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7023100" cy="9309100"/>
  <p:embeddedFontLst>
    <p:embeddedFont>
      <p:font typeface="Wingdings 3" panose="05040102010807070707" pitchFamily="18" charset="2"/>
      <p:regular r:id="rId16"/>
    </p:embeddedFont>
    <p:embeddedFont>
      <p:font typeface="Raleway" panose="020B0604020202020204" charset="-18"/>
      <p:regular r:id="rId17"/>
      <p:bold r:id="rId18"/>
      <p:italic r:id="rId19"/>
      <p:boldItalic r:id="rId20"/>
    </p:embeddedFont>
    <p:embeddedFont>
      <p:font typeface="Fjalla One" panose="020B0604020202020204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43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isanski@ff.uni-lj.si" TargetMode="External"/><Relationship Id="rId1" Type="http://schemas.openxmlformats.org/officeDocument/2006/relationships/hyperlink" Target="mailto:Polona.Vilar@ff.uni-lj.si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isanski@ff.uni-lj.si" TargetMode="External"/><Relationship Id="rId1" Type="http://schemas.openxmlformats.org/officeDocument/2006/relationships/hyperlink" Target="mailto:Polona.Vilar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 custT="1"/>
      <dgm:spPr/>
      <dgm:t>
        <a:bodyPr/>
        <a:lstStyle/>
        <a:p>
          <a:r>
            <a:rPr lang="hr-HR" sz="3600" dirty="0" err="1" smtClean="0">
              <a:hlinkClick xmlns:r="http://schemas.openxmlformats.org/officeDocument/2006/relationships" r:id="rId1"/>
            </a:rPr>
            <a:t>Polona.Vilar@ff.uni-lj.si</a:t>
          </a:r>
          <a:endParaRPr lang="hr-HR" sz="3600" dirty="0" smtClean="0"/>
        </a:p>
        <a:p>
          <a:r>
            <a:rPr lang="hr-HR" sz="3600" dirty="0" err="1" smtClean="0">
              <a:hlinkClick xmlns:r="http://schemas.openxmlformats.org/officeDocument/2006/relationships" r:id="rId2"/>
            </a:rPr>
            <a:t>Jan.Pisanski@ff.uni-lj.si</a:t>
          </a:r>
          <a:r>
            <a:rPr lang="hr-HR" sz="3600" smtClean="0"/>
            <a:t> </a:t>
          </a:r>
          <a:endParaRPr lang="en-US" sz="3600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err="1" smtClean="0">
              <a:hlinkClick xmlns:r="http://schemas.openxmlformats.org/officeDocument/2006/relationships" r:id="rId1"/>
            </a:rPr>
            <a:t>Polona.Vilar@ff.uni-lj.si</a:t>
          </a:r>
          <a:endParaRPr lang="hr-H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err="1" smtClean="0">
              <a:hlinkClick xmlns:r="http://schemas.openxmlformats.org/officeDocument/2006/relationships" r:id="rId2"/>
            </a:rPr>
            <a:t>Jan.Pisanski@ff.uni-lj.si</a:t>
          </a:r>
          <a:r>
            <a:rPr lang="hr-HR" sz="3600" kern="1200" smtClean="0"/>
            <a:t> </a:t>
          </a:r>
          <a:endParaRPr lang="en-US" sz="3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1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1840-D644-462A-94FD-4AD136D4962E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6E93-6E5A-432F-A3DD-C0C9FE040CB7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958A-E1DB-4F66-86D4-5100BD801243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F96C-BA57-4F03-8F9F-4119C81C4905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A76E-BB60-44A0-8C3E-D4E47AFE2E9C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DAB-2C1C-412C-B39C-6786BACD2E91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BAA-479C-48DA-A0D2-C2CCD6A05333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6E62-A587-4F65-AEC9-4938E43E4EFB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8DFE-B2AB-4577-9FD3-60D26C68FB42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8812-D23E-45B3-A467-7EEF5C6F69F4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8F3D-E10D-4C0A-92B0-31F070FD2E02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F670-785B-4F4F-8A76-5C0AEF9E8547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35B8-6F54-40C2-8383-407C3AE59548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82E-C9A5-4F34-A9E3-FC586CD17155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4C4-9094-4FA4-9AD1-311D57F0935C}" type="datetime1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3E5-640D-49EE-9212-A80BE6D6FEA9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309B-FD7D-4DAA-833A-D598C8DBA625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8E4-22A5-421C-B23C-2B73DAA5FF05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AED0-C9DC-43B5-8C98-891CD0D915D6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5393EF-7044-4A18-ADB3-8EEF353E4802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err="1"/>
              <a:t>Organization</a:t>
            </a:r>
            <a:r>
              <a:rPr lang="sl-SI" sz="6000" dirty="0"/>
              <a:t> </a:t>
            </a:r>
            <a:r>
              <a:rPr lang="sl-SI" sz="6000" dirty="0" err="1"/>
              <a:t>of</a:t>
            </a:r>
            <a:r>
              <a:rPr lang="sl-SI" sz="6000" dirty="0"/>
              <a:t> </a:t>
            </a:r>
            <a:r>
              <a:rPr lang="sl-SI" sz="6000" dirty="0" err="1"/>
              <a:t>information</a:t>
            </a:r>
            <a:r>
              <a:rPr lang="sl-SI" sz="6000" dirty="0"/>
              <a:t>:</a:t>
            </a:r>
            <a:br>
              <a:rPr lang="sl-SI" sz="6000" dirty="0"/>
            </a:br>
            <a:r>
              <a:rPr lang="sl-SI" sz="5400" dirty="0" err="1"/>
              <a:t>practical</a:t>
            </a:r>
            <a:r>
              <a:rPr lang="sl-SI" sz="5400" dirty="0"/>
              <a:t> </a:t>
            </a:r>
            <a:r>
              <a:rPr lang="sl-SI" sz="5400" dirty="0" err="1"/>
              <a:t>exercise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Polona </a:t>
            </a:r>
            <a:r>
              <a:rPr lang="sl-SI" dirty="0" smtClean="0"/>
              <a:t>Vilar and Jan Pisanski</a:t>
            </a:r>
            <a:r>
              <a:rPr lang="sl-SI" dirty="0"/>
              <a:t> </a:t>
            </a:r>
            <a:r>
              <a:rPr lang="sl-SI" dirty="0" smtClean="0"/>
              <a:t>/ AAIS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Bookmarks</a:t>
            </a:r>
            <a:r>
              <a:rPr lang="sl-SI" dirty="0" smtClean="0"/>
              <a:t> (</a:t>
            </a:r>
            <a:r>
              <a:rPr lang="sl-SI" dirty="0" err="1" smtClean="0"/>
              <a:t>printed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err="1" smtClean="0"/>
              <a:t>Main</a:t>
            </a:r>
            <a:r>
              <a:rPr lang="sl-SI" sz="2800" dirty="0" smtClean="0"/>
              <a:t> </a:t>
            </a:r>
            <a:r>
              <a:rPr lang="sl-SI" sz="2800" dirty="0" err="1" smtClean="0"/>
              <a:t>question</a:t>
            </a:r>
            <a:r>
              <a:rPr lang="sl-SI" sz="2800" dirty="0" smtClean="0"/>
              <a:t>: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3200" b="1" dirty="0" err="1" smtClean="0"/>
              <a:t>Which</a:t>
            </a:r>
            <a:r>
              <a:rPr lang="sl-SI" sz="3200" b="1" dirty="0" smtClean="0"/>
              <a:t> data is </a:t>
            </a:r>
            <a:r>
              <a:rPr lang="sl-SI" sz="3200" b="1" dirty="0" err="1" smtClean="0"/>
              <a:t>important</a:t>
            </a:r>
            <a:r>
              <a:rPr lang="sl-SI" sz="3200" b="1" dirty="0" smtClean="0"/>
              <a:t> in a </a:t>
            </a:r>
            <a:r>
              <a:rPr lang="sl-SI" sz="3200" b="1" dirty="0" err="1" smtClean="0"/>
              <a:t>particular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context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when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we</a:t>
            </a:r>
            <a:r>
              <a:rPr lang="sl-SI" sz="3200" b="1" dirty="0" smtClean="0"/>
              <a:t> are </a:t>
            </a:r>
            <a:r>
              <a:rPr lang="sl-SI" sz="3200" b="1" dirty="0" err="1" smtClean="0"/>
              <a:t>describing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items</a:t>
            </a:r>
            <a:r>
              <a:rPr lang="sl-SI" sz="3200" b="1" dirty="0" smtClean="0"/>
              <a:t> in a </a:t>
            </a:r>
            <a:r>
              <a:rPr lang="sl-SI" sz="3200" b="1" dirty="0" err="1" smtClean="0"/>
              <a:t>collection</a:t>
            </a:r>
            <a:r>
              <a:rPr lang="sl-SI" sz="3200" b="1" dirty="0" smtClean="0"/>
              <a:t>?</a:t>
            </a:r>
            <a:endParaRPr lang="sl-SI" sz="3200" b="1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Contexts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Bookmark</a:t>
            </a:r>
            <a:r>
              <a:rPr lang="sl-SI" sz="2400" dirty="0" smtClean="0"/>
              <a:t> </a:t>
            </a:r>
            <a:r>
              <a:rPr lang="sl-SI" sz="2400" dirty="0" err="1" smtClean="0"/>
              <a:t>producer</a:t>
            </a:r>
            <a:endParaRPr lang="sl-SI" sz="2400" dirty="0" smtClean="0"/>
          </a:p>
          <a:p>
            <a:r>
              <a:rPr lang="sl-SI" sz="2400" dirty="0" err="1" smtClean="0"/>
              <a:t>Bookmark</a:t>
            </a:r>
            <a:r>
              <a:rPr lang="sl-SI" sz="2400" dirty="0" smtClean="0"/>
              <a:t> </a:t>
            </a:r>
            <a:r>
              <a:rPr lang="sl-SI" sz="2400" dirty="0" err="1" smtClean="0"/>
              <a:t>collector</a:t>
            </a:r>
            <a:endParaRPr lang="sl-SI" sz="2400" dirty="0" smtClean="0"/>
          </a:p>
          <a:p>
            <a:r>
              <a:rPr lang="sl-SI" sz="2400" dirty="0" err="1" smtClean="0"/>
              <a:t>Museum</a:t>
            </a:r>
            <a:r>
              <a:rPr lang="sl-SI" sz="2400" dirty="0" smtClean="0"/>
              <a:t> (</a:t>
            </a:r>
            <a:r>
              <a:rPr lang="sl-SI" sz="2400" dirty="0" err="1" smtClean="0"/>
              <a:t>having</a:t>
            </a:r>
            <a:r>
              <a:rPr lang="sl-SI" sz="2400" dirty="0" smtClean="0"/>
              <a:t> a </a:t>
            </a:r>
            <a:r>
              <a:rPr lang="sl-SI" sz="2400" dirty="0" err="1" smtClean="0"/>
              <a:t>collection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bookmarks</a:t>
            </a:r>
            <a:r>
              <a:rPr lang="sl-SI" sz="2400" dirty="0" smtClean="0"/>
              <a:t>)</a:t>
            </a:r>
          </a:p>
          <a:p>
            <a:r>
              <a:rPr lang="sl-SI" sz="2400" dirty="0" err="1" smtClean="0"/>
              <a:t>Library</a:t>
            </a:r>
            <a:r>
              <a:rPr lang="sl-SI" sz="2400" dirty="0" smtClean="0"/>
              <a:t> (</a:t>
            </a:r>
            <a:r>
              <a:rPr lang="sl-SI" sz="2400" dirty="0" err="1"/>
              <a:t>having</a:t>
            </a:r>
            <a:r>
              <a:rPr lang="sl-SI" sz="2400" dirty="0"/>
              <a:t> a </a:t>
            </a:r>
            <a:r>
              <a:rPr lang="sl-SI" sz="2400" dirty="0" err="1"/>
              <a:t>collection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bookmarks</a:t>
            </a:r>
            <a:r>
              <a:rPr lang="sl-SI" sz="2400" dirty="0" smtClean="0"/>
              <a:t>, </a:t>
            </a:r>
            <a:r>
              <a:rPr lang="sl-SI" sz="2400" dirty="0" err="1" smtClean="0"/>
              <a:t>but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a </a:t>
            </a:r>
            <a:r>
              <a:rPr lang="sl-SI" sz="2400" dirty="0" err="1" smtClean="0"/>
              <a:t>specific</a:t>
            </a:r>
            <a:r>
              <a:rPr lang="sl-SI" sz="2400" dirty="0" smtClean="0"/>
              <a:t> </a:t>
            </a:r>
            <a:r>
              <a:rPr lang="sl-SI" sz="2400" dirty="0" err="1" smtClean="0"/>
              <a:t>aim</a:t>
            </a:r>
            <a:r>
              <a:rPr lang="sl-SI" sz="2400" dirty="0" smtClean="0"/>
              <a:t>: to </a:t>
            </a:r>
            <a:r>
              <a:rPr lang="sl-SI" sz="2400" dirty="0" err="1" smtClean="0"/>
              <a:t>add</a:t>
            </a:r>
            <a:r>
              <a:rPr lang="sl-SI" sz="2400" dirty="0" smtClean="0"/>
              <a:t> </a:t>
            </a:r>
            <a:r>
              <a:rPr lang="sl-SI" sz="2400" dirty="0" err="1" smtClean="0"/>
              <a:t>an</a:t>
            </a:r>
            <a:r>
              <a:rPr lang="sl-SI" sz="2400" dirty="0" smtClean="0"/>
              <a:t> </a:t>
            </a:r>
            <a:r>
              <a:rPr lang="sl-SI" sz="2400" dirty="0" err="1" smtClean="0"/>
              <a:t>appropriate</a:t>
            </a:r>
            <a:r>
              <a:rPr lang="sl-SI" sz="2400" dirty="0" smtClean="0"/>
              <a:t> </a:t>
            </a:r>
            <a:r>
              <a:rPr lang="sl-SI" sz="2400" dirty="0" err="1" smtClean="0"/>
              <a:t>bookmark</a:t>
            </a:r>
            <a:r>
              <a:rPr lang="sl-SI" sz="2400" dirty="0"/>
              <a:t> to a </a:t>
            </a:r>
            <a:r>
              <a:rPr lang="sl-SI" sz="2400" dirty="0" err="1"/>
              <a:t>borrowed</a:t>
            </a:r>
            <a:r>
              <a:rPr lang="sl-SI" sz="2400" dirty="0"/>
              <a:t> </a:t>
            </a:r>
            <a:r>
              <a:rPr lang="sl-SI" sz="2400" dirty="0" err="1" smtClean="0"/>
              <a:t>book</a:t>
            </a:r>
            <a:r>
              <a:rPr lang="sl-SI" sz="2400" dirty="0" smtClean="0"/>
              <a:t>)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56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Task</a:t>
            </a:r>
            <a:r>
              <a:rPr lang="sl-SI" dirty="0" smtClean="0"/>
              <a:t> 1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269774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err="1" smtClean="0"/>
              <a:t>Discuss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colleagues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following</a:t>
            </a:r>
            <a:r>
              <a:rPr lang="sl-SI" sz="2400" dirty="0" smtClean="0"/>
              <a:t>:</a:t>
            </a:r>
          </a:p>
          <a:p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How </a:t>
            </a:r>
            <a:r>
              <a:rPr lang="sl-SI" sz="2400" dirty="0" err="1" smtClean="0"/>
              <a:t>much</a:t>
            </a:r>
            <a:r>
              <a:rPr lang="sl-SI" sz="2400" dirty="0" smtClean="0"/>
              <a:t> do </a:t>
            </a:r>
            <a:r>
              <a:rPr lang="sl-SI" sz="2400" dirty="0" err="1" smtClean="0"/>
              <a:t>you</a:t>
            </a:r>
            <a:r>
              <a:rPr lang="sl-SI" sz="2400" dirty="0" smtClean="0"/>
              <a:t> know </a:t>
            </a:r>
            <a:r>
              <a:rPr lang="sl-SI" sz="2400" dirty="0" err="1" smtClean="0"/>
              <a:t>about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context</a:t>
            </a:r>
            <a:r>
              <a:rPr lang="sl-SI" sz="2400" dirty="0" smtClean="0"/>
              <a:t> </a:t>
            </a:r>
            <a:r>
              <a:rPr lang="sl-SI" sz="2400" dirty="0" err="1" smtClean="0"/>
              <a:t>that</a:t>
            </a:r>
            <a:r>
              <a:rPr lang="sl-SI" sz="2400" dirty="0" smtClean="0"/>
              <a:t> </a:t>
            </a:r>
            <a:r>
              <a:rPr lang="sl-SI" sz="2400" dirty="0" err="1" smtClean="0"/>
              <a:t>has</a:t>
            </a:r>
            <a:r>
              <a:rPr lang="sl-SI" sz="2400" dirty="0" smtClean="0"/>
              <a:t> </a:t>
            </a:r>
            <a:r>
              <a:rPr lang="sl-SI" sz="2400" dirty="0" err="1" smtClean="0"/>
              <a:t>been</a:t>
            </a:r>
            <a:r>
              <a:rPr lang="sl-SI" sz="2400" dirty="0" smtClean="0"/>
              <a:t> </a:t>
            </a:r>
            <a:r>
              <a:rPr lang="sl-SI" sz="2400" dirty="0" err="1" smtClean="0"/>
              <a:t>allocated</a:t>
            </a:r>
            <a:r>
              <a:rPr lang="sl-SI" sz="2400" dirty="0" smtClean="0"/>
              <a:t> to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group</a:t>
            </a:r>
            <a:r>
              <a:rPr lang="sl-SI" sz="2400" dirty="0" smtClean="0"/>
              <a:t>? </a:t>
            </a:r>
            <a:r>
              <a:rPr lang="sl-SI" sz="2400" dirty="0" err="1" smtClean="0"/>
              <a:t>Eg</a:t>
            </a:r>
            <a:r>
              <a:rPr lang="sl-SI" sz="2400" dirty="0" smtClean="0"/>
              <a:t>.</a:t>
            </a:r>
          </a:p>
          <a:p>
            <a:pPr lvl="1"/>
            <a:r>
              <a:rPr lang="sl-SI" sz="2000" dirty="0" err="1" smtClean="0"/>
              <a:t>What</a:t>
            </a:r>
            <a:r>
              <a:rPr lang="sl-SI" sz="2000" dirty="0" smtClean="0"/>
              <a:t> do </a:t>
            </a:r>
            <a:r>
              <a:rPr lang="sl-SI" sz="2000" dirty="0" err="1" smtClean="0"/>
              <a:t>you</a:t>
            </a:r>
            <a:r>
              <a:rPr lang="sl-SI" sz="2000" dirty="0" smtClean="0"/>
              <a:t> know </a:t>
            </a:r>
            <a:r>
              <a:rPr lang="sl-SI" sz="2000" dirty="0" err="1" smtClean="0"/>
              <a:t>about</a:t>
            </a:r>
            <a:r>
              <a:rPr lang="sl-SI" sz="2000" dirty="0" smtClean="0"/>
              <a:t> </a:t>
            </a:r>
            <a:r>
              <a:rPr lang="sl-SI" sz="2000" dirty="0" err="1"/>
              <a:t>this</a:t>
            </a:r>
            <a:r>
              <a:rPr lang="sl-SI" sz="2000" dirty="0"/>
              <a:t> </a:t>
            </a:r>
            <a:r>
              <a:rPr lang="sl-SI" sz="2000" dirty="0" err="1"/>
              <a:t>type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organization</a:t>
            </a:r>
            <a:r>
              <a:rPr lang="sl-SI" sz="2000" dirty="0" smtClean="0"/>
              <a:t>? </a:t>
            </a:r>
          </a:p>
          <a:p>
            <a:pPr lvl="1"/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experiences</a:t>
            </a:r>
            <a:r>
              <a:rPr lang="sl-SI" sz="2000" dirty="0" smtClean="0"/>
              <a:t> </a:t>
            </a:r>
            <a:r>
              <a:rPr lang="sl-SI" sz="2000" dirty="0" err="1" smtClean="0"/>
              <a:t>have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had</a:t>
            </a:r>
            <a:r>
              <a:rPr lang="sl-SI" sz="2000" dirty="0" smtClean="0"/>
              <a:t> </a:t>
            </a:r>
            <a:r>
              <a:rPr lang="sl-SI" sz="2000" dirty="0" err="1" smtClean="0"/>
              <a:t>until</a:t>
            </a:r>
            <a:r>
              <a:rPr lang="sl-SI" sz="2000" dirty="0" smtClean="0"/>
              <a:t> </a:t>
            </a:r>
            <a:r>
              <a:rPr lang="sl-SI" sz="2000" dirty="0" err="1" smtClean="0"/>
              <a:t>now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this</a:t>
            </a:r>
            <a:r>
              <a:rPr lang="sl-SI" sz="2000" dirty="0" smtClean="0"/>
              <a:t> </a:t>
            </a:r>
            <a:r>
              <a:rPr lang="sl-SI" sz="2000" dirty="0" err="1" smtClean="0"/>
              <a:t>type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organization</a:t>
            </a:r>
            <a:r>
              <a:rPr lang="sl-SI" sz="2000" dirty="0" smtClean="0"/>
              <a:t> (</a:t>
            </a:r>
            <a:r>
              <a:rPr lang="sl-SI" sz="2000" dirty="0" err="1" smtClean="0"/>
              <a:t>which</a:t>
            </a:r>
            <a:r>
              <a:rPr lang="sl-SI" sz="2000" dirty="0" smtClean="0"/>
              <a:t> </a:t>
            </a:r>
            <a:r>
              <a:rPr lang="sl-SI" sz="2000" dirty="0" err="1" smtClean="0"/>
              <a:t>roles</a:t>
            </a:r>
            <a:r>
              <a:rPr lang="sl-SI" sz="2000" dirty="0" smtClean="0"/>
              <a:t> </a:t>
            </a:r>
            <a:r>
              <a:rPr lang="sl-SI" sz="2000" dirty="0" err="1" smtClean="0"/>
              <a:t>have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been</a:t>
            </a:r>
            <a:r>
              <a:rPr lang="sl-SI" sz="2000" dirty="0" smtClean="0"/>
              <a:t> in)?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What</a:t>
            </a:r>
            <a:r>
              <a:rPr lang="sl-SI" sz="2400" dirty="0" smtClean="0"/>
              <a:t> do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think</a:t>
            </a:r>
            <a:r>
              <a:rPr lang="sl-SI" sz="2400" dirty="0" smtClean="0"/>
              <a:t> are </a:t>
            </a:r>
            <a:r>
              <a:rPr lang="sl-SI" sz="2400" dirty="0" err="1" smtClean="0"/>
              <a:t>typical</a:t>
            </a:r>
            <a:r>
              <a:rPr lang="sl-SI" sz="2400" dirty="0" smtClean="0"/>
              <a:t> „</a:t>
            </a:r>
            <a:r>
              <a:rPr lang="sl-SI" sz="2400" dirty="0" err="1" smtClean="0"/>
              <a:t>working</a:t>
            </a:r>
            <a:r>
              <a:rPr lang="sl-SI" sz="2400" dirty="0" smtClean="0"/>
              <a:t> </a:t>
            </a:r>
            <a:r>
              <a:rPr lang="sl-SI" sz="2400" dirty="0" err="1" smtClean="0"/>
              <a:t>procedures</a:t>
            </a:r>
            <a:r>
              <a:rPr lang="sl-SI" sz="2400" dirty="0" smtClean="0"/>
              <a:t>“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context</a:t>
            </a:r>
            <a:r>
              <a:rPr lang="sl-SI" sz="2400" dirty="0" smtClean="0"/>
              <a:t>?</a:t>
            </a:r>
          </a:p>
          <a:p>
            <a:pPr marL="0" indent="0">
              <a:buNone/>
            </a:pPr>
            <a:r>
              <a:rPr lang="sl-SI" sz="2400" dirty="0" err="1" smtClean="0"/>
              <a:t>Share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thoughts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colleagues</a:t>
            </a:r>
            <a:r>
              <a:rPr lang="sl-SI" sz="2400" dirty="0" smtClean="0"/>
              <a:t> in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other</a:t>
            </a:r>
            <a:r>
              <a:rPr lang="sl-SI" sz="2400" dirty="0" smtClean="0"/>
              <a:t> </a:t>
            </a:r>
            <a:r>
              <a:rPr lang="sl-SI" sz="2400" dirty="0" err="1" smtClean="0"/>
              <a:t>groups</a:t>
            </a:r>
            <a:r>
              <a:rPr lang="sl-SI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0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Homework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617489"/>
            <a:ext cx="984771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As </a:t>
            </a:r>
            <a:r>
              <a:rPr lang="sl-SI" sz="2400" dirty="0" err="1"/>
              <a:t>members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organizations</a:t>
            </a:r>
            <a:r>
              <a:rPr lang="sl-SI" sz="2400" dirty="0"/>
              <a:t>, </a:t>
            </a:r>
            <a:r>
              <a:rPr lang="sl-SI" sz="2400" dirty="0" err="1"/>
              <a:t>try</a:t>
            </a:r>
            <a:r>
              <a:rPr lang="sl-SI" sz="2400" dirty="0"/>
              <a:t> to </a:t>
            </a:r>
            <a:r>
              <a:rPr lang="sl-SI" sz="2400" dirty="0" err="1"/>
              <a:t>discuss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following</a:t>
            </a:r>
            <a:r>
              <a:rPr lang="sl-SI" sz="2400" dirty="0"/>
              <a:t>: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b="1" dirty="0" err="1" smtClean="0"/>
              <a:t>What</a:t>
            </a:r>
            <a:r>
              <a:rPr lang="sl-SI" sz="2400" b="1" dirty="0" smtClean="0"/>
              <a:t> </a:t>
            </a:r>
            <a:r>
              <a:rPr lang="sl-SI" sz="2400" b="1" dirty="0" err="1"/>
              <a:t>would</a:t>
            </a:r>
            <a:r>
              <a:rPr lang="sl-SI" sz="2400" b="1" dirty="0"/>
              <a:t> </a:t>
            </a:r>
            <a:r>
              <a:rPr lang="sl-SI" sz="2400" b="1" dirty="0" err="1"/>
              <a:t>you</a:t>
            </a:r>
            <a:r>
              <a:rPr lang="sl-SI" sz="2400" b="1" dirty="0"/>
              <a:t> </a:t>
            </a:r>
            <a:r>
              <a:rPr lang="sl-SI" sz="2400" b="1" dirty="0" err="1"/>
              <a:t>want</a:t>
            </a:r>
            <a:r>
              <a:rPr lang="sl-SI" sz="2400" b="1" dirty="0"/>
              <a:t>/</a:t>
            </a:r>
            <a:r>
              <a:rPr lang="sl-SI" sz="2400" b="1" dirty="0" err="1"/>
              <a:t>need</a:t>
            </a:r>
            <a:r>
              <a:rPr lang="sl-SI" sz="2400" b="1" dirty="0"/>
              <a:t> to know </a:t>
            </a:r>
            <a:r>
              <a:rPr lang="sl-SI" sz="2400" b="1" dirty="0" err="1"/>
              <a:t>about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 smtClean="0"/>
              <a:t>bookmarks</a:t>
            </a:r>
            <a:r>
              <a:rPr lang="sl-SI" sz="2400" b="1" dirty="0" smtClean="0"/>
              <a:t> to </a:t>
            </a:r>
            <a:r>
              <a:rPr lang="sl-SI" sz="2400" b="1" dirty="0" err="1" smtClean="0"/>
              <a:t>describe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them</a:t>
            </a:r>
            <a:r>
              <a:rPr lang="sl-SI" sz="2400" b="1" dirty="0" smtClean="0"/>
              <a:t>, </a:t>
            </a:r>
            <a:r>
              <a:rPr lang="sl-SI" sz="2400" b="1" dirty="0"/>
              <a:t>in </a:t>
            </a:r>
            <a:r>
              <a:rPr lang="sl-SI" sz="2400" b="1" dirty="0" err="1"/>
              <a:t>order</a:t>
            </a:r>
            <a:r>
              <a:rPr lang="sl-SI" sz="2400" b="1" dirty="0"/>
              <a:t> to </a:t>
            </a:r>
            <a:r>
              <a:rPr lang="sl-SI" sz="2400" b="1" dirty="0" err="1"/>
              <a:t>successfully</a:t>
            </a:r>
            <a:r>
              <a:rPr lang="sl-SI" sz="2400" b="1" dirty="0"/>
              <a:t> </a:t>
            </a:r>
            <a:r>
              <a:rPr lang="sl-SI" sz="2400" b="1" dirty="0" err="1"/>
              <a:t>fulfil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working</a:t>
            </a:r>
            <a:r>
              <a:rPr lang="sl-SI" sz="2400" b="1" dirty="0"/>
              <a:t> </a:t>
            </a:r>
            <a:r>
              <a:rPr lang="sl-SI" sz="2400" b="1" dirty="0" err="1"/>
              <a:t>tasks</a:t>
            </a:r>
            <a:r>
              <a:rPr lang="sl-SI" sz="2400" b="1" dirty="0"/>
              <a:t> </a:t>
            </a:r>
            <a:r>
              <a:rPr lang="sl-SI" sz="2400" b="1" dirty="0" err="1"/>
              <a:t>that</a:t>
            </a:r>
            <a:r>
              <a:rPr lang="sl-SI" sz="2400" b="1" dirty="0"/>
              <a:t> are </a:t>
            </a:r>
            <a:r>
              <a:rPr lang="sl-SI" sz="2400" b="1" dirty="0" err="1"/>
              <a:t>typical</a:t>
            </a:r>
            <a:r>
              <a:rPr lang="sl-SI" sz="2400" b="1" dirty="0"/>
              <a:t> </a:t>
            </a:r>
            <a:r>
              <a:rPr lang="sl-SI" sz="2400" b="1" dirty="0" err="1"/>
              <a:t>for</a:t>
            </a:r>
            <a:r>
              <a:rPr lang="sl-SI" sz="2400" b="1" dirty="0"/>
              <a:t> </a:t>
            </a:r>
            <a:r>
              <a:rPr lang="sl-SI" sz="2400" b="1" dirty="0" err="1"/>
              <a:t>your</a:t>
            </a:r>
            <a:r>
              <a:rPr lang="sl-SI" sz="2400" b="1" dirty="0"/>
              <a:t> </a:t>
            </a:r>
            <a:r>
              <a:rPr lang="sl-SI" sz="2400" b="1" dirty="0" err="1"/>
              <a:t>organization</a:t>
            </a:r>
            <a:r>
              <a:rPr lang="sl-SI" sz="2400" b="1" dirty="0" smtClean="0"/>
              <a:t>?</a:t>
            </a:r>
          </a:p>
          <a:p>
            <a:pPr marL="0" indent="0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>Make a list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characteristics</a:t>
            </a:r>
            <a:r>
              <a:rPr lang="sl-SI" sz="2400" dirty="0" smtClean="0"/>
              <a:t> </a:t>
            </a:r>
            <a:r>
              <a:rPr lang="sl-SI" sz="2400" dirty="0" err="1"/>
              <a:t>that</a:t>
            </a:r>
            <a:r>
              <a:rPr lang="sl-SI" sz="2400" dirty="0"/>
              <a:t> </a:t>
            </a:r>
            <a:r>
              <a:rPr lang="sl-SI" sz="2400" dirty="0" err="1"/>
              <a:t>you</a:t>
            </a:r>
            <a:r>
              <a:rPr lang="sl-SI" sz="2400" dirty="0"/>
              <a:t> </a:t>
            </a:r>
            <a:r>
              <a:rPr lang="sl-SI" sz="2400" dirty="0" err="1"/>
              <a:t>think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err="1" smtClean="0"/>
              <a:t>Bring</a:t>
            </a:r>
            <a:r>
              <a:rPr lang="sl-SI" sz="2400" dirty="0" smtClean="0"/>
              <a:t> </a:t>
            </a:r>
            <a:r>
              <a:rPr lang="sl-SI" sz="2400" dirty="0" err="1" smtClean="0"/>
              <a:t>these</a:t>
            </a:r>
            <a:r>
              <a:rPr lang="sl-SI" sz="2400" dirty="0" smtClean="0"/>
              <a:t> on </a:t>
            </a:r>
            <a:r>
              <a:rPr lang="sl-SI" sz="2400" dirty="0" err="1" smtClean="0"/>
              <a:t>Thursday</a:t>
            </a:r>
            <a:r>
              <a:rPr lang="sl-SI" sz="2400" dirty="0" smtClean="0"/>
              <a:t>.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74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Homework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63200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As </a:t>
            </a:r>
            <a:r>
              <a:rPr lang="sl-SI" sz="2400" dirty="0" err="1"/>
              <a:t>members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organizations</a:t>
            </a:r>
            <a:r>
              <a:rPr lang="sl-SI" sz="2400" dirty="0"/>
              <a:t>,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discussed</a:t>
            </a:r>
            <a:r>
              <a:rPr lang="sl-SI" sz="2400" dirty="0" smtClean="0"/>
              <a:t>:</a:t>
            </a: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b="1" dirty="0" err="1" smtClean="0"/>
              <a:t>What</a:t>
            </a:r>
            <a:r>
              <a:rPr lang="sl-SI" sz="2400" b="1" dirty="0" smtClean="0"/>
              <a:t> </a:t>
            </a:r>
            <a:r>
              <a:rPr lang="sl-SI" sz="2400" b="1" dirty="0" err="1"/>
              <a:t>would</a:t>
            </a:r>
            <a:r>
              <a:rPr lang="sl-SI" sz="2400" b="1" dirty="0"/>
              <a:t> </a:t>
            </a:r>
            <a:r>
              <a:rPr lang="sl-SI" sz="2400" b="1" dirty="0" err="1"/>
              <a:t>you</a:t>
            </a:r>
            <a:r>
              <a:rPr lang="sl-SI" sz="2400" b="1" dirty="0"/>
              <a:t> </a:t>
            </a:r>
            <a:r>
              <a:rPr lang="sl-SI" sz="2400" b="1" dirty="0" err="1"/>
              <a:t>want</a:t>
            </a:r>
            <a:r>
              <a:rPr lang="sl-SI" sz="2400" b="1" dirty="0"/>
              <a:t>/</a:t>
            </a:r>
            <a:r>
              <a:rPr lang="sl-SI" sz="2400" b="1" dirty="0" err="1"/>
              <a:t>need</a:t>
            </a:r>
            <a:r>
              <a:rPr lang="sl-SI" sz="2400" b="1" dirty="0"/>
              <a:t> to know </a:t>
            </a:r>
            <a:r>
              <a:rPr lang="sl-SI" sz="2400" b="1" dirty="0" err="1"/>
              <a:t>about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 smtClean="0"/>
              <a:t>bookmarks</a:t>
            </a:r>
            <a:r>
              <a:rPr lang="sl-SI" sz="2400" b="1" dirty="0" smtClean="0"/>
              <a:t> to </a:t>
            </a:r>
            <a:r>
              <a:rPr lang="sl-SI" sz="2400" b="1" dirty="0" err="1" smtClean="0"/>
              <a:t>describe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them</a:t>
            </a:r>
            <a:r>
              <a:rPr lang="sl-SI" sz="2400" b="1" dirty="0" smtClean="0"/>
              <a:t>, </a:t>
            </a:r>
            <a:r>
              <a:rPr lang="sl-SI" sz="2400" b="1" dirty="0"/>
              <a:t>in </a:t>
            </a:r>
            <a:r>
              <a:rPr lang="sl-SI" sz="2400" b="1" dirty="0" err="1"/>
              <a:t>order</a:t>
            </a:r>
            <a:r>
              <a:rPr lang="sl-SI" sz="2400" b="1" dirty="0"/>
              <a:t> to </a:t>
            </a:r>
            <a:r>
              <a:rPr lang="sl-SI" sz="2400" b="1" dirty="0" err="1"/>
              <a:t>successfully</a:t>
            </a:r>
            <a:r>
              <a:rPr lang="sl-SI" sz="2400" b="1" dirty="0"/>
              <a:t> </a:t>
            </a:r>
            <a:r>
              <a:rPr lang="sl-SI" sz="2400" b="1" dirty="0" err="1"/>
              <a:t>fulfil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working</a:t>
            </a:r>
            <a:r>
              <a:rPr lang="sl-SI" sz="2400" b="1" dirty="0"/>
              <a:t> </a:t>
            </a:r>
            <a:r>
              <a:rPr lang="sl-SI" sz="2400" b="1" dirty="0" err="1"/>
              <a:t>tasks</a:t>
            </a:r>
            <a:r>
              <a:rPr lang="sl-SI" sz="2400" b="1" dirty="0"/>
              <a:t> </a:t>
            </a:r>
            <a:r>
              <a:rPr lang="sl-SI" sz="2400" b="1" dirty="0" err="1"/>
              <a:t>that</a:t>
            </a:r>
            <a:r>
              <a:rPr lang="sl-SI" sz="2400" b="1" dirty="0"/>
              <a:t> are </a:t>
            </a:r>
            <a:r>
              <a:rPr lang="sl-SI" sz="2400" b="1" dirty="0" err="1"/>
              <a:t>typical</a:t>
            </a:r>
            <a:r>
              <a:rPr lang="sl-SI" sz="2400" b="1" dirty="0"/>
              <a:t> </a:t>
            </a:r>
            <a:r>
              <a:rPr lang="sl-SI" sz="2400" b="1" dirty="0" err="1"/>
              <a:t>for</a:t>
            </a:r>
            <a:r>
              <a:rPr lang="sl-SI" sz="2400" b="1" dirty="0"/>
              <a:t> </a:t>
            </a:r>
            <a:r>
              <a:rPr lang="sl-SI" sz="2400" b="1" dirty="0" err="1"/>
              <a:t>your</a:t>
            </a:r>
            <a:r>
              <a:rPr lang="sl-SI" sz="2400" b="1" dirty="0"/>
              <a:t> </a:t>
            </a:r>
            <a:r>
              <a:rPr lang="sl-SI" sz="2400" b="1" dirty="0" err="1"/>
              <a:t>organization</a:t>
            </a:r>
            <a:r>
              <a:rPr lang="sl-SI" sz="2400" b="1" dirty="0" smtClean="0"/>
              <a:t>?</a:t>
            </a:r>
          </a:p>
          <a:p>
            <a:pPr marL="0" indent="0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made</a:t>
            </a:r>
            <a:r>
              <a:rPr lang="sl-SI" sz="2400" dirty="0" smtClean="0"/>
              <a:t> a </a:t>
            </a:r>
            <a:r>
              <a:rPr lang="sl-SI" sz="2400" dirty="0"/>
              <a:t>list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characteristics</a:t>
            </a:r>
            <a:r>
              <a:rPr lang="sl-SI" sz="2400" dirty="0" smtClean="0"/>
              <a:t> </a:t>
            </a:r>
            <a:r>
              <a:rPr lang="sl-SI" sz="2400" dirty="0" err="1"/>
              <a:t>that</a:t>
            </a:r>
            <a:r>
              <a:rPr lang="sl-SI" sz="2400" dirty="0"/>
              <a:t> </a:t>
            </a:r>
            <a:r>
              <a:rPr lang="sl-SI" sz="2400" dirty="0" err="1"/>
              <a:t>you</a:t>
            </a:r>
            <a:r>
              <a:rPr lang="sl-SI" sz="2400" dirty="0"/>
              <a:t> </a:t>
            </a:r>
            <a:r>
              <a:rPr lang="sl-SI" sz="2400" dirty="0" err="1" smtClean="0"/>
              <a:t>thought</a:t>
            </a:r>
            <a:r>
              <a:rPr lang="sl-SI" sz="2400" smtClean="0"/>
              <a:t> of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Task</a:t>
            </a:r>
            <a:r>
              <a:rPr lang="sl-SI" dirty="0" smtClean="0"/>
              <a:t> 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44819"/>
            <a:ext cx="9890870" cy="44071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/>
              <a:t> </a:t>
            </a:r>
            <a:r>
              <a:rPr lang="sl-SI" sz="2400" dirty="0" smtClean="0"/>
              <a:t>in </a:t>
            </a:r>
            <a:r>
              <a:rPr lang="sl-SI" sz="2400" dirty="0" err="1" smtClean="0"/>
              <a:t>any</a:t>
            </a:r>
            <a:r>
              <a:rPr lang="sl-SI" sz="2400" dirty="0" smtClean="0"/>
              <a:t> </a:t>
            </a:r>
            <a:r>
              <a:rPr lang="sl-SI" sz="2400" dirty="0" err="1" smtClean="0"/>
              <a:t>way</a:t>
            </a:r>
            <a:r>
              <a:rPr lang="sl-SI" sz="2400" dirty="0" smtClean="0"/>
              <a:t> </a:t>
            </a:r>
            <a:r>
              <a:rPr lang="sl-SI" sz="2400" dirty="0" err="1" smtClean="0"/>
              <a:t>classify</a:t>
            </a:r>
            <a:r>
              <a:rPr lang="sl-SI" sz="2400" dirty="0" smtClean="0"/>
              <a:t> </a:t>
            </a:r>
            <a:r>
              <a:rPr lang="sl-SI" sz="2400" dirty="0" err="1" smtClean="0"/>
              <a:t>these</a:t>
            </a:r>
            <a:r>
              <a:rPr lang="sl-SI" sz="2400" dirty="0" smtClean="0"/>
              <a:t> </a:t>
            </a:r>
            <a:r>
              <a:rPr lang="sl-SI" sz="2400" dirty="0" err="1" smtClean="0"/>
              <a:t>characteristics</a:t>
            </a:r>
            <a:r>
              <a:rPr lang="sl-SI" sz="2400" dirty="0" smtClean="0"/>
              <a:t>? Is it </a:t>
            </a:r>
            <a:r>
              <a:rPr lang="sl-SI" sz="2400" dirty="0" err="1" smtClean="0"/>
              <a:t>possible</a:t>
            </a:r>
            <a:r>
              <a:rPr lang="sl-SI" sz="2400" dirty="0" smtClean="0"/>
              <a:t> to </a:t>
            </a:r>
            <a:r>
              <a:rPr lang="sl-SI" sz="2400" dirty="0" err="1" smtClean="0"/>
              <a:t>group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/>
              <a:t>?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Do </a:t>
            </a:r>
            <a:r>
              <a:rPr lang="sl-SI" sz="2400" dirty="0" err="1" smtClean="0"/>
              <a:t>these</a:t>
            </a:r>
            <a:r>
              <a:rPr lang="sl-SI" sz="2400" dirty="0" smtClean="0"/>
              <a:t> data </a:t>
            </a:r>
            <a:r>
              <a:rPr lang="sl-SI" sz="2400" dirty="0" err="1" smtClean="0"/>
              <a:t>need</a:t>
            </a:r>
            <a:r>
              <a:rPr lang="sl-SI" sz="2400" dirty="0" smtClean="0"/>
              <a:t> </a:t>
            </a:r>
            <a:r>
              <a:rPr lang="sl-SI" sz="2400" dirty="0" err="1" smtClean="0"/>
              <a:t>any</a:t>
            </a:r>
            <a:r>
              <a:rPr lang="sl-SI" sz="2400" dirty="0" smtClean="0"/>
              <a:t> ‚</a:t>
            </a:r>
            <a:r>
              <a:rPr lang="sl-SI" sz="2400" dirty="0" err="1" smtClean="0"/>
              <a:t>rules</a:t>
            </a:r>
            <a:r>
              <a:rPr lang="sl-SI" sz="2400" dirty="0" smtClean="0"/>
              <a:t>‘ in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want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 smtClean="0"/>
              <a:t> to be set </a:t>
            </a:r>
            <a:r>
              <a:rPr lang="sl-SI" sz="2400" dirty="0" err="1" smtClean="0"/>
              <a:t>or</a:t>
            </a:r>
            <a:r>
              <a:rPr lang="sl-SI" sz="2400" dirty="0" smtClean="0"/>
              <a:t> </a:t>
            </a:r>
            <a:r>
              <a:rPr lang="sl-SI" sz="2400" dirty="0" err="1" smtClean="0"/>
              <a:t>written</a:t>
            </a:r>
            <a:r>
              <a:rPr lang="sl-SI" sz="2400" dirty="0" smtClean="0"/>
              <a:t>? </a:t>
            </a:r>
            <a:br>
              <a:rPr lang="sl-SI" sz="2400" dirty="0" smtClean="0"/>
            </a:br>
            <a:r>
              <a:rPr lang="sl-SI" sz="2400" dirty="0" smtClean="0"/>
              <a:t>In </a:t>
            </a:r>
            <a:r>
              <a:rPr lang="sl-SI" sz="2400" dirty="0" err="1" smtClean="0"/>
              <a:t>what</a:t>
            </a:r>
            <a:r>
              <a:rPr lang="sl-SI" sz="2400" dirty="0" smtClean="0"/>
              <a:t> form </a:t>
            </a:r>
            <a:r>
              <a:rPr lang="sl-SI" sz="2400" dirty="0" err="1"/>
              <a:t>should</a:t>
            </a:r>
            <a:r>
              <a:rPr lang="sl-SI" sz="2400" dirty="0"/>
              <a:t> </a:t>
            </a:r>
            <a:r>
              <a:rPr lang="sl-SI" sz="2400" dirty="0" err="1"/>
              <a:t>they</a:t>
            </a:r>
            <a:r>
              <a:rPr lang="sl-SI" sz="2400" dirty="0"/>
              <a:t> </a:t>
            </a:r>
            <a:r>
              <a:rPr lang="sl-SI" sz="2400" dirty="0" smtClean="0"/>
              <a:t>be (</a:t>
            </a:r>
            <a:r>
              <a:rPr lang="sl-SI" sz="2400" dirty="0" err="1"/>
              <a:t>eg</a:t>
            </a:r>
            <a:r>
              <a:rPr lang="sl-SI" sz="2400" dirty="0" smtClean="0"/>
              <a:t>. </a:t>
            </a:r>
            <a:r>
              <a:rPr lang="sl-SI" sz="2400" dirty="0" err="1"/>
              <a:t>n</a:t>
            </a:r>
            <a:r>
              <a:rPr lang="sl-SI" sz="2400" dirty="0" err="1" smtClean="0"/>
              <a:t>umbers</a:t>
            </a:r>
            <a:r>
              <a:rPr lang="sl-SI" sz="2400" dirty="0" smtClean="0"/>
              <a:t>/</a:t>
            </a:r>
            <a:r>
              <a:rPr lang="sl-SI" sz="2400" dirty="0" err="1" smtClean="0"/>
              <a:t>free</a:t>
            </a:r>
            <a:r>
              <a:rPr lang="sl-SI" sz="2400" dirty="0" smtClean="0"/>
              <a:t> </a:t>
            </a:r>
            <a:r>
              <a:rPr lang="sl-SI" sz="2400" dirty="0" err="1" smtClean="0"/>
              <a:t>text</a:t>
            </a:r>
            <a:r>
              <a:rPr lang="sl-SI" sz="2400" dirty="0" smtClean="0"/>
              <a:t>/</a:t>
            </a:r>
            <a:r>
              <a:rPr lang="sl-SI" sz="2400" dirty="0" err="1" smtClean="0"/>
              <a:t>standardized</a:t>
            </a:r>
            <a:r>
              <a:rPr lang="sl-SI" sz="2400" dirty="0" smtClean="0"/>
              <a:t> </a:t>
            </a:r>
            <a:r>
              <a:rPr lang="sl-SI" sz="2400" dirty="0" err="1" smtClean="0"/>
              <a:t>text</a:t>
            </a:r>
            <a:r>
              <a:rPr lang="sl-SI" sz="2400" dirty="0" smtClean="0"/>
              <a:t>, in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measurement</a:t>
            </a:r>
            <a:r>
              <a:rPr lang="sl-SI" sz="2400" dirty="0" smtClean="0"/>
              <a:t> </a:t>
            </a:r>
            <a:r>
              <a:rPr lang="sl-SI" sz="2400" dirty="0" err="1" smtClean="0"/>
              <a:t>units</a:t>
            </a:r>
            <a:r>
              <a:rPr lang="sl-SI" sz="2400" dirty="0" smtClean="0"/>
              <a:t>)? </a:t>
            </a:r>
            <a:br>
              <a:rPr lang="sl-SI" sz="2400" dirty="0" smtClean="0"/>
            </a:br>
            <a:r>
              <a:rPr lang="sl-SI" sz="2400" dirty="0" err="1" smtClean="0"/>
              <a:t>Which</a:t>
            </a:r>
            <a:r>
              <a:rPr lang="sl-SI" sz="2400" dirty="0" smtClean="0"/>
              <a:t> data </a:t>
            </a:r>
            <a:r>
              <a:rPr lang="sl-SI" sz="2400" dirty="0" err="1" smtClean="0"/>
              <a:t>types</a:t>
            </a:r>
            <a:r>
              <a:rPr lang="sl-SI" sz="2400" dirty="0" smtClean="0"/>
              <a:t> </a:t>
            </a:r>
            <a:r>
              <a:rPr lang="sl-SI" sz="2400" dirty="0" err="1" smtClean="0"/>
              <a:t>need</a:t>
            </a:r>
            <a:r>
              <a:rPr lang="sl-SI" sz="2400" dirty="0" smtClean="0"/>
              <a:t> </a:t>
            </a:r>
            <a:r>
              <a:rPr lang="sl-SI" sz="2400" dirty="0" err="1" smtClean="0"/>
              <a:t>such</a:t>
            </a:r>
            <a:r>
              <a:rPr lang="sl-SI" sz="2400" dirty="0" smtClean="0"/>
              <a:t> </a:t>
            </a:r>
            <a:r>
              <a:rPr lang="sl-SI" sz="2400" dirty="0" err="1" smtClean="0"/>
              <a:t>standardization</a:t>
            </a:r>
            <a:r>
              <a:rPr lang="sl-SI" sz="2400" dirty="0" smtClean="0"/>
              <a:t>,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don‘t</a:t>
            </a:r>
            <a:r>
              <a:rPr lang="sl-SI" sz="2400" dirty="0" smtClean="0"/>
              <a:t>? </a:t>
            </a:r>
            <a:r>
              <a:rPr lang="sl-SI" sz="2400" dirty="0" err="1" smtClean="0"/>
              <a:t>Why</a:t>
            </a:r>
            <a:r>
              <a:rPr lang="sl-SI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/>
          </a:p>
          <a:p>
            <a:pPr marL="0" indent="0">
              <a:buNone/>
            </a:pPr>
            <a:r>
              <a:rPr lang="sl-SI" sz="2400" dirty="0" err="1"/>
              <a:t>Share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thoughts</a:t>
            </a:r>
            <a:r>
              <a:rPr lang="sl-SI" sz="2400" dirty="0"/>
              <a:t> </a:t>
            </a:r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colleagues</a:t>
            </a:r>
            <a:r>
              <a:rPr lang="sl-SI" sz="2400" dirty="0"/>
              <a:t> in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other</a:t>
            </a:r>
            <a:r>
              <a:rPr lang="sl-SI" sz="2400" dirty="0"/>
              <a:t> </a:t>
            </a:r>
            <a:r>
              <a:rPr lang="sl-SI" sz="2400" dirty="0" err="1"/>
              <a:t>groups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489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593" y="295729"/>
            <a:ext cx="10370310" cy="1325563"/>
          </a:xfrm>
        </p:spPr>
        <p:txBody>
          <a:bodyPr>
            <a:normAutofit fontScale="90000"/>
          </a:bodyPr>
          <a:lstStyle/>
          <a:p>
            <a:r>
              <a:rPr lang="sl-SI" sz="3600" b="1" dirty="0" err="1"/>
              <a:t>What</a:t>
            </a:r>
            <a:r>
              <a:rPr lang="sl-SI" sz="3600" b="1" dirty="0"/>
              <a:t> </a:t>
            </a:r>
            <a:r>
              <a:rPr lang="sl-SI" sz="3600" b="1" dirty="0" err="1"/>
              <a:t>you</a:t>
            </a:r>
            <a:r>
              <a:rPr lang="sl-SI" sz="3600" b="1" dirty="0"/>
              <a:t> </a:t>
            </a:r>
            <a:r>
              <a:rPr lang="sl-SI" sz="3600" b="1" dirty="0" err="1"/>
              <a:t>did</a:t>
            </a:r>
            <a:r>
              <a:rPr lang="sl-SI" sz="3600" b="1" dirty="0"/>
              <a:t> </a:t>
            </a:r>
            <a:r>
              <a:rPr lang="sl-SI" sz="3600" b="1" dirty="0" err="1"/>
              <a:t>was</a:t>
            </a:r>
            <a:r>
              <a:rPr lang="sl-SI" sz="3600" b="1" dirty="0"/>
              <a:t> a </a:t>
            </a:r>
            <a:r>
              <a:rPr lang="sl-SI" sz="3600" b="1" dirty="0" err="1" smtClean="0"/>
              <a:t>simplified</a:t>
            </a:r>
            <a:r>
              <a:rPr lang="sl-SI" sz="3600" b="1" dirty="0" smtClean="0"/>
              <a:t> </a:t>
            </a:r>
            <a:r>
              <a:rPr lang="sl-SI" sz="3600" b="1" dirty="0" err="1"/>
              <a:t>analysis</a:t>
            </a:r>
            <a:r>
              <a:rPr lang="sl-SI" sz="3600" b="1" dirty="0"/>
              <a:t> </a:t>
            </a:r>
            <a:r>
              <a:rPr lang="sl-SI" sz="3600" b="1" dirty="0" err="1"/>
              <a:t>of</a:t>
            </a:r>
            <a:r>
              <a:rPr lang="sl-SI" sz="3600" b="1" dirty="0"/>
              <a:t> </a:t>
            </a:r>
            <a:r>
              <a:rPr lang="sl-SI" sz="3600" b="1" dirty="0" err="1"/>
              <a:t>functional</a:t>
            </a:r>
            <a:r>
              <a:rPr lang="sl-SI" sz="3600" b="1" dirty="0"/>
              <a:t> </a:t>
            </a:r>
            <a:r>
              <a:rPr lang="sl-SI" sz="3600" b="1" dirty="0" err="1"/>
              <a:t>requirements</a:t>
            </a:r>
            <a:r>
              <a:rPr lang="sl-SI" sz="3600" b="1" dirty="0"/>
              <a:t> </a:t>
            </a:r>
            <a:r>
              <a:rPr lang="sl-SI" sz="3600" b="1" dirty="0" err="1"/>
              <a:t>and</a:t>
            </a:r>
            <a:r>
              <a:rPr lang="sl-SI" sz="3600" b="1" dirty="0"/>
              <a:t> </a:t>
            </a:r>
            <a:r>
              <a:rPr lang="sl-SI" sz="3600" b="1" dirty="0" err="1"/>
              <a:t>shaping</a:t>
            </a:r>
            <a:r>
              <a:rPr lang="sl-SI" sz="3600" b="1" dirty="0"/>
              <a:t> </a:t>
            </a:r>
            <a:r>
              <a:rPr lang="sl-SI" sz="3600" b="1" dirty="0" err="1"/>
              <a:t>of</a:t>
            </a:r>
            <a:r>
              <a:rPr lang="sl-SI" sz="3600" b="1" dirty="0"/>
              <a:t> a data model </a:t>
            </a:r>
            <a:r>
              <a:rPr lang="sl-SI" sz="3600" b="1" dirty="0" err="1"/>
              <a:t>for</a:t>
            </a:r>
            <a:r>
              <a:rPr lang="sl-SI" sz="3600" b="1" dirty="0"/>
              <a:t> </a:t>
            </a:r>
            <a:r>
              <a:rPr lang="sl-SI" sz="3600" b="1" dirty="0" err="1"/>
              <a:t>your</a:t>
            </a:r>
            <a:r>
              <a:rPr lang="sl-SI" sz="3600" b="1" dirty="0"/>
              <a:t> </a:t>
            </a:r>
            <a:r>
              <a:rPr lang="sl-SI" sz="3600" b="1" dirty="0" err="1"/>
              <a:t>given</a:t>
            </a:r>
            <a:r>
              <a:rPr lang="sl-SI" sz="3600" b="1" dirty="0"/>
              <a:t> </a:t>
            </a:r>
            <a:r>
              <a:rPr lang="sl-SI" sz="3600" b="1" dirty="0" err="1"/>
              <a:t>context</a:t>
            </a:r>
            <a:r>
              <a:rPr lang="sl-SI" sz="3600" b="1" dirty="0"/>
              <a:t>.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5686" y="1869167"/>
            <a:ext cx="10526485" cy="4411889"/>
          </a:xfrm>
        </p:spPr>
        <p:txBody>
          <a:bodyPr>
            <a:normAutofit/>
          </a:bodyPr>
          <a:lstStyle/>
          <a:p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course</a:t>
            </a:r>
            <a:r>
              <a:rPr lang="sl-SI" sz="2200" dirty="0" smtClean="0"/>
              <a:t>, </a:t>
            </a:r>
            <a:r>
              <a:rPr lang="sl-SI" sz="2200" dirty="0" err="1" smtClean="0"/>
              <a:t>there</a:t>
            </a:r>
            <a:r>
              <a:rPr lang="sl-SI" sz="2200" dirty="0" smtClean="0"/>
              <a:t> is a </a:t>
            </a:r>
            <a:r>
              <a:rPr lang="sl-SI" sz="2200" dirty="0" err="1" smtClean="0"/>
              <a:t>long</a:t>
            </a:r>
            <a:r>
              <a:rPr lang="sl-SI" sz="2200" dirty="0" smtClean="0"/>
              <a:t> </a:t>
            </a:r>
            <a:r>
              <a:rPr lang="sl-SI" sz="2200" dirty="0" err="1" smtClean="0"/>
              <a:t>way</a:t>
            </a:r>
            <a:r>
              <a:rPr lang="sl-SI" sz="2200" dirty="0" smtClean="0"/>
              <a:t> </a:t>
            </a:r>
            <a:r>
              <a:rPr lang="sl-SI" sz="2200" dirty="0" err="1" smtClean="0"/>
              <a:t>before</a:t>
            </a:r>
            <a:r>
              <a:rPr lang="sl-SI" sz="2200" dirty="0" smtClean="0"/>
              <a:t> </a:t>
            </a:r>
            <a:r>
              <a:rPr lang="sl-SI" sz="2200" dirty="0" err="1" smtClean="0"/>
              <a:t>such</a:t>
            </a:r>
            <a:r>
              <a:rPr lang="sl-SI" sz="2200" dirty="0" smtClean="0"/>
              <a:t> </a:t>
            </a:r>
            <a:r>
              <a:rPr lang="sl-SI" sz="2200" dirty="0" err="1" smtClean="0"/>
              <a:t>models</a:t>
            </a:r>
            <a:r>
              <a:rPr lang="sl-SI" sz="2200" dirty="0" smtClean="0"/>
              <a:t>/</a:t>
            </a:r>
            <a:r>
              <a:rPr lang="sl-SI" sz="2200" dirty="0" err="1" smtClean="0"/>
              <a:t>schemes</a:t>
            </a:r>
            <a:r>
              <a:rPr lang="sl-SI" sz="2200" dirty="0" smtClean="0"/>
              <a:t> </a:t>
            </a:r>
            <a:r>
              <a:rPr lang="sl-SI" sz="2200" dirty="0" err="1" smtClean="0"/>
              <a:t>can</a:t>
            </a:r>
            <a:r>
              <a:rPr lang="sl-SI" sz="2200" dirty="0" smtClean="0"/>
              <a:t> in </a:t>
            </a:r>
            <a:r>
              <a:rPr lang="sl-SI" sz="2200" dirty="0" err="1" smtClean="0"/>
              <a:t>fact</a:t>
            </a:r>
            <a:r>
              <a:rPr lang="sl-SI" sz="2200" dirty="0" smtClean="0"/>
              <a:t> be used; </a:t>
            </a:r>
            <a:r>
              <a:rPr lang="sl-SI" sz="2200" dirty="0" err="1" smtClean="0"/>
              <a:t>the</a:t>
            </a:r>
            <a:r>
              <a:rPr lang="sl-SI" sz="2200" dirty="0" smtClean="0"/>
              <a:t> </a:t>
            </a:r>
            <a:r>
              <a:rPr lang="sl-SI" sz="2200" dirty="0" err="1" smtClean="0"/>
              <a:t>procedures</a:t>
            </a:r>
            <a:r>
              <a:rPr lang="sl-SI" sz="2200" dirty="0" smtClean="0"/>
              <a:t> are </a:t>
            </a:r>
            <a:r>
              <a:rPr lang="sl-SI" sz="2200" dirty="0" err="1" smtClean="0"/>
              <a:t>much</a:t>
            </a:r>
            <a:r>
              <a:rPr lang="sl-SI" sz="2200" dirty="0" smtClean="0"/>
              <a:t> </a:t>
            </a:r>
            <a:r>
              <a:rPr lang="sl-SI" sz="2200" dirty="0" err="1" smtClean="0"/>
              <a:t>longer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more </a:t>
            </a:r>
            <a:r>
              <a:rPr lang="sl-SI" sz="2200" dirty="0" err="1" smtClean="0"/>
              <a:t>complex</a:t>
            </a:r>
            <a:r>
              <a:rPr lang="sl-SI" sz="2200" dirty="0" smtClean="0"/>
              <a:t>. </a:t>
            </a:r>
            <a:r>
              <a:rPr lang="sl-SI" sz="2200" dirty="0" err="1" smtClean="0"/>
              <a:t>Also</a:t>
            </a:r>
            <a:r>
              <a:rPr lang="sl-SI" sz="2200" dirty="0" smtClean="0"/>
              <a:t>, not </a:t>
            </a:r>
            <a:r>
              <a:rPr lang="sl-SI" sz="2200" dirty="0" err="1" smtClean="0"/>
              <a:t>very</a:t>
            </a:r>
            <a:r>
              <a:rPr lang="sl-SI" sz="2200" dirty="0" smtClean="0"/>
              <a:t> </a:t>
            </a:r>
            <a:r>
              <a:rPr lang="sl-SI" sz="2200" dirty="0" err="1" smtClean="0"/>
              <a:t>often</a:t>
            </a:r>
            <a:r>
              <a:rPr lang="sl-SI" sz="2200" dirty="0" smtClean="0"/>
              <a:t> </a:t>
            </a:r>
            <a:r>
              <a:rPr lang="sl-SI" sz="2200" dirty="0" err="1" smtClean="0"/>
              <a:t>will</a:t>
            </a:r>
            <a:r>
              <a:rPr lang="sl-SI" sz="2200" dirty="0" smtClean="0"/>
              <a:t> </a:t>
            </a:r>
            <a:r>
              <a:rPr lang="sl-SI" sz="2200" dirty="0" err="1" smtClean="0"/>
              <a:t>you</a:t>
            </a:r>
            <a:r>
              <a:rPr lang="sl-SI" sz="2200" dirty="0" smtClean="0"/>
              <a:t> be </a:t>
            </a:r>
            <a:r>
              <a:rPr lang="sl-SI" sz="2200" dirty="0" err="1" smtClean="0"/>
              <a:t>making</a:t>
            </a:r>
            <a:r>
              <a:rPr lang="sl-SI" sz="2200" dirty="0" smtClean="0"/>
              <a:t> a </a:t>
            </a:r>
            <a:r>
              <a:rPr lang="sl-SI" sz="2200" dirty="0" err="1" smtClean="0"/>
              <a:t>metadata</a:t>
            </a:r>
            <a:r>
              <a:rPr lang="sl-SI" sz="2200" dirty="0" smtClean="0"/>
              <a:t> </a:t>
            </a:r>
            <a:r>
              <a:rPr lang="sl-SI" sz="2200" dirty="0" err="1" smtClean="0"/>
              <a:t>scheme</a:t>
            </a:r>
            <a:r>
              <a:rPr lang="sl-SI" sz="2200" dirty="0" smtClean="0"/>
              <a:t> </a:t>
            </a:r>
            <a:r>
              <a:rPr lang="sl-SI" sz="2200" dirty="0" err="1" smtClean="0"/>
              <a:t>from</a:t>
            </a:r>
            <a:r>
              <a:rPr lang="sl-SI" sz="2200" dirty="0" smtClean="0"/>
              <a:t> </a:t>
            </a:r>
            <a:r>
              <a:rPr lang="sl-SI" sz="2200" dirty="0" err="1" smtClean="0"/>
              <a:t>scratch</a:t>
            </a:r>
            <a:r>
              <a:rPr lang="sl-SI" sz="2200" dirty="0" smtClean="0"/>
              <a:t>, </a:t>
            </a:r>
            <a:r>
              <a:rPr lang="sl-SI" sz="2200" dirty="0" err="1" smtClean="0"/>
              <a:t>usually</a:t>
            </a:r>
            <a:r>
              <a:rPr lang="sl-SI" sz="2200" dirty="0" smtClean="0"/>
              <a:t> </a:t>
            </a:r>
            <a:r>
              <a:rPr lang="sl-SI" sz="2200" dirty="0" err="1" smtClean="0"/>
              <a:t>there</a:t>
            </a:r>
            <a:r>
              <a:rPr lang="sl-SI" sz="2200" dirty="0" smtClean="0"/>
              <a:t> </a:t>
            </a:r>
            <a:r>
              <a:rPr lang="sl-SI" sz="2200" dirty="0" err="1" smtClean="0"/>
              <a:t>will</a:t>
            </a:r>
            <a:r>
              <a:rPr lang="sl-SI" sz="2200" dirty="0" smtClean="0"/>
              <a:t> </a:t>
            </a:r>
            <a:r>
              <a:rPr lang="sl-SI" sz="2200" dirty="0" err="1" smtClean="0"/>
              <a:t>already</a:t>
            </a:r>
            <a:r>
              <a:rPr lang="sl-SI" sz="2200" dirty="0" smtClean="0"/>
              <a:t> be </a:t>
            </a:r>
            <a:r>
              <a:rPr lang="sl-SI" sz="2200" dirty="0" err="1" smtClean="0"/>
              <a:t>an</a:t>
            </a:r>
            <a:r>
              <a:rPr lang="sl-SI" sz="2200" dirty="0" smtClean="0"/>
              <a:t> </a:t>
            </a:r>
            <a:r>
              <a:rPr lang="sl-SI" sz="2200" dirty="0" err="1" smtClean="0"/>
              <a:t>existing</a:t>
            </a:r>
            <a:r>
              <a:rPr lang="sl-SI" sz="2200" dirty="0" smtClean="0"/>
              <a:t> one (</a:t>
            </a:r>
            <a:r>
              <a:rPr lang="sl-SI" sz="2200" dirty="0" err="1" smtClean="0"/>
              <a:t>eg</a:t>
            </a:r>
            <a:r>
              <a:rPr lang="sl-SI" sz="2200" dirty="0" smtClean="0"/>
              <a:t>. Dublin </a:t>
            </a:r>
            <a:r>
              <a:rPr lang="sl-SI" sz="2200" dirty="0" err="1" smtClean="0"/>
              <a:t>Core</a:t>
            </a:r>
            <a:r>
              <a:rPr lang="sl-SI" sz="2200" dirty="0" smtClean="0"/>
              <a:t>, VRA </a:t>
            </a:r>
            <a:r>
              <a:rPr lang="sl-SI" sz="2200" dirty="0" err="1" smtClean="0"/>
              <a:t>Core</a:t>
            </a:r>
            <a:r>
              <a:rPr lang="sl-SI" sz="2200" dirty="0" smtClean="0"/>
              <a:t>).</a:t>
            </a:r>
          </a:p>
          <a:p>
            <a:r>
              <a:rPr lang="sl-SI" sz="2200" dirty="0" smtClean="0"/>
              <a:t>But – </a:t>
            </a:r>
            <a:r>
              <a:rPr lang="sl-SI" sz="2200" dirty="0" err="1" smtClean="0"/>
              <a:t>Each</a:t>
            </a:r>
            <a:r>
              <a:rPr lang="sl-SI" sz="2200" dirty="0" smtClean="0"/>
              <a:t> </a:t>
            </a:r>
            <a:r>
              <a:rPr lang="sl-SI" sz="2200" dirty="0" err="1" smtClean="0"/>
              <a:t>metadata</a:t>
            </a:r>
            <a:r>
              <a:rPr lang="sl-SI" sz="2200" dirty="0" smtClean="0"/>
              <a:t> </a:t>
            </a:r>
            <a:r>
              <a:rPr lang="sl-SI" sz="2200" dirty="0" err="1" smtClean="0"/>
              <a:t>scheme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each</a:t>
            </a:r>
            <a:r>
              <a:rPr lang="sl-SI" sz="2200" dirty="0" smtClean="0"/>
              <a:t> </a:t>
            </a:r>
            <a:r>
              <a:rPr lang="sl-SI" sz="2200" dirty="0" err="1" smtClean="0"/>
              <a:t>digital</a:t>
            </a:r>
            <a:r>
              <a:rPr lang="sl-SI" sz="2200" dirty="0" smtClean="0"/>
              <a:t> </a:t>
            </a:r>
            <a:r>
              <a:rPr lang="sl-SI" sz="2200" dirty="0" err="1" smtClean="0"/>
              <a:t>collection</a:t>
            </a:r>
            <a:r>
              <a:rPr lang="sl-SI" sz="2200" dirty="0" smtClean="0"/>
              <a:t> </a:t>
            </a:r>
            <a:r>
              <a:rPr lang="sl-SI" sz="2200" dirty="0" err="1" smtClean="0"/>
              <a:t>infrastructure</a:t>
            </a:r>
            <a:r>
              <a:rPr lang="sl-SI" sz="2200" dirty="0" smtClean="0"/>
              <a:t> </a:t>
            </a:r>
            <a:r>
              <a:rPr lang="sl-SI" sz="2200" dirty="0" err="1" smtClean="0"/>
              <a:t>must</a:t>
            </a:r>
            <a:r>
              <a:rPr lang="sl-SI" sz="2200" dirty="0" smtClean="0"/>
              <a:t> </a:t>
            </a:r>
            <a:r>
              <a:rPr lang="sl-SI" sz="2200" dirty="0" err="1" smtClean="0"/>
              <a:t>undergo</a:t>
            </a:r>
            <a:r>
              <a:rPr lang="sl-SI" sz="2200" dirty="0" smtClean="0"/>
              <a:t> </a:t>
            </a:r>
            <a:r>
              <a:rPr lang="sl-SI" sz="2200" dirty="0" err="1" smtClean="0"/>
              <a:t>such</a:t>
            </a:r>
            <a:r>
              <a:rPr lang="sl-SI" sz="2200" dirty="0" smtClean="0"/>
              <a:t> </a:t>
            </a:r>
            <a:r>
              <a:rPr lang="sl-SI" sz="2200" dirty="0" err="1" smtClean="0"/>
              <a:t>procedures</a:t>
            </a:r>
            <a:r>
              <a:rPr lang="sl-SI" sz="2200" dirty="0" smtClean="0"/>
              <a:t> (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many</a:t>
            </a:r>
            <a:r>
              <a:rPr lang="sl-SI" sz="2200" dirty="0" smtClean="0"/>
              <a:t> </a:t>
            </a:r>
            <a:r>
              <a:rPr lang="sl-SI" sz="2200" dirty="0" err="1" smtClean="0"/>
              <a:t>others</a:t>
            </a:r>
            <a:r>
              <a:rPr lang="sl-SI" sz="2200" dirty="0" smtClean="0"/>
              <a:t>) </a:t>
            </a:r>
            <a:r>
              <a:rPr lang="sl-SI" sz="2200" dirty="0" err="1" smtClean="0"/>
              <a:t>before</a:t>
            </a:r>
            <a:r>
              <a:rPr lang="sl-SI" sz="2200" dirty="0" smtClean="0"/>
              <a:t> </a:t>
            </a:r>
            <a:r>
              <a:rPr lang="sl-SI" sz="2200" dirty="0" err="1" smtClean="0"/>
              <a:t>becoming</a:t>
            </a:r>
            <a:r>
              <a:rPr lang="sl-SI" sz="2200" dirty="0" smtClean="0"/>
              <a:t> </a:t>
            </a:r>
            <a:r>
              <a:rPr lang="sl-SI" sz="2200" dirty="0" err="1" smtClean="0"/>
              <a:t>fully</a:t>
            </a:r>
            <a:r>
              <a:rPr lang="sl-SI" sz="2200" dirty="0" smtClean="0"/>
              <a:t> </a:t>
            </a:r>
            <a:r>
              <a:rPr lang="sl-SI" sz="2200" dirty="0" err="1" smtClean="0"/>
              <a:t>operational</a:t>
            </a:r>
            <a:r>
              <a:rPr lang="sl-SI" sz="2200" dirty="0" smtClean="0"/>
              <a:t>, </a:t>
            </a:r>
            <a:r>
              <a:rPr lang="sl-SI" sz="2200" dirty="0" err="1" smtClean="0"/>
              <a:t>functional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useful</a:t>
            </a:r>
            <a:r>
              <a:rPr lang="sl-SI" sz="2200" dirty="0" smtClean="0"/>
              <a:t>.</a:t>
            </a:r>
          </a:p>
          <a:p>
            <a:r>
              <a:rPr lang="sl-SI" sz="2200" dirty="0" err="1" smtClean="0"/>
              <a:t>Many</a:t>
            </a:r>
            <a:r>
              <a:rPr lang="sl-SI" sz="2200" dirty="0" smtClean="0"/>
              <a:t> </a:t>
            </a:r>
            <a:r>
              <a:rPr lang="sl-SI" sz="2200" dirty="0" err="1" smtClean="0"/>
              <a:t>things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</a:t>
            </a:r>
            <a:r>
              <a:rPr lang="sl-SI" sz="2200" dirty="0" err="1" smtClean="0"/>
              <a:t>clarified</a:t>
            </a:r>
            <a:r>
              <a:rPr lang="sl-SI" sz="2200" dirty="0" smtClean="0"/>
              <a:t>, </a:t>
            </a:r>
            <a:r>
              <a:rPr lang="sl-SI" sz="2200" dirty="0" err="1" smtClean="0"/>
              <a:t>various</a:t>
            </a:r>
            <a:r>
              <a:rPr lang="sl-SI" sz="2200" dirty="0" smtClean="0"/>
              <a:t> </a:t>
            </a:r>
            <a:r>
              <a:rPr lang="sl-SI" sz="2200" dirty="0" err="1" smtClean="0"/>
              <a:t>rules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set,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then</a:t>
            </a:r>
            <a:r>
              <a:rPr lang="sl-SI" sz="2200" dirty="0" smtClean="0"/>
              <a:t> </a:t>
            </a:r>
            <a:r>
              <a:rPr lang="sl-SI" sz="2200" dirty="0" err="1" smtClean="0"/>
              <a:t>also</a:t>
            </a:r>
            <a:r>
              <a:rPr lang="sl-SI" sz="2200" dirty="0" smtClean="0"/>
              <a:t> </a:t>
            </a:r>
            <a:r>
              <a:rPr lang="sl-SI" sz="2200" dirty="0" err="1" smtClean="0"/>
              <a:t>observed</a:t>
            </a:r>
            <a:r>
              <a:rPr lang="sl-SI" sz="2200" dirty="0" smtClean="0"/>
              <a:t> </a:t>
            </a:r>
            <a:r>
              <a:rPr lang="sl-SI" sz="2200" dirty="0" err="1" smtClean="0"/>
              <a:t>by</a:t>
            </a:r>
            <a:r>
              <a:rPr lang="sl-SI" sz="2200" dirty="0" smtClean="0"/>
              <a:t> </a:t>
            </a:r>
            <a:r>
              <a:rPr lang="sl-SI" sz="2200" dirty="0" err="1" smtClean="0"/>
              <a:t>the</a:t>
            </a:r>
            <a:r>
              <a:rPr lang="sl-SI" sz="2200" dirty="0" smtClean="0"/>
              <a:t> </a:t>
            </a:r>
            <a:r>
              <a:rPr lang="sl-SI" sz="2200" dirty="0" err="1" smtClean="0"/>
              <a:t>users</a:t>
            </a:r>
            <a:r>
              <a:rPr lang="sl-SI" sz="2200" dirty="0" smtClean="0"/>
              <a:t>/</a:t>
            </a:r>
            <a:r>
              <a:rPr lang="sl-SI" sz="2200" dirty="0" err="1" smtClean="0"/>
              <a:t>database</a:t>
            </a:r>
            <a:r>
              <a:rPr lang="sl-SI" sz="2200" dirty="0" smtClean="0"/>
              <a:t> </a:t>
            </a:r>
            <a:r>
              <a:rPr lang="sl-SI" sz="2200" dirty="0" err="1" smtClean="0"/>
              <a:t>producers</a:t>
            </a:r>
            <a:r>
              <a:rPr lang="sl-SI" sz="2200" dirty="0" smtClean="0"/>
              <a:t>.</a:t>
            </a:r>
          </a:p>
          <a:p>
            <a:r>
              <a:rPr lang="sl-SI" sz="2200" dirty="0" err="1" smtClean="0"/>
              <a:t>Overall</a:t>
            </a:r>
            <a:r>
              <a:rPr lang="sl-SI" sz="2200" dirty="0" smtClean="0"/>
              <a:t> </a:t>
            </a:r>
            <a:r>
              <a:rPr lang="sl-SI" sz="2200" dirty="0" err="1" smtClean="0"/>
              <a:t>aim</a:t>
            </a:r>
            <a:r>
              <a:rPr lang="sl-SI" sz="2200" dirty="0" smtClean="0"/>
              <a:t>: </a:t>
            </a:r>
            <a:r>
              <a:rPr lang="sl-SI" sz="2200" dirty="0" err="1" smtClean="0"/>
              <a:t>items</a:t>
            </a:r>
            <a:r>
              <a:rPr lang="sl-SI" sz="2200" dirty="0" smtClean="0"/>
              <a:t> in </a:t>
            </a:r>
            <a:r>
              <a:rPr lang="sl-SI" sz="2200" dirty="0" err="1" smtClean="0"/>
              <a:t>databases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</a:t>
            </a:r>
            <a:r>
              <a:rPr lang="sl-SI" sz="2200" dirty="0" err="1" smtClean="0"/>
              <a:t>searchable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sortable</a:t>
            </a:r>
            <a:r>
              <a:rPr lang="sl-SI" sz="2200" dirty="0" smtClean="0"/>
              <a:t> – to be </a:t>
            </a:r>
            <a:r>
              <a:rPr lang="sl-SI" sz="2200" dirty="0" err="1" smtClean="0"/>
              <a:t>found</a:t>
            </a:r>
            <a:r>
              <a:rPr lang="sl-SI" sz="2200" dirty="0" smtClean="0"/>
              <a:t> – </a:t>
            </a:r>
            <a:r>
              <a:rPr lang="sl-SI" sz="2200" dirty="0" err="1" smtClean="0"/>
              <a:t>for</a:t>
            </a:r>
            <a:r>
              <a:rPr lang="sl-SI" sz="2200" dirty="0" smtClean="0"/>
              <a:t> </a:t>
            </a:r>
            <a:r>
              <a:rPr lang="sl-SI" sz="2200" dirty="0" err="1" smtClean="0"/>
              <a:t>this</a:t>
            </a:r>
            <a:r>
              <a:rPr lang="sl-SI" sz="2200" dirty="0" smtClean="0"/>
              <a:t> </a:t>
            </a:r>
            <a:r>
              <a:rPr lang="sl-SI" sz="2200" dirty="0" err="1" smtClean="0"/>
              <a:t>you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</a:t>
            </a:r>
            <a:r>
              <a:rPr lang="sl-SI" sz="2200" b="1" dirty="0" err="1" smtClean="0"/>
              <a:t>good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metadata</a:t>
            </a:r>
            <a:r>
              <a:rPr lang="sl-SI" sz="2200" dirty="0" smtClean="0"/>
              <a:t>.</a:t>
            </a:r>
          </a:p>
          <a:p>
            <a:pPr marL="0" indent="0">
              <a:buNone/>
            </a:pPr>
            <a:endParaRPr lang="sl-SI" sz="22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8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en-US" dirty="0" err="1" smtClean="0"/>
              <a:t>onta</a:t>
            </a:r>
            <a:r>
              <a:rPr lang="hr-HR" dirty="0" smtClean="0"/>
              <a:t>k</a:t>
            </a:r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80346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Aparac-Jelušić, Faletar Tanacković and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2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schemas.openxmlformats.org/package/2006/metadata/core-properties"/>
    <ds:schemaRef ds:uri="http://purl.org/dc/dcmitype/"/>
    <ds:schemaRef ds:uri="4873beb7-5857-4685-be1f-d57550cc96cc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482</Words>
  <Application>Microsoft Office PowerPoint</Application>
  <PresentationFormat>Široki zaslon</PresentationFormat>
  <Paragraphs>55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Wingdings 3</vt:lpstr>
      <vt:lpstr>Raleway</vt:lpstr>
      <vt:lpstr>Fjalla One</vt:lpstr>
      <vt:lpstr>Century Gothic</vt:lpstr>
      <vt:lpstr>Calibri</vt:lpstr>
      <vt:lpstr>Wingdings</vt:lpstr>
      <vt:lpstr>Arial</vt:lpstr>
      <vt:lpstr>Ion</vt:lpstr>
      <vt:lpstr>Organization of information: practical exercise</vt:lpstr>
      <vt:lpstr>Bookmarks (printed)</vt:lpstr>
      <vt:lpstr>Contexts</vt:lpstr>
      <vt:lpstr>Task 1</vt:lpstr>
      <vt:lpstr>Homework </vt:lpstr>
      <vt:lpstr>Homework </vt:lpstr>
      <vt:lpstr>Task 2</vt:lpstr>
      <vt:lpstr>What you did was a simplified analysis of functional requirements and shaping of a data model for your given context.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2018-11-03T07:12:42Z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