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autoCompressPictures="0">
  <p:sldMasterIdLst>
    <p:sldMasterId id="2147483680" r:id="rId4"/>
  </p:sldMasterIdLst>
  <p:notesMasterIdLst>
    <p:notesMasterId r:id="rId14"/>
  </p:notesMasterIdLst>
  <p:handoutMasterIdLst>
    <p:handoutMasterId r:id="rId15"/>
  </p:handoutMasterIdLst>
  <p:sldIdLst>
    <p:sldId id="256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2" r:id="rId13"/>
  </p:sldIdLst>
  <p:sldSz cx="12192000" cy="6858000"/>
  <p:notesSz cx="7023100" cy="9309100"/>
  <p:embeddedFontLst>
    <p:embeddedFont>
      <p:font typeface="Wingdings 3" panose="05040102010807070707" pitchFamily="18" charset="2"/>
      <p:regular r:id="rId16"/>
    </p:embeddedFont>
    <p:embeddedFont>
      <p:font typeface="Raleway" panose="020B0604020202020204" charset="-18"/>
      <p:regular r:id="rId17"/>
      <p:bold r:id="rId18"/>
      <p:italic r:id="rId19"/>
      <p:boldItalic r:id="rId20"/>
    </p:embeddedFont>
    <p:embeddedFont>
      <p:font typeface="Fjalla One" panose="020B0604020202020204" charset="0"/>
      <p:regular r:id="rId21"/>
    </p:embeddedFont>
    <p:embeddedFont>
      <p:font typeface="Century Gothic" panose="020B0502020202020204" pitchFamily="34" charset="0"/>
      <p:regular r:id="rId22"/>
      <p:bold r:id="rId23"/>
      <p:italic r:id="rId24"/>
      <p:bold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684" y="-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customXml" Target="../customXml/item3.xml"/><Relationship Id="rId21" Type="http://schemas.openxmlformats.org/officeDocument/2006/relationships/font" Target="fonts/font6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9.fntdata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presProps" Target="presProps.xml"/><Relationship Id="rId43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hyperlink" Target="mailto:Jan.Pisanski@ff.uni-lj.si" TargetMode="External"/><Relationship Id="rId1" Type="http://schemas.openxmlformats.org/officeDocument/2006/relationships/hyperlink" Target="mailto:Polona.Vilar@ff.uni-lj.si" TargetMode="External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mailto:Jan.Pisanski@ff.uni-lj.si" TargetMode="External"/><Relationship Id="rId1" Type="http://schemas.openxmlformats.org/officeDocument/2006/relationships/hyperlink" Target="mailto:Polona.Vilar@ff.uni-lj.si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87E9D6-2A90-4BCA-9917-059667D4BDB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1E1409-B4D1-4074-90A1-337E7AFD5784}">
      <dgm:prSet phldrT="[Text]" custT="1"/>
      <dgm:spPr/>
      <dgm:t>
        <a:bodyPr/>
        <a:lstStyle/>
        <a:p>
          <a:r>
            <a:rPr lang="hr-HR" sz="3600" dirty="0" err="1" smtClean="0">
              <a:hlinkClick xmlns:r="http://schemas.openxmlformats.org/officeDocument/2006/relationships" r:id="rId1"/>
            </a:rPr>
            <a:t>Polona.Vilar@ff.uni-lj.si</a:t>
          </a:r>
          <a:endParaRPr lang="hr-HR" sz="3600" dirty="0" smtClean="0"/>
        </a:p>
        <a:p>
          <a:r>
            <a:rPr lang="hr-HR" sz="3600" dirty="0" err="1" smtClean="0">
              <a:hlinkClick xmlns:r="http://schemas.openxmlformats.org/officeDocument/2006/relationships" r:id="rId2"/>
            </a:rPr>
            <a:t>Jan.Pisanski@ff.uni-lj.si</a:t>
          </a:r>
          <a:r>
            <a:rPr lang="hr-HR" sz="3600" smtClean="0"/>
            <a:t> </a:t>
          </a:r>
          <a:endParaRPr lang="en-US" sz="3600" dirty="0"/>
        </a:p>
      </dgm:t>
    </dgm:pt>
    <dgm:pt modelId="{3A22935D-9DC8-463F-B9FD-A51FA2726A84}" type="parTrans" cxnId="{7D8B7E75-4507-4B72-AA00-67CAF20DBBA1}">
      <dgm:prSet/>
      <dgm:spPr/>
      <dgm:t>
        <a:bodyPr/>
        <a:lstStyle/>
        <a:p>
          <a:endParaRPr lang="en-US"/>
        </a:p>
      </dgm:t>
    </dgm:pt>
    <dgm:pt modelId="{BD917192-454C-479E-9824-7CFC05C66C75}" type="sibTrans" cxnId="{7D8B7E75-4507-4B72-AA00-67CAF20DBBA1}">
      <dgm:prSet/>
      <dgm:spPr/>
      <dgm:t>
        <a:bodyPr/>
        <a:lstStyle/>
        <a:p>
          <a:endParaRPr lang="en-US"/>
        </a:p>
      </dgm:t>
    </dgm:pt>
    <dgm:pt modelId="{D822D75A-238A-426D-A9D3-A664472FE3B0}" type="pres">
      <dgm:prSet presAssocID="{6787E9D6-2A90-4BCA-9917-059667D4BD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395514-DBA0-4CED-89BE-7504CBC7A432}" type="pres">
      <dgm:prSet presAssocID="{7D1E1409-B4D1-4074-90A1-337E7AFD578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EC5D75-B37E-4BA8-9052-2E0CEBAD8A2A}" type="presOf" srcId="{6787E9D6-2A90-4BCA-9917-059667D4BDBC}" destId="{D822D75A-238A-426D-A9D3-A664472FE3B0}" srcOrd="0" destOrd="0" presId="urn:microsoft.com/office/officeart/2005/8/layout/default"/>
    <dgm:cxn modelId="{7D8B7E75-4507-4B72-AA00-67CAF20DBBA1}" srcId="{6787E9D6-2A90-4BCA-9917-059667D4BDBC}" destId="{7D1E1409-B4D1-4074-90A1-337E7AFD5784}" srcOrd="0" destOrd="0" parTransId="{3A22935D-9DC8-463F-B9FD-A51FA2726A84}" sibTransId="{BD917192-454C-479E-9824-7CFC05C66C75}"/>
    <dgm:cxn modelId="{FFC89062-5E62-495C-8D02-15A93A33AD9B}" type="presOf" srcId="{7D1E1409-B4D1-4074-90A1-337E7AFD5784}" destId="{12395514-DBA0-4CED-89BE-7504CBC7A432}" srcOrd="0" destOrd="0" presId="urn:microsoft.com/office/officeart/2005/8/layout/default"/>
    <dgm:cxn modelId="{E08EED04-F774-4F97-861B-B6DA61ED375B}" type="presParOf" srcId="{D822D75A-238A-426D-A9D3-A664472FE3B0}" destId="{12395514-DBA0-4CED-89BE-7504CBC7A43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95514-DBA0-4CED-89BE-7504CBC7A432}">
      <dsp:nvSpPr>
        <dsp:cNvPr id="0" name=""/>
        <dsp:cNvSpPr/>
      </dsp:nvSpPr>
      <dsp:spPr>
        <a:xfrm>
          <a:off x="978594" y="892"/>
          <a:ext cx="6989960" cy="4193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600" kern="1200" dirty="0" err="1" smtClean="0">
              <a:hlinkClick xmlns:r="http://schemas.openxmlformats.org/officeDocument/2006/relationships" r:id="rId1"/>
            </a:rPr>
            <a:t>Polona.Vilar@ff.uni-lj.si</a:t>
          </a:r>
          <a:endParaRPr lang="hr-HR" sz="3600" kern="1200" dirty="0" smtClean="0"/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600" kern="1200" dirty="0" err="1" smtClean="0">
              <a:hlinkClick xmlns:r="http://schemas.openxmlformats.org/officeDocument/2006/relationships" r:id="rId2"/>
            </a:rPr>
            <a:t>Jan.Pisanski@ff.uni-lj.si</a:t>
          </a:r>
          <a:r>
            <a:rPr lang="hr-HR" sz="3600" kern="1200" smtClean="0"/>
            <a:t> </a:t>
          </a:r>
          <a:endParaRPr lang="en-US" sz="3600" kern="1200" dirty="0"/>
        </a:p>
      </dsp:txBody>
      <dsp:txXfrm>
        <a:off x="978594" y="892"/>
        <a:ext cx="6989960" cy="4193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11/3/2018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11/3/2018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91126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51840-D644-462A-94FD-4AD136D4962E}" type="datetime1">
              <a:rPr lang="en-US" smtClean="0"/>
              <a:t>11/3/2018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66E93-6E5A-432F-A3DD-C0C9FE040CB7}" type="datetime1">
              <a:rPr lang="en-US" smtClean="0"/>
              <a:t>11/3/2018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9958A-E1DB-4F66-86D4-5100BD801243}" type="datetime1">
              <a:rPr lang="en-US" smtClean="0"/>
              <a:t>11/3/2018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0F96C-BA57-4F03-8F9F-4119C81C4905}" type="datetime1">
              <a:rPr lang="en-US" smtClean="0"/>
              <a:t>11/3/2018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A76E-BB60-44A0-8C3E-D4E47AFE2E9C}" type="datetime1">
              <a:rPr lang="en-US" smtClean="0"/>
              <a:t>11/3/2018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15DAB-2C1C-412C-B39C-6786BACD2E91}" type="datetime1">
              <a:rPr lang="en-US" smtClean="0"/>
              <a:t>11/3/2018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63BAA-479C-48DA-A0D2-C2CCD6A05333}" type="datetime1">
              <a:rPr lang="en-US" smtClean="0"/>
              <a:t>11/3/2018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36E62-A587-4F65-AEC9-4938E43E4EFB}" type="datetime1">
              <a:rPr lang="en-US" smtClean="0"/>
              <a:t>11/3/2018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8DFE-B2AB-4577-9FD3-60D26C68FB42}" type="datetime1">
              <a:rPr lang="en-US" smtClean="0"/>
              <a:t>11/3/2018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18812-D23E-45B3-A467-7EEF5C6F69F4}" type="datetime1">
              <a:rPr lang="en-US" smtClean="0"/>
              <a:t>11/3/2018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68F3D-E10D-4C0A-92B0-31F070FD2E02}" type="datetime1">
              <a:rPr lang="en-US" smtClean="0"/>
              <a:t>11/3/2018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F670-785B-4F4F-8A76-5C0AEF9E8547}" type="datetime1">
              <a:rPr lang="en-US" smtClean="0"/>
              <a:t>11/3/2018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535B8-6F54-40C2-8383-407C3AE59548}" type="datetime1">
              <a:rPr lang="en-US" smtClean="0"/>
              <a:t>11/3/2018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A882E-C9A5-4F34-A9E3-FC586CD17155}" type="datetime1">
              <a:rPr lang="en-US" smtClean="0"/>
              <a:t>11/3/2018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404C4-9094-4FA4-9AD1-311D57F0935C}" type="datetime1">
              <a:rPr lang="en-US" smtClean="0"/>
              <a:t>11/3/2018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A23E5-640D-49EE-9212-A80BE6D6FEA9}" type="datetime1">
              <a:rPr lang="en-US" smtClean="0"/>
              <a:t>11/3/2018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6309B-FD7D-4DAA-833A-D598C8DBA625}" type="datetime1">
              <a:rPr lang="en-US" smtClean="0"/>
              <a:t>11/3/2018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418E4-22A5-421C-B23C-2B73DAA5FF05}" type="datetime1">
              <a:rPr lang="en-US" smtClean="0"/>
              <a:t>11/3/2018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BAED0-C9DC-43B5-8C98-891CD0D915D6}" type="datetime1">
              <a:rPr lang="en-US" smtClean="0"/>
              <a:t>11/3/2018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400" y="6201344"/>
            <a:ext cx="2075547" cy="575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640" y="6096001"/>
            <a:ext cx="1583069" cy="76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96" y="6218956"/>
            <a:ext cx="2237218" cy="639043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75393EF-7044-4A18-ADB3-8EEF353E4802}" type="datetime1">
              <a:rPr lang="en-US" smtClean="0"/>
              <a:t>11/3/2018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einfose.ffos.hr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ogo">
            <a:extLst>
              <a:ext uri="{FF2B5EF4-FFF2-40B4-BE49-F238E27FC236}">
                <a16:creationId xmlns:a16="http://schemas.microsoft.com/office/drawing/2014/main" id="{5262139E-4C4F-4754-BA74-C4D3B3792406}"/>
              </a:ext>
            </a:extLst>
          </p:cNvPr>
          <p:cNvSpPr txBox="1"/>
          <p:nvPr/>
        </p:nvSpPr>
        <p:spPr>
          <a:xfrm>
            <a:off x="140672" y="126610"/>
            <a:ext cx="30925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B0F0F"/>
                </a:solidFill>
                <a:latin typeface="Raleway" panose="020B0503030101060003" pitchFamily="34" charset="0"/>
              </a:rPr>
              <a:t>EINFOSE</a:t>
            </a:r>
            <a:endParaRPr lang="es-ES" sz="5400" b="1" dirty="0">
              <a:solidFill>
                <a:srgbClr val="CB0F0F"/>
              </a:solidFill>
              <a:latin typeface="Raleway" panose="020B0503030101060003" pitchFamily="34" charset="0"/>
            </a:endParaRPr>
          </a:p>
          <a:p>
            <a:r>
              <a:rPr lang="en-US" u="sng" dirty="0">
                <a:latin typeface="Fjalla One" panose="02000506040000020004" pitchFamily="2" charset="0"/>
                <a:hlinkClick r:id="rId2" tooltip="Einfose web site"/>
              </a:rPr>
              <a:t>http://einfose.ffos.hr/</a:t>
            </a:r>
            <a:endParaRPr lang="es-ES" dirty="0">
              <a:latin typeface="Fjalla One" panose="02000506040000020004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sz="6000" dirty="0" err="1"/>
              <a:t>Organization</a:t>
            </a:r>
            <a:r>
              <a:rPr lang="sl-SI" sz="6000" dirty="0"/>
              <a:t> </a:t>
            </a:r>
            <a:r>
              <a:rPr lang="sl-SI" sz="6000" dirty="0" err="1"/>
              <a:t>of</a:t>
            </a:r>
            <a:r>
              <a:rPr lang="sl-SI" sz="6000" dirty="0"/>
              <a:t> </a:t>
            </a:r>
            <a:r>
              <a:rPr lang="sl-SI" sz="6000" dirty="0" err="1"/>
              <a:t>information</a:t>
            </a:r>
            <a:r>
              <a:rPr lang="sl-SI" sz="6000" dirty="0"/>
              <a:t>:</a:t>
            </a:r>
            <a:br>
              <a:rPr lang="sl-SI" sz="6000" dirty="0"/>
            </a:br>
            <a:r>
              <a:rPr lang="sl-SI" sz="5400" dirty="0" err="1"/>
              <a:t>practical</a:t>
            </a:r>
            <a:r>
              <a:rPr lang="sl-SI" sz="5400" dirty="0"/>
              <a:t> </a:t>
            </a:r>
            <a:r>
              <a:rPr lang="sl-SI" sz="5400" dirty="0" err="1"/>
              <a:t>exercise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/>
              <a:t>Polona </a:t>
            </a:r>
            <a:r>
              <a:rPr lang="sl-SI" dirty="0" smtClean="0"/>
              <a:t>Vilar and Jan Pisanski</a:t>
            </a:r>
            <a:r>
              <a:rPr lang="sl-SI" dirty="0"/>
              <a:t> </a:t>
            </a:r>
            <a:r>
              <a:rPr lang="sl-SI" dirty="0" smtClean="0"/>
              <a:t>/ AAIS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05440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Bookmarks</a:t>
            </a:r>
            <a:r>
              <a:rPr lang="sl-SI" dirty="0" smtClean="0"/>
              <a:t> (</a:t>
            </a:r>
            <a:r>
              <a:rPr lang="sl-SI" dirty="0" err="1" smtClean="0"/>
              <a:t>printed</a:t>
            </a:r>
            <a:r>
              <a:rPr lang="sl-SI" dirty="0" smtClean="0"/>
              <a:t>)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2800" dirty="0" err="1" smtClean="0"/>
              <a:t>Main</a:t>
            </a:r>
            <a:r>
              <a:rPr lang="sl-SI" sz="2800" dirty="0" smtClean="0"/>
              <a:t> </a:t>
            </a:r>
            <a:r>
              <a:rPr lang="sl-SI" sz="2800" dirty="0" err="1" smtClean="0"/>
              <a:t>question</a:t>
            </a:r>
            <a:r>
              <a:rPr lang="sl-SI" sz="2800" dirty="0" smtClean="0"/>
              <a:t>:</a:t>
            </a: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sz="3200" b="1" dirty="0" err="1" smtClean="0"/>
              <a:t>Which</a:t>
            </a:r>
            <a:r>
              <a:rPr lang="sl-SI" sz="3200" b="1" dirty="0" smtClean="0"/>
              <a:t> data is </a:t>
            </a:r>
            <a:r>
              <a:rPr lang="sl-SI" sz="3200" b="1" dirty="0" err="1" smtClean="0"/>
              <a:t>important</a:t>
            </a:r>
            <a:r>
              <a:rPr lang="sl-SI" sz="3200" b="1" dirty="0" smtClean="0"/>
              <a:t> in a </a:t>
            </a:r>
            <a:r>
              <a:rPr lang="sl-SI" sz="3200" b="1" dirty="0" err="1" smtClean="0"/>
              <a:t>particular</a:t>
            </a:r>
            <a:r>
              <a:rPr lang="sl-SI" sz="3200" b="1" dirty="0" smtClean="0"/>
              <a:t> </a:t>
            </a:r>
            <a:r>
              <a:rPr lang="sl-SI" sz="3200" b="1" dirty="0" err="1" smtClean="0"/>
              <a:t>context</a:t>
            </a:r>
            <a:r>
              <a:rPr lang="sl-SI" sz="3200" b="1" dirty="0" smtClean="0"/>
              <a:t> </a:t>
            </a:r>
            <a:r>
              <a:rPr lang="sl-SI" sz="3200" b="1" dirty="0" err="1" smtClean="0"/>
              <a:t>when</a:t>
            </a:r>
            <a:r>
              <a:rPr lang="sl-SI" sz="3200" b="1" dirty="0" smtClean="0"/>
              <a:t> </a:t>
            </a:r>
            <a:r>
              <a:rPr lang="sl-SI" sz="3200" b="1" dirty="0" err="1" smtClean="0"/>
              <a:t>we</a:t>
            </a:r>
            <a:r>
              <a:rPr lang="sl-SI" sz="3200" b="1" dirty="0" smtClean="0"/>
              <a:t> are </a:t>
            </a:r>
            <a:r>
              <a:rPr lang="sl-SI" sz="3200" b="1" dirty="0" err="1" smtClean="0"/>
              <a:t>describing</a:t>
            </a:r>
            <a:r>
              <a:rPr lang="sl-SI" sz="3200" b="1" dirty="0" smtClean="0"/>
              <a:t> </a:t>
            </a:r>
            <a:r>
              <a:rPr lang="sl-SI" sz="3200" b="1" dirty="0" err="1" smtClean="0"/>
              <a:t>items</a:t>
            </a:r>
            <a:r>
              <a:rPr lang="sl-SI" sz="3200" b="1" dirty="0" smtClean="0"/>
              <a:t> in a </a:t>
            </a:r>
            <a:r>
              <a:rPr lang="sl-SI" sz="3200" b="1" dirty="0" err="1" smtClean="0"/>
              <a:t>collection</a:t>
            </a:r>
            <a:r>
              <a:rPr lang="sl-SI" sz="3200" b="1" dirty="0" smtClean="0"/>
              <a:t>?</a:t>
            </a:r>
            <a:endParaRPr lang="sl-SI" sz="3200" b="1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Vilar and Pisanski,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7292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Contexts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dirty="0" err="1" smtClean="0"/>
              <a:t>Bookmark</a:t>
            </a:r>
            <a:r>
              <a:rPr lang="sl-SI" sz="2400" dirty="0" smtClean="0"/>
              <a:t> </a:t>
            </a:r>
            <a:r>
              <a:rPr lang="sl-SI" sz="2400" dirty="0" err="1" smtClean="0"/>
              <a:t>producer</a:t>
            </a:r>
            <a:endParaRPr lang="sl-SI" sz="2400" dirty="0" smtClean="0"/>
          </a:p>
          <a:p>
            <a:r>
              <a:rPr lang="sl-SI" sz="2400" dirty="0" err="1" smtClean="0"/>
              <a:t>Bookmark</a:t>
            </a:r>
            <a:r>
              <a:rPr lang="sl-SI" sz="2400" dirty="0" smtClean="0"/>
              <a:t> </a:t>
            </a:r>
            <a:r>
              <a:rPr lang="sl-SI" sz="2400" dirty="0" err="1" smtClean="0"/>
              <a:t>collector</a:t>
            </a:r>
            <a:endParaRPr lang="sl-SI" sz="2400" dirty="0" smtClean="0"/>
          </a:p>
          <a:p>
            <a:r>
              <a:rPr lang="sl-SI" sz="2400" dirty="0" err="1" smtClean="0"/>
              <a:t>Museum</a:t>
            </a:r>
            <a:r>
              <a:rPr lang="sl-SI" sz="2400" dirty="0" smtClean="0"/>
              <a:t> (</a:t>
            </a:r>
            <a:r>
              <a:rPr lang="sl-SI" sz="2400" dirty="0" err="1" smtClean="0"/>
              <a:t>having</a:t>
            </a:r>
            <a:r>
              <a:rPr lang="sl-SI" sz="2400" dirty="0" smtClean="0"/>
              <a:t> a </a:t>
            </a:r>
            <a:r>
              <a:rPr lang="sl-SI" sz="2400" dirty="0" err="1" smtClean="0"/>
              <a:t>collection</a:t>
            </a:r>
            <a:r>
              <a:rPr lang="sl-SI" sz="2400" dirty="0" smtClean="0"/>
              <a:t> </a:t>
            </a:r>
            <a:r>
              <a:rPr lang="sl-SI" sz="2400" dirty="0" err="1" smtClean="0"/>
              <a:t>of</a:t>
            </a:r>
            <a:r>
              <a:rPr lang="sl-SI" sz="2400" dirty="0" smtClean="0"/>
              <a:t> </a:t>
            </a:r>
            <a:r>
              <a:rPr lang="sl-SI" sz="2400" dirty="0" err="1" smtClean="0"/>
              <a:t>bookmarks</a:t>
            </a:r>
            <a:r>
              <a:rPr lang="sl-SI" sz="2400" dirty="0" smtClean="0"/>
              <a:t>)</a:t>
            </a:r>
          </a:p>
          <a:p>
            <a:r>
              <a:rPr lang="sl-SI" sz="2400" dirty="0" err="1" smtClean="0"/>
              <a:t>Library</a:t>
            </a:r>
            <a:r>
              <a:rPr lang="sl-SI" sz="2400" dirty="0" smtClean="0"/>
              <a:t> (</a:t>
            </a:r>
            <a:r>
              <a:rPr lang="sl-SI" sz="2400" dirty="0" err="1"/>
              <a:t>having</a:t>
            </a:r>
            <a:r>
              <a:rPr lang="sl-SI" sz="2400" dirty="0"/>
              <a:t> a </a:t>
            </a:r>
            <a:r>
              <a:rPr lang="sl-SI" sz="2400" dirty="0" err="1"/>
              <a:t>collection</a:t>
            </a:r>
            <a:r>
              <a:rPr lang="sl-SI" sz="2400" dirty="0"/>
              <a:t> </a:t>
            </a:r>
            <a:r>
              <a:rPr lang="sl-SI" sz="2400" dirty="0" err="1"/>
              <a:t>of</a:t>
            </a:r>
            <a:r>
              <a:rPr lang="sl-SI" sz="2400" dirty="0"/>
              <a:t> </a:t>
            </a:r>
            <a:r>
              <a:rPr lang="sl-SI" sz="2400" dirty="0" err="1" smtClean="0"/>
              <a:t>bookmarks</a:t>
            </a:r>
            <a:r>
              <a:rPr lang="sl-SI" sz="2400" dirty="0" smtClean="0"/>
              <a:t>, </a:t>
            </a:r>
            <a:r>
              <a:rPr lang="sl-SI" sz="2400" dirty="0" err="1" smtClean="0"/>
              <a:t>but</a:t>
            </a:r>
            <a:r>
              <a:rPr lang="sl-SI" sz="2400" dirty="0" smtClean="0"/>
              <a:t> </a:t>
            </a:r>
            <a:r>
              <a:rPr lang="sl-SI" sz="2400" dirty="0" err="1" smtClean="0"/>
              <a:t>with</a:t>
            </a:r>
            <a:r>
              <a:rPr lang="sl-SI" sz="2400" dirty="0" smtClean="0"/>
              <a:t> a </a:t>
            </a:r>
            <a:r>
              <a:rPr lang="sl-SI" sz="2400" dirty="0" err="1" smtClean="0"/>
              <a:t>specific</a:t>
            </a:r>
            <a:r>
              <a:rPr lang="sl-SI" sz="2400" dirty="0" smtClean="0"/>
              <a:t> </a:t>
            </a:r>
            <a:r>
              <a:rPr lang="sl-SI" sz="2400" dirty="0" err="1" smtClean="0"/>
              <a:t>aim</a:t>
            </a:r>
            <a:r>
              <a:rPr lang="sl-SI" sz="2400" dirty="0" smtClean="0"/>
              <a:t>: to </a:t>
            </a:r>
            <a:r>
              <a:rPr lang="sl-SI" sz="2400" dirty="0" err="1" smtClean="0"/>
              <a:t>add</a:t>
            </a:r>
            <a:r>
              <a:rPr lang="sl-SI" sz="2400" dirty="0" smtClean="0"/>
              <a:t> </a:t>
            </a:r>
            <a:r>
              <a:rPr lang="sl-SI" sz="2400" dirty="0" err="1" smtClean="0"/>
              <a:t>an</a:t>
            </a:r>
            <a:r>
              <a:rPr lang="sl-SI" sz="2400" dirty="0" smtClean="0"/>
              <a:t> </a:t>
            </a:r>
            <a:r>
              <a:rPr lang="sl-SI" sz="2400" dirty="0" err="1" smtClean="0"/>
              <a:t>appropriate</a:t>
            </a:r>
            <a:r>
              <a:rPr lang="sl-SI" sz="2400" dirty="0" smtClean="0"/>
              <a:t> </a:t>
            </a:r>
            <a:r>
              <a:rPr lang="sl-SI" sz="2400" dirty="0" err="1" smtClean="0"/>
              <a:t>bookmark</a:t>
            </a:r>
            <a:r>
              <a:rPr lang="sl-SI" sz="2400" dirty="0"/>
              <a:t> to a </a:t>
            </a:r>
            <a:r>
              <a:rPr lang="sl-SI" sz="2400" dirty="0" err="1"/>
              <a:t>borrowed</a:t>
            </a:r>
            <a:r>
              <a:rPr lang="sl-SI" sz="2400" dirty="0"/>
              <a:t> </a:t>
            </a:r>
            <a:r>
              <a:rPr lang="sl-SI" sz="2400" dirty="0" err="1" smtClean="0"/>
              <a:t>book</a:t>
            </a:r>
            <a:r>
              <a:rPr lang="sl-SI" sz="2400" dirty="0" smtClean="0"/>
              <a:t>)</a:t>
            </a:r>
            <a:endParaRPr lang="sl-SI" sz="2400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Vilar and Pisanski, 2018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35640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Task</a:t>
            </a:r>
            <a:r>
              <a:rPr lang="sl-SI" dirty="0" smtClean="0"/>
              <a:t> 1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269774"/>
            <a:ext cx="10515600" cy="44862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400" dirty="0" err="1" smtClean="0"/>
              <a:t>Discuss</a:t>
            </a:r>
            <a:r>
              <a:rPr lang="sl-SI" sz="2400" dirty="0" smtClean="0"/>
              <a:t> </a:t>
            </a:r>
            <a:r>
              <a:rPr lang="sl-SI" sz="2400" dirty="0" err="1" smtClean="0"/>
              <a:t>with</a:t>
            </a:r>
            <a:r>
              <a:rPr lang="sl-SI" sz="2400" dirty="0" smtClean="0"/>
              <a:t> </a:t>
            </a:r>
            <a:r>
              <a:rPr lang="sl-SI" sz="2400" dirty="0" err="1" smtClean="0"/>
              <a:t>your</a:t>
            </a:r>
            <a:r>
              <a:rPr lang="sl-SI" sz="2400" dirty="0" smtClean="0"/>
              <a:t> </a:t>
            </a:r>
            <a:r>
              <a:rPr lang="sl-SI" sz="2400" dirty="0" err="1" smtClean="0"/>
              <a:t>colleagues</a:t>
            </a:r>
            <a:r>
              <a:rPr lang="sl-SI" sz="2400" dirty="0" smtClean="0"/>
              <a:t> </a:t>
            </a:r>
            <a:r>
              <a:rPr lang="sl-SI" sz="2400" dirty="0" err="1" smtClean="0"/>
              <a:t>the</a:t>
            </a:r>
            <a:r>
              <a:rPr lang="sl-SI" sz="2400" dirty="0" smtClean="0"/>
              <a:t> </a:t>
            </a:r>
            <a:r>
              <a:rPr lang="sl-SI" sz="2400" dirty="0" err="1" smtClean="0"/>
              <a:t>following</a:t>
            </a:r>
            <a:r>
              <a:rPr lang="sl-SI" sz="2400" dirty="0" smtClean="0"/>
              <a:t>:</a:t>
            </a:r>
          </a:p>
          <a:p>
            <a:endParaRPr lang="sl-SI" sz="2400" dirty="0"/>
          </a:p>
          <a:p>
            <a:pPr marL="514350" indent="-514350">
              <a:buFont typeface="+mj-lt"/>
              <a:buAutoNum type="arabicPeriod"/>
            </a:pPr>
            <a:r>
              <a:rPr lang="sl-SI" sz="2400" dirty="0" smtClean="0"/>
              <a:t>How </a:t>
            </a:r>
            <a:r>
              <a:rPr lang="sl-SI" sz="2400" dirty="0" err="1" smtClean="0"/>
              <a:t>much</a:t>
            </a:r>
            <a:r>
              <a:rPr lang="sl-SI" sz="2400" dirty="0" smtClean="0"/>
              <a:t> do </a:t>
            </a:r>
            <a:r>
              <a:rPr lang="sl-SI" sz="2400" dirty="0" err="1" smtClean="0"/>
              <a:t>you</a:t>
            </a:r>
            <a:r>
              <a:rPr lang="sl-SI" sz="2400" dirty="0" smtClean="0"/>
              <a:t> know </a:t>
            </a:r>
            <a:r>
              <a:rPr lang="sl-SI" sz="2400" dirty="0" err="1" smtClean="0"/>
              <a:t>about</a:t>
            </a:r>
            <a:r>
              <a:rPr lang="sl-SI" sz="2400" dirty="0" smtClean="0"/>
              <a:t> </a:t>
            </a:r>
            <a:r>
              <a:rPr lang="sl-SI" sz="2400" dirty="0" err="1" smtClean="0"/>
              <a:t>the</a:t>
            </a:r>
            <a:r>
              <a:rPr lang="sl-SI" sz="2400" dirty="0" smtClean="0"/>
              <a:t> </a:t>
            </a:r>
            <a:r>
              <a:rPr lang="sl-SI" sz="2400" dirty="0" err="1" smtClean="0"/>
              <a:t>context</a:t>
            </a:r>
            <a:r>
              <a:rPr lang="sl-SI" sz="2400" dirty="0" smtClean="0"/>
              <a:t> </a:t>
            </a:r>
            <a:r>
              <a:rPr lang="sl-SI" sz="2400" dirty="0" err="1" smtClean="0"/>
              <a:t>that</a:t>
            </a:r>
            <a:r>
              <a:rPr lang="sl-SI" sz="2400" dirty="0" smtClean="0"/>
              <a:t> </a:t>
            </a:r>
            <a:r>
              <a:rPr lang="sl-SI" sz="2400" dirty="0" err="1" smtClean="0"/>
              <a:t>has</a:t>
            </a:r>
            <a:r>
              <a:rPr lang="sl-SI" sz="2400" dirty="0" smtClean="0"/>
              <a:t> </a:t>
            </a:r>
            <a:r>
              <a:rPr lang="sl-SI" sz="2400" dirty="0" err="1" smtClean="0"/>
              <a:t>been</a:t>
            </a:r>
            <a:r>
              <a:rPr lang="sl-SI" sz="2400" dirty="0" smtClean="0"/>
              <a:t> </a:t>
            </a:r>
            <a:r>
              <a:rPr lang="sl-SI" sz="2400" dirty="0" err="1" smtClean="0"/>
              <a:t>allocated</a:t>
            </a:r>
            <a:r>
              <a:rPr lang="sl-SI" sz="2400" dirty="0" smtClean="0"/>
              <a:t> to </a:t>
            </a:r>
            <a:r>
              <a:rPr lang="sl-SI" sz="2400" dirty="0" err="1" smtClean="0"/>
              <a:t>your</a:t>
            </a:r>
            <a:r>
              <a:rPr lang="sl-SI" sz="2400" dirty="0" smtClean="0"/>
              <a:t> </a:t>
            </a:r>
            <a:r>
              <a:rPr lang="sl-SI" sz="2400" dirty="0" err="1" smtClean="0"/>
              <a:t>group</a:t>
            </a:r>
            <a:r>
              <a:rPr lang="sl-SI" sz="2400" dirty="0" smtClean="0"/>
              <a:t>? </a:t>
            </a:r>
            <a:r>
              <a:rPr lang="sl-SI" sz="2400" dirty="0" err="1" smtClean="0"/>
              <a:t>Eg</a:t>
            </a:r>
            <a:r>
              <a:rPr lang="sl-SI" sz="2400" dirty="0" smtClean="0"/>
              <a:t>.</a:t>
            </a:r>
          </a:p>
          <a:p>
            <a:pPr lvl="1"/>
            <a:r>
              <a:rPr lang="sl-SI" sz="2000" dirty="0" err="1" smtClean="0"/>
              <a:t>What</a:t>
            </a:r>
            <a:r>
              <a:rPr lang="sl-SI" sz="2000" dirty="0" smtClean="0"/>
              <a:t> do </a:t>
            </a:r>
            <a:r>
              <a:rPr lang="sl-SI" sz="2000" dirty="0" err="1" smtClean="0"/>
              <a:t>you</a:t>
            </a:r>
            <a:r>
              <a:rPr lang="sl-SI" sz="2000" dirty="0" smtClean="0"/>
              <a:t> know </a:t>
            </a:r>
            <a:r>
              <a:rPr lang="sl-SI" sz="2000" dirty="0" err="1" smtClean="0"/>
              <a:t>about</a:t>
            </a:r>
            <a:r>
              <a:rPr lang="sl-SI" sz="2000" dirty="0" smtClean="0"/>
              <a:t> </a:t>
            </a:r>
            <a:r>
              <a:rPr lang="sl-SI" sz="2000" dirty="0" err="1"/>
              <a:t>this</a:t>
            </a:r>
            <a:r>
              <a:rPr lang="sl-SI" sz="2000" dirty="0"/>
              <a:t> </a:t>
            </a:r>
            <a:r>
              <a:rPr lang="sl-SI" sz="2000" dirty="0" err="1"/>
              <a:t>type</a:t>
            </a:r>
            <a:r>
              <a:rPr lang="sl-SI" sz="2000" dirty="0"/>
              <a:t> </a:t>
            </a:r>
            <a:r>
              <a:rPr lang="sl-SI" sz="2000" dirty="0" err="1"/>
              <a:t>of</a:t>
            </a:r>
            <a:r>
              <a:rPr lang="sl-SI" sz="2000" dirty="0"/>
              <a:t> </a:t>
            </a:r>
            <a:r>
              <a:rPr lang="sl-SI" sz="2000" dirty="0" err="1"/>
              <a:t>organization</a:t>
            </a:r>
            <a:r>
              <a:rPr lang="sl-SI" sz="2000" dirty="0" smtClean="0"/>
              <a:t>? </a:t>
            </a:r>
          </a:p>
          <a:p>
            <a:pPr lvl="1"/>
            <a:r>
              <a:rPr lang="sl-SI" sz="2000" dirty="0" err="1" smtClean="0"/>
              <a:t>Which</a:t>
            </a:r>
            <a:r>
              <a:rPr lang="sl-SI" sz="2000" dirty="0" smtClean="0"/>
              <a:t> </a:t>
            </a:r>
            <a:r>
              <a:rPr lang="sl-SI" sz="2000" dirty="0" err="1" smtClean="0"/>
              <a:t>experiences</a:t>
            </a:r>
            <a:r>
              <a:rPr lang="sl-SI" sz="2000" dirty="0" smtClean="0"/>
              <a:t> </a:t>
            </a:r>
            <a:r>
              <a:rPr lang="sl-SI" sz="2000" dirty="0" err="1" smtClean="0"/>
              <a:t>have</a:t>
            </a:r>
            <a:r>
              <a:rPr lang="sl-SI" sz="2000" dirty="0" smtClean="0"/>
              <a:t> </a:t>
            </a:r>
            <a:r>
              <a:rPr lang="sl-SI" sz="2000" dirty="0" err="1" smtClean="0"/>
              <a:t>you</a:t>
            </a:r>
            <a:r>
              <a:rPr lang="sl-SI" sz="2000" dirty="0" smtClean="0"/>
              <a:t> </a:t>
            </a:r>
            <a:r>
              <a:rPr lang="sl-SI" sz="2000" dirty="0" err="1" smtClean="0"/>
              <a:t>had</a:t>
            </a:r>
            <a:r>
              <a:rPr lang="sl-SI" sz="2000" dirty="0" smtClean="0"/>
              <a:t> </a:t>
            </a:r>
            <a:r>
              <a:rPr lang="sl-SI" sz="2000" dirty="0" err="1" smtClean="0"/>
              <a:t>until</a:t>
            </a:r>
            <a:r>
              <a:rPr lang="sl-SI" sz="2000" dirty="0" smtClean="0"/>
              <a:t> </a:t>
            </a:r>
            <a:r>
              <a:rPr lang="sl-SI" sz="2000" dirty="0" err="1" smtClean="0"/>
              <a:t>now</a:t>
            </a:r>
            <a:r>
              <a:rPr lang="sl-SI" sz="2000" dirty="0" smtClean="0"/>
              <a:t> </a:t>
            </a:r>
            <a:r>
              <a:rPr lang="sl-SI" sz="2000" dirty="0" err="1" smtClean="0"/>
              <a:t>with</a:t>
            </a:r>
            <a:r>
              <a:rPr lang="sl-SI" sz="2000" dirty="0" smtClean="0"/>
              <a:t> </a:t>
            </a:r>
            <a:r>
              <a:rPr lang="sl-SI" sz="2000" dirty="0" err="1" smtClean="0"/>
              <a:t>this</a:t>
            </a:r>
            <a:r>
              <a:rPr lang="sl-SI" sz="2000" dirty="0" smtClean="0"/>
              <a:t> </a:t>
            </a:r>
            <a:r>
              <a:rPr lang="sl-SI" sz="2000" dirty="0" err="1" smtClean="0"/>
              <a:t>type</a:t>
            </a:r>
            <a:r>
              <a:rPr lang="sl-SI" sz="2000" dirty="0" smtClean="0"/>
              <a:t> </a:t>
            </a:r>
            <a:r>
              <a:rPr lang="sl-SI" sz="2000" dirty="0" err="1" smtClean="0"/>
              <a:t>of</a:t>
            </a:r>
            <a:r>
              <a:rPr lang="sl-SI" sz="2000" dirty="0" smtClean="0"/>
              <a:t> </a:t>
            </a:r>
            <a:r>
              <a:rPr lang="sl-SI" sz="2000" dirty="0" err="1" smtClean="0"/>
              <a:t>organization</a:t>
            </a:r>
            <a:r>
              <a:rPr lang="sl-SI" sz="2000" dirty="0" smtClean="0"/>
              <a:t> (</a:t>
            </a:r>
            <a:r>
              <a:rPr lang="sl-SI" sz="2000" dirty="0" err="1" smtClean="0"/>
              <a:t>which</a:t>
            </a:r>
            <a:r>
              <a:rPr lang="sl-SI" sz="2000" dirty="0" smtClean="0"/>
              <a:t> </a:t>
            </a:r>
            <a:r>
              <a:rPr lang="sl-SI" sz="2000" dirty="0" err="1" smtClean="0"/>
              <a:t>roles</a:t>
            </a:r>
            <a:r>
              <a:rPr lang="sl-SI" sz="2000" dirty="0" smtClean="0"/>
              <a:t> </a:t>
            </a:r>
            <a:r>
              <a:rPr lang="sl-SI" sz="2000" dirty="0" err="1" smtClean="0"/>
              <a:t>have</a:t>
            </a:r>
            <a:r>
              <a:rPr lang="sl-SI" sz="2000" dirty="0" smtClean="0"/>
              <a:t> </a:t>
            </a:r>
            <a:r>
              <a:rPr lang="sl-SI" sz="2000" dirty="0" err="1" smtClean="0"/>
              <a:t>you</a:t>
            </a:r>
            <a:r>
              <a:rPr lang="sl-SI" sz="2000" dirty="0" smtClean="0"/>
              <a:t> </a:t>
            </a:r>
            <a:r>
              <a:rPr lang="sl-SI" sz="2000" dirty="0" err="1" smtClean="0"/>
              <a:t>been</a:t>
            </a:r>
            <a:r>
              <a:rPr lang="sl-SI" sz="2000" dirty="0" smtClean="0"/>
              <a:t> in)?</a:t>
            </a:r>
          </a:p>
          <a:p>
            <a:pPr marL="514350" indent="-514350">
              <a:buFont typeface="+mj-lt"/>
              <a:buAutoNum type="arabicPeriod"/>
            </a:pPr>
            <a:r>
              <a:rPr lang="sl-SI" sz="2400" dirty="0" err="1" smtClean="0"/>
              <a:t>What</a:t>
            </a:r>
            <a:r>
              <a:rPr lang="sl-SI" sz="2400" dirty="0" smtClean="0"/>
              <a:t> do </a:t>
            </a:r>
            <a:r>
              <a:rPr lang="sl-SI" sz="2400" dirty="0" err="1" smtClean="0"/>
              <a:t>you</a:t>
            </a:r>
            <a:r>
              <a:rPr lang="sl-SI" sz="2400" dirty="0" smtClean="0"/>
              <a:t> </a:t>
            </a:r>
            <a:r>
              <a:rPr lang="sl-SI" sz="2400" dirty="0" err="1" smtClean="0"/>
              <a:t>think</a:t>
            </a:r>
            <a:r>
              <a:rPr lang="sl-SI" sz="2400" dirty="0" smtClean="0"/>
              <a:t> are </a:t>
            </a:r>
            <a:r>
              <a:rPr lang="sl-SI" sz="2400" dirty="0" err="1" smtClean="0"/>
              <a:t>typical</a:t>
            </a:r>
            <a:r>
              <a:rPr lang="sl-SI" sz="2400" dirty="0" smtClean="0"/>
              <a:t> „</a:t>
            </a:r>
            <a:r>
              <a:rPr lang="sl-SI" sz="2400" dirty="0" err="1" smtClean="0"/>
              <a:t>working</a:t>
            </a:r>
            <a:r>
              <a:rPr lang="sl-SI" sz="2400" dirty="0" smtClean="0"/>
              <a:t> </a:t>
            </a:r>
            <a:r>
              <a:rPr lang="sl-SI" sz="2400" dirty="0" err="1" smtClean="0"/>
              <a:t>procedures</a:t>
            </a:r>
            <a:r>
              <a:rPr lang="sl-SI" sz="2400" dirty="0" smtClean="0"/>
              <a:t>“ </a:t>
            </a:r>
            <a:r>
              <a:rPr lang="sl-SI" sz="2400" dirty="0" err="1" smtClean="0"/>
              <a:t>for</a:t>
            </a:r>
            <a:r>
              <a:rPr lang="sl-SI" sz="2400" dirty="0" smtClean="0"/>
              <a:t> </a:t>
            </a:r>
            <a:r>
              <a:rPr lang="sl-SI" sz="2400" dirty="0" err="1" smtClean="0"/>
              <a:t>your</a:t>
            </a:r>
            <a:r>
              <a:rPr lang="sl-SI" sz="2400" dirty="0" smtClean="0"/>
              <a:t> </a:t>
            </a:r>
            <a:r>
              <a:rPr lang="sl-SI" sz="2400" dirty="0" err="1" smtClean="0"/>
              <a:t>context</a:t>
            </a:r>
            <a:r>
              <a:rPr lang="sl-SI" sz="2400" dirty="0" smtClean="0"/>
              <a:t>?</a:t>
            </a:r>
          </a:p>
          <a:p>
            <a:pPr marL="0" indent="0">
              <a:buNone/>
            </a:pPr>
            <a:r>
              <a:rPr lang="sl-SI" sz="2400" dirty="0" err="1" smtClean="0"/>
              <a:t>Share</a:t>
            </a:r>
            <a:r>
              <a:rPr lang="sl-SI" sz="2400" dirty="0" smtClean="0"/>
              <a:t> </a:t>
            </a:r>
            <a:r>
              <a:rPr lang="sl-SI" sz="2400" dirty="0" err="1" smtClean="0"/>
              <a:t>your</a:t>
            </a:r>
            <a:r>
              <a:rPr lang="sl-SI" sz="2400" dirty="0" smtClean="0"/>
              <a:t> </a:t>
            </a:r>
            <a:r>
              <a:rPr lang="sl-SI" sz="2400" dirty="0" err="1" smtClean="0"/>
              <a:t>thoughts</a:t>
            </a:r>
            <a:r>
              <a:rPr lang="sl-SI" sz="2400" dirty="0" smtClean="0"/>
              <a:t> </a:t>
            </a:r>
            <a:r>
              <a:rPr lang="sl-SI" sz="2400" dirty="0" err="1" smtClean="0"/>
              <a:t>with</a:t>
            </a:r>
            <a:r>
              <a:rPr lang="sl-SI" sz="2400" dirty="0" smtClean="0"/>
              <a:t> </a:t>
            </a:r>
            <a:r>
              <a:rPr lang="sl-SI" sz="2400" dirty="0" err="1" smtClean="0"/>
              <a:t>your</a:t>
            </a:r>
            <a:r>
              <a:rPr lang="sl-SI" sz="2400" dirty="0" smtClean="0"/>
              <a:t> </a:t>
            </a:r>
            <a:r>
              <a:rPr lang="sl-SI" sz="2400" dirty="0" err="1" smtClean="0"/>
              <a:t>colleagues</a:t>
            </a:r>
            <a:r>
              <a:rPr lang="sl-SI" sz="2400" dirty="0" smtClean="0"/>
              <a:t> in </a:t>
            </a:r>
            <a:r>
              <a:rPr lang="sl-SI" sz="2400" dirty="0" err="1" smtClean="0"/>
              <a:t>the</a:t>
            </a:r>
            <a:r>
              <a:rPr lang="sl-SI" sz="2400" dirty="0" smtClean="0"/>
              <a:t> </a:t>
            </a:r>
            <a:r>
              <a:rPr lang="sl-SI" sz="2400" dirty="0" err="1" smtClean="0"/>
              <a:t>other</a:t>
            </a:r>
            <a:r>
              <a:rPr lang="sl-SI" sz="2400" dirty="0" smtClean="0"/>
              <a:t> </a:t>
            </a:r>
            <a:r>
              <a:rPr lang="sl-SI" sz="2400" dirty="0" err="1" smtClean="0"/>
              <a:t>groups</a:t>
            </a:r>
            <a:r>
              <a:rPr lang="sl-SI" sz="24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sl-SI" sz="2400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Vilar and Pisanski, 2018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89047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Homework</a:t>
            </a:r>
            <a:r>
              <a:rPr lang="sl-SI" dirty="0" smtClean="0"/>
              <a:t> </a:t>
            </a:r>
            <a:r>
              <a:rPr lang="sl-SI" dirty="0" smtClean="0">
                <a:sym typeface="Wingdings" panose="05000000000000000000" pitchFamily="2" charset="2"/>
              </a:rPr>
              <a:t>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617489"/>
            <a:ext cx="9847718" cy="41954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400" dirty="0"/>
              <a:t>As </a:t>
            </a:r>
            <a:r>
              <a:rPr lang="sl-SI" sz="2400" dirty="0" err="1"/>
              <a:t>members</a:t>
            </a:r>
            <a:r>
              <a:rPr lang="sl-SI" sz="2400" dirty="0"/>
              <a:t> </a:t>
            </a:r>
            <a:r>
              <a:rPr lang="sl-SI" sz="2400" dirty="0" err="1"/>
              <a:t>of</a:t>
            </a:r>
            <a:r>
              <a:rPr lang="sl-SI" sz="2400" dirty="0"/>
              <a:t> </a:t>
            </a:r>
            <a:r>
              <a:rPr lang="sl-SI" sz="2400" dirty="0" err="1"/>
              <a:t>your</a:t>
            </a:r>
            <a:r>
              <a:rPr lang="sl-SI" sz="2400" dirty="0"/>
              <a:t> </a:t>
            </a:r>
            <a:r>
              <a:rPr lang="sl-SI" sz="2400" dirty="0" err="1"/>
              <a:t>organizations</a:t>
            </a:r>
            <a:r>
              <a:rPr lang="sl-SI" sz="2400" dirty="0"/>
              <a:t>, </a:t>
            </a:r>
            <a:r>
              <a:rPr lang="sl-SI" sz="2400" dirty="0" err="1"/>
              <a:t>try</a:t>
            </a:r>
            <a:r>
              <a:rPr lang="sl-SI" sz="2400" dirty="0"/>
              <a:t> to </a:t>
            </a:r>
            <a:r>
              <a:rPr lang="sl-SI" sz="2400" dirty="0" err="1"/>
              <a:t>discuss</a:t>
            </a:r>
            <a:r>
              <a:rPr lang="sl-SI" sz="2400" dirty="0"/>
              <a:t> </a:t>
            </a:r>
            <a:r>
              <a:rPr lang="sl-SI" sz="2400" dirty="0" err="1"/>
              <a:t>the</a:t>
            </a:r>
            <a:r>
              <a:rPr lang="sl-SI" sz="2400" dirty="0"/>
              <a:t> </a:t>
            </a:r>
            <a:r>
              <a:rPr lang="sl-SI" sz="2400" dirty="0" err="1"/>
              <a:t>following</a:t>
            </a:r>
            <a:r>
              <a:rPr lang="sl-SI" sz="2400" dirty="0"/>
              <a:t>:</a:t>
            </a:r>
          </a:p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r>
              <a:rPr lang="sl-SI" sz="2400" b="1" dirty="0" err="1" smtClean="0"/>
              <a:t>What</a:t>
            </a:r>
            <a:r>
              <a:rPr lang="sl-SI" sz="2400" b="1" dirty="0" smtClean="0"/>
              <a:t> </a:t>
            </a:r>
            <a:r>
              <a:rPr lang="sl-SI" sz="2400" b="1" dirty="0" err="1"/>
              <a:t>would</a:t>
            </a:r>
            <a:r>
              <a:rPr lang="sl-SI" sz="2400" b="1" dirty="0"/>
              <a:t> </a:t>
            </a:r>
            <a:r>
              <a:rPr lang="sl-SI" sz="2400" b="1" dirty="0" err="1"/>
              <a:t>you</a:t>
            </a:r>
            <a:r>
              <a:rPr lang="sl-SI" sz="2400" b="1" dirty="0"/>
              <a:t> </a:t>
            </a:r>
            <a:r>
              <a:rPr lang="sl-SI" sz="2400" b="1" dirty="0" err="1"/>
              <a:t>want</a:t>
            </a:r>
            <a:r>
              <a:rPr lang="sl-SI" sz="2400" b="1" dirty="0"/>
              <a:t>/</a:t>
            </a:r>
            <a:r>
              <a:rPr lang="sl-SI" sz="2400" b="1" dirty="0" err="1"/>
              <a:t>need</a:t>
            </a:r>
            <a:r>
              <a:rPr lang="sl-SI" sz="2400" b="1" dirty="0"/>
              <a:t> to know </a:t>
            </a:r>
            <a:r>
              <a:rPr lang="sl-SI" sz="2400" b="1" dirty="0" err="1"/>
              <a:t>about</a:t>
            </a:r>
            <a:r>
              <a:rPr lang="sl-SI" sz="2400" b="1" dirty="0"/>
              <a:t> </a:t>
            </a:r>
            <a:r>
              <a:rPr lang="sl-SI" sz="2400" b="1" dirty="0" err="1"/>
              <a:t>the</a:t>
            </a:r>
            <a:r>
              <a:rPr lang="sl-SI" sz="2400" b="1" dirty="0"/>
              <a:t> </a:t>
            </a:r>
            <a:r>
              <a:rPr lang="sl-SI" sz="2400" b="1" dirty="0" err="1" smtClean="0"/>
              <a:t>bookmarks</a:t>
            </a:r>
            <a:r>
              <a:rPr lang="sl-SI" sz="2400" b="1" dirty="0" smtClean="0"/>
              <a:t> to </a:t>
            </a:r>
            <a:r>
              <a:rPr lang="sl-SI" sz="2400" b="1" dirty="0" err="1" smtClean="0"/>
              <a:t>describe</a:t>
            </a:r>
            <a:r>
              <a:rPr lang="sl-SI" sz="2400" b="1" dirty="0" smtClean="0"/>
              <a:t> </a:t>
            </a:r>
            <a:r>
              <a:rPr lang="sl-SI" sz="2400" b="1" dirty="0" err="1" smtClean="0"/>
              <a:t>them</a:t>
            </a:r>
            <a:r>
              <a:rPr lang="sl-SI" sz="2400" b="1" dirty="0" smtClean="0"/>
              <a:t>, </a:t>
            </a:r>
            <a:r>
              <a:rPr lang="sl-SI" sz="2400" b="1" dirty="0"/>
              <a:t>in </a:t>
            </a:r>
            <a:r>
              <a:rPr lang="sl-SI" sz="2400" b="1" dirty="0" err="1"/>
              <a:t>order</a:t>
            </a:r>
            <a:r>
              <a:rPr lang="sl-SI" sz="2400" b="1" dirty="0"/>
              <a:t> to </a:t>
            </a:r>
            <a:r>
              <a:rPr lang="sl-SI" sz="2400" b="1" dirty="0" err="1"/>
              <a:t>successfully</a:t>
            </a:r>
            <a:r>
              <a:rPr lang="sl-SI" sz="2400" b="1" dirty="0"/>
              <a:t> </a:t>
            </a:r>
            <a:r>
              <a:rPr lang="sl-SI" sz="2400" b="1" dirty="0" err="1"/>
              <a:t>fulfil</a:t>
            </a:r>
            <a:r>
              <a:rPr lang="sl-SI" sz="2400" b="1" dirty="0"/>
              <a:t> </a:t>
            </a:r>
            <a:r>
              <a:rPr lang="sl-SI" sz="2400" b="1" dirty="0" err="1"/>
              <a:t>the</a:t>
            </a:r>
            <a:r>
              <a:rPr lang="sl-SI" sz="2400" b="1" dirty="0"/>
              <a:t> </a:t>
            </a:r>
            <a:r>
              <a:rPr lang="sl-SI" sz="2400" b="1" dirty="0" err="1"/>
              <a:t>working</a:t>
            </a:r>
            <a:r>
              <a:rPr lang="sl-SI" sz="2400" b="1" dirty="0"/>
              <a:t> </a:t>
            </a:r>
            <a:r>
              <a:rPr lang="sl-SI" sz="2400" b="1" dirty="0" err="1"/>
              <a:t>tasks</a:t>
            </a:r>
            <a:r>
              <a:rPr lang="sl-SI" sz="2400" b="1" dirty="0"/>
              <a:t> </a:t>
            </a:r>
            <a:r>
              <a:rPr lang="sl-SI" sz="2400" b="1" dirty="0" err="1"/>
              <a:t>that</a:t>
            </a:r>
            <a:r>
              <a:rPr lang="sl-SI" sz="2400" b="1" dirty="0"/>
              <a:t> are </a:t>
            </a:r>
            <a:r>
              <a:rPr lang="sl-SI" sz="2400" b="1" dirty="0" err="1"/>
              <a:t>typical</a:t>
            </a:r>
            <a:r>
              <a:rPr lang="sl-SI" sz="2400" b="1" dirty="0"/>
              <a:t> </a:t>
            </a:r>
            <a:r>
              <a:rPr lang="sl-SI" sz="2400" b="1" dirty="0" err="1"/>
              <a:t>for</a:t>
            </a:r>
            <a:r>
              <a:rPr lang="sl-SI" sz="2400" b="1" dirty="0"/>
              <a:t> </a:t>
            </a:r>
            <a:r>
              <a:rPr lang="sl-SI" sz="2400" b="1" dirty="0" err="1"/>
              <a:t>your</a:t>
            </a:r>
            <a:r>
              <a:rPr lang="sl-SI" sz="2400" b="1" dirty="0"/>
              <a:t> </a:t>
            </a:r>
            <a:r>
              <a:rPr lang="sl-SI" sz="2400" b="1" dirty="0" err="1"/>
              <a:t>organization</a:t>
            </a:r>
            <a:r>
              <a:rPr lang="sl-SI" sz="2400" b="1" dirty="0" smtClean="0"/>
              <a:t>?</a:t>
            </a:r>
          </a:p>
          <a:p>
            <a:pPr marL="0" indent="0">
              <a:buNone/>
            </a:pPr>
            <a:r>
              <a:rPr lang="sl-SI" sz="2400" dirty="0"/>
              <a:t/>
            </a:r>
            <a:br>
              <a:rPr lang="sl-SI" sz="2400" dirty="0"/>
            </a:br>
            <a:r>
              <a:rPr lang="sl-SI" sz="2400" dirty="0"/>
              <a:t>Make a list </a:t>
            </a:r>
            <a:r>
              <a:rPr lang="sl-SI" sz="2400" dirty="0" err="1"/>
              <a:t>of</a:t>
            </a:r>
            <a:r>
              <a:rPr lang="sl-SI" sz="2400" dirty="0"/>
              <a:t> </a:t>
            </a:r>
            <a:r>
              <a:rPr lang="sl-SI" sz="2400" dirty="0" err="1" smtClean="0"/>
              <a:t>characteristics</a:t>
            </a:r>
            <a:r>
              <a:rPr lang="sl-SI" sz="2400" dirty="0" smtClean="0"/>
              <a:t> </a:t>
            </a:r>
            <a:r>
              <a:rPr lang="sl-SI" sz="2400" dirty="0" err="1"/>
              <a:t>that</a:t>
            </a:r>
            <a:r>
              <a:rPr lang="sl-SI" sz="2400" dirty="0"/>
              <a:t> </a:t>
            </a:r>
            <a:r>
              <a:rPr lang="sl-SI" sz="2400" dirty="0" err="1"/>
              <a:t>you</a:t>
            </a:r>
            <a:r>
              <a:rPr lang="sl-SI" sz="2400" dirty="0"/>
              <a:t> </a:t>
            </a:r>
            <a:r>
              <a:rPr lang="sl-SI" sz="2400" dirty="0" err="1"/>
              <a:t>think</a:t>
            </a:r>
            <a:r>
              <a:rPr lang="sl-SI" sz="2400" dirty="0"/>
              <a:t> </a:t>
            </a:r>
            <a:r>
              <a:rPr lang="sl-SI" sz="2400" dirty="0" err="1"/>
              <a:t>of</a:t>
            </a:r>
            <a:r>
              <a:rPr lang="sl-SI" sz="2400" dirty="0" smtClean="0"/>
              <a:t>.</a:t>
            </a:r>
          </a:p>
          <a:p>
            <a:pPr marL="0" indent="0">
              <a:buNone/>
            </a:pPr>
            <a:endParaRPr lang="sl-SI" sz="2400" dirty="0"/>
          </a:p>
          <a:p>
            <a:pPr marL="0" indent="0">
              <a:buNone/>
            </a:pPr>
            <a:r>
              <a:rPr lang="sl-SI" sz="2400" dirty="0" err="1" smtClean="0"/>
              <a:t>Bring</a:t>
            </a:r>
            <a:r>
              <a:rPr lang="sl-SI" sz="2400" dirty="0" smtClean="0"/>
              <a:t> </a:t>
            </a:r>
            <a:r>
              <a:rPr lang="sl-SI" sz="2400" dirty="0" err="1" smtClean="0"/>
              <a:t>these</a:t>
            </a:r>
            <a:r>
              <a:rPr lang="sl-SI" sz="2400" dirty="0" smtClean="0"/>
              <a:t> on </a:t>
            </a:r>
            <a:r>
              <a:rPr lang="sl-SI" sz="2400" dirty="0" err="1" smtClean="0"/>
              <a:t>Thursday</a:t>
            </a:r>
            <a:r>
              <a:rPr lang="sl-SI" sz="2400" dirty="0" smtClean="0"/>
              <a:t>.</a:t>
            </a:r>
            <a:endParaRPr lang="sl-SI" sz="2400" dirty="0"/>
          </a:p>
          <a:p>
            <a:pPr marL="0" indent="0">
              <a:buNone/>
            </a:pPr>
            <a:endParaRPr lang="sl-SI" sz="2400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Vilar and Pisanski,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49744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Homework</a:t>
            </a:r>
            <a:r>
              <a:rPr lang="sl-SI" dirty="0" smtClean="0"/>
              <a:t> </a:t>
            </a:r>
            <a:r>
              <a:rPr lang="sl-SI" dirty="0" smtClean="0">
                <a:sym typeface="Wingdings" panose="05000000000000000000" pitchFamily="2" charset="2"/>
              </a:rPr>
              <a:t>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632004"/>
            <a:ext cx="8946541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dirty="0"/>
              <a:t>As </a:t>
            </a:r>
            <a:r>
              <a:rPr lang="sl-SI" sz="2400" dirty="0" err="1"/>
              <a:t>members</a:t>
            </a:r>
            <a:r>
              <a:rPr lang="sl-SI" sz="2400" dirty="0"/>
              <a:t> </a:t>
            </a:r>
            <a:r>
              <a:rPr lang="sl-SI" sz="2400" dirty="0" err="1"/>
              <a:t>of</a:t>
            </a:r>
            <a:r>
              <a:rPr lang="sl-SI" sz="2400" dirty="0"/>
              <a:t> </a:t>
            </a:r>
            <a:r>
              <a:rPr lang="sl-SI" sz="2400" dirty="0" err="1"/>
              <a:t>your</a:t>
            </a:r>
            <a:r>
              <a:rPr lang="sl-SI" sz="2400" dirty="0"/>
              <a:t> </a:t>
            </a:r>
            <a:r>
              <a:rPr lang="sl-SI" sz="2400" dirty="0" err="1"/>
              <a:t>organizations</a:t>
            </a:r>
            <a:r>
              <a:rPr lang="sl-SI" sz="2400" dirty="0"/>
              <a:t>, </a:t>
            </a:r>
            <a:r>
              <a:rPr lang="sl-SI" sz="2400" dirty="0" err="1" smtClean="0"/>
              <a:t>you</a:t>
            </a:r>
            <a:r>
              <a:rPr lang="sl-SI" sz="2400" dirty="0" smtClean="0"/>
              <a:t> </a:t>
            </a:r>
            <a:r>
              <a:rPr lang="sl-SI" sz="2400" dirty="0" err="1" smtClean="0"/>
              <a:t>discussed</a:t>
            </a:r>
            <a:r>
              <a:rPr lang="sl-SI" sz="2400" dirty="0" smtClean="0"/>
              <a:t>:</a:t>
            </a:r>
            <a:endParaRPr lang="sl-SI" sz="2400" dirty="0"/>
          </a:p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r>
              <a:rPr lang="sl-SI" sz="2400" b="1" dirty="0" err="1" smtClean="0"/>
              <a:t>What</a:t>
            </a:r>
            <a:r>
              <a:rPr lang="sl-SI" sz="2400" b="1" dirty="0" smtClean="0"/>
              <a:t> </a:t>
            </a:r>
            <a:r>
              <a:rPr lang="sl-SI" sz="2400" b="1" dirty="0" err="1"/>
              <a:t>would</a:t>
            </a:r>
            <a:r>
              <a:rPr lang="sl-SI" sz="2400" b="1" dirty="0"/>
              <a:t> </a:t>
            </a:r>
            <a:r>
              <a:rPr lang="sl-SI" sz="2400" b="1" dirty="0" err="1"/>
              <a:t>you</a:t>
            </a:r>
            <a:r>
              <a:rPr lang="sl-SI" sz="2400" b="1" dirty="0"/>
              <a:t> </a:t>
            </a:r>
            <a:r>
              <a:rPr lang="sl-SI" sz="2400" b="1" dirty="0" err="1"/>
              <a:t>want</a:t>
            </a:r>
            <a:r>
              <a:rPr lang="sl-SI" sz="2400" b="1" dirty="0"/>
              <a:t>/</a:t>
            </a:r>
            <a:r>
              <a:rPr lang="sl-SI" sz="2400" b="1" dirty="0" err="1"/>
              <a:t>need</a:t>
            </a:r>
            <a:r>
              <a:rPr lang="sl-SI" sz="2400" b="1" dirty="0"/>
              <a:t> to know </a:t>
            </a:r>
            <a:r>
              <a:rPr lang="sl-SI" sz="2400" b="1" dirty="0" err="1"/>
              <a:t>about</a:t>
            </a:r>
            <a:r>
              <a:rPr lang="sl-SI" sz="2400" b="1" dirty="0"/>
              <a:t> </a:t>
            </a:r>
            <a:r>
              <a:rPr lang="sl-SI" sz="2400" b="1" dirty="0" err="1"/>
              <a:t>the</a:t>
            </a:r>
            <a:r>
              <a:rPr lang="sl-SI" sz="2400" b="1" dirty="0"/>
              <a:t> </a:t>
            </a:r>
            <a:r>
              <a:rPr lang="sl-SI" sz="2400" b="1" dirty="0" err="1" smtClean="0"/>
              <a:t>bookmarks</a:t>
            </a:r>
            <a:r>
              <a:rPr lang="sl-SI" sz="2400" b="1" dirty="0" smtClean="0"/>
              <a:t> to </a:t>
            </a:r>
            <a:r>
              <a:rPr lang="sl-SI" sz="2400" b="1" dirty="0" err="1" smtClean="0"/>
              <a:t>describe</a:t>
            </a:r>
            <a:r>
              <a:rPr lang="sl-SI" sz="2400" b="1" dirty="0" smtClean="0"/>
              <a:t> </a:t>
            </a:r>
            <a:r>
              <a:rPr lang="sl-SI" sz="2400" b="1" dirty="0" err="1" smtClean="0"/>
              <a:t>them</a:t>
            </a:r>
            <a:r>
              <a:rPr lang="sl-SI" sz="2400" b="1" dirty="0" smtClean="0"/>
              <a:t>, </a:t>
            </a:r>
            <a:r>
              <a:rPr lang="sl-SI" sz="2400" b="1" dirty="0"/>
              <a:t>in </a:t>
            </a:r>
            <a:r>
              <a:rPr lang="sl-SI" sz="2400" b="1" dirty="0" err="1"/>
              <a:t>order</a:t>
            </a:r>
            <a:r>
              <a:rPr lang="sl-SI" sz="2400" b="1" dirty="0"/>
              <a:t> to </a:t>
            </a:r>
            <a:r>
              <a:rPr lang="sl-SI" sz="2400" b="1" dirty="0" err="1"/>
              <a:t>successfully</a:t>
            </a:r>
            <a:r>
              <a:rPr lang="sl-SI" sz="2400" b="1" dirty="0"/>
              <a:t> </a:t>
            </a:r>
            <a:r>
              <a:rPr lang="sl-SI" sz="2400" b="1" dirty="0" err="1"/>
              <a:t>fulfil</a:t>
            </a:r>
            <a:r>
              <a:rPr lang="sl-SI" sz="2400" b="1" dirty="0"/>
              <a:t> </a:t>
            </a:r>
            <a:r>
              <a:rPr lang="sl-SI" sz="2400" b="1" dirty="0" err="1"/>
              <a:t>the</a:t>
            </a:r>
            <a:r>
              <a:rPr lang="sl-SI" sz="2400" b="1" dirty="0"/>
              <a:t> </a:t>
            </a:r>
            <a:r>
              <a:rPr lang="sl-SI" sz="2400" b="1" dirty="0" err="1"/>
              <a:t>working</a:t>
            </a:r>
            <a:r>
              <a:rPr lang="sl-SI" sz="2400" b="1" dirty="0"/>
              <a:t> </a:t>
            </a:r>
            <a:r>
              <a:rPr lang="sl-SI" sz="2400" b="1" dirty="0" err="1"/>
              <a:t>tasks</a:t>
            </a:r>
            <a:r>
              <a:rPr lang="sl-SI" sz="2400" b="1" dirty="0"/>
              <a:t> </a:t>
            </a:r>
            <a:r>
              <a:rPr lang="sl-SI" sz="2400" b="1" dirty="0" err="1"/>
              <a:t>that</a:t>
            </a:r>
            <a:r>
              <a:rPr lang="sl-SI" sz="2400" b="1" dirty="0"/>
              <a:t> are </a:t>
            </a:r>
            <a:r>
              <a:rPr lang="sl-SI" sz="2400" b="1" dirty="0" err="1"/>
              <a:t>typical</a:t>
            </a:r>
            <a:r>
              <a:rPr lang="sl-SI" sz="2400" b="1" dirty="0"/>
              <a:t> </a:t>
            </a:r>
            <a:r>
              <a:rPr lang="sl-SI" sz="2400" b="1" dirty="0" err="1"/>
              <a:t>for</a:t>
            </a:r>
            <a:r>
              <a:rPr lang="sl-SI" sz="2400" b="1" dirty="0"/>
              <a:t> </a:t>
            </a:r>
            <a:r>
              <a:rPr lang="sl-SI" sz="2400" b="1" dirty="0" err="1"/>
              <a:t>your</a:t>
            </a:r>
            <a:r>
              <a:rPr lang="sl-SI" sz="2400" b="1" dirty="0"/>
              <a:t> </a:t>
            </a:r>
            <a:r>
              <a:rPr lang="sl-SI" sz="2400" b="1" dirty="0" err="1"/>
              <a:t>organization</a:t>
            </a:r>
            <a:r>
              <a:rPr lang="sl-SI" sz="2400" b="1" dirty="0" smtClean="0"/>
              <a:t>?</a:t>
            </a:r>
          </a:p>
          <a:p>
            <a:pPr marL="0" indent="0">
              <a:buNone/>
            </a:pPr>
            <a:r>
              <a:rPr lang="sl-SI" sz="2400" dirty="0"/>
              <a:t/>
            </a:r>
            <a:br>
              <a:rPr lang="sl-SI" sz="2400" dirty="0"/>
            </a:br>
            <a:r>
              <a:rPr lang="sl-SI" sz="2400" dirty="0" err="1" smtClean="0"/>
              <a:t>You</a:t>
            </a:r>
            <a:r>
              <a:rPr lang="sl-SI" sz="2400" dirty="0" smtClean="0"/>
              <a:t> </a:t>
            </a:r>
            <a:r>
              <a:rPr lang="sl-SI" sz="2400" dirty="0" err="1" smtClean="0"/>
              <a:t>made</a:t>
            </a:r>
            <a:r>
              <a:rPr lang="sl-SI" sz="2400" dirty="0" smtClean="0"/>
              <a:t> a </a:t>
            </a:r>
            <a:r>
              <a:rPr lang="sl-SI" sz="2400" dirty="0"/>
              <a:t>list </a:t>
            </a:r>
            <a:r>
              <a:rPr lang="sl-SI" sz="2400" dirty="0" err="1"/>
              <a:t>of</a:t>
            </a:r>
            <a:r>
              <a:rPr lang="sl-SI" sz="2400" dirty="0"/>
              <a:t> </a:t>
            </a:r>
            <a:r>
              <a:rPr lang="sl-SI" sz="2400" dirty="0" err="1" smtClean="0"/>
              <a:t>characteristics</a:t>
            </a:r>
            <a:r>
              <a:rPr lang="sl-SI" sz="2400" dirty="0" smtClean="0"/>
              <a:t> </a:t>
            </a:r>
            <a:r>
              <a:rPr lang="sl-SI" sz="2400" dirty="0" err="1"/>
              <a:t>that</a:t>
            </a:r>
            <a:r>
              <a:rPr lang="sl-SI" sz="2400" dirty="0"/>
              <a:t> </a:t>
            </a:r>
            <a:r>
              <a:rPr lang="sl-SI" sz="2400" dirty="0" err="1"/>
              <a:t>you</a:t>
            </a:r>
            <a:r>
              <a:rPr lang="sl-SI" sz="2400" dirty="0"/>
              <a:t> </a:t>
            </a:r>
            <a:r>
              <a:rPr lang="sl-SI" sz="2400" dirty="0" err="1" smtClean="0"/>
              <a:t>thought</a:t>
            </a:r>
            <a:r>
              <a:rPr lang="sl-SI" sz="2400" smtClean="0"/>
              <a:t> of</a:t>
            </a:r>
            <a:r>
              <a:rPr lang="sl-SI" sz="2400" dirty="0" smtClean="0"/>
              <a:t>.</a:t>
            </a:r>
          </a:p>
          <a:p>
            <a:pPr marL="0" indent="0">
              <a:buNone/>
            </a:pPr>
            <a:endParaRPr lang="sl-SI" sz="2400" dirty="0"/>
          </a:p>
          <a:p>
            <a:pPr marL="0" indent="0">
              <a:buNone/>
            </a:pPr>
            <a:endParaRPr lang="sl-SI" sz="2400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Vilar and Pisanski,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3939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Task</a:t>
            </a:r>
            <a:r>
              <a:rPr lang="sl-SI" dirty="0" smtClean="0"/>
              <a:t> 2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544819"/>
            <a:ext cx="9890870" cy="440715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sl-SI" sz="2400" dirty="0" err="1" smtClean="0"/>
              <a:t>Can</a:t>
            </a:r>
            <a:r>
              <a:rPr lang="sl-SI" sz="2400" dirty="0" smtClean="0"/>
              <a:t> </a:t>
            </a:r>
            <a:r>
              <a:rPr lang="sl-SI" sz="2400" dirty="0" err="1" smtClean="0"/>
              <a:t>you</a:t>
            </a:r>
            <a:r>
              <a:rPr lang="sl-SI" sz="2400" dirty="0"/>
              <a:t> </a:t>
            </a:r>
            <a:r>
              <a:rPr lang="sl-SI" sz="2400" dirty="0" smtClean="0"/>
              <a:t>in </a:t>
            </a:r>
            <a:r>
              <a:rPr lang="sl-SI" sz="2400" dirty="0" err="1" smtClean="0"/>
              <a:t>any</a:t>
            </a:r>
            <a:r>
              <a:rPr lang="sl-SI" sz="2400" dirty="0" smtClean="0"/>
              <a:t> </a:t>
            </a:r>
            <a:r>
              <a:rPr lang="sl-SI" sz="2400" dirty="0" err="1" smtClean="0"/>
              <a:t>way</a:t>
            </a:r>
            <a:r>
              <a:rPr lang="sl-SI" sz="2400" dirty="0" smtClean="0"/>
              <a:t> </a:t>
            </a:r>
            <a:r>
              <a:rPr lang="sl-SI" sz="2400" dirty="0" err="1" smtClean="0"/>
              <a:t>classify</a:t>
            </a:r>
            <a:r>
              <a:rPr lang="sl-SI" sz="2400" dirty="0" smtClean="0"/>
              <a:t> </a:t>
            </a:r>
            <a:r>
              <a:rPr lang="sl-SI" sz="2400" dirty="0" err="1" smtClean="0"/>
              <a:t>these</a:t>
            </a:r>
            <a:r>
              <a:rPr lang="sl-SI" sz="2400" dirty="0" smtClean="0"/>
              <a:t> </a:t>
            </a:r>
            <a:r>
              <a:rPr lang="sl-SI" sz="2400" dirty="0" err="1" smtClean="0"/>
              <a:t>characteristics</a:t>
            </a:r>
            <a:r>
              <a:rPr lang="sl-SI" sz="2400" dirty="0" smtClean="0"/>
              <a:t>? Is it </a:t>
            </a:r>
            <a:r>
              <a:rPr lang="sl-SI" sz="2400" dirty="0" err="1" smtClean="0"/>
              <a:t>possible</a:t>
            </a:r>
            <a:r>
              <a:rPr lang="sl-SI" sz="2400" dirty="0" smtClean="0"/>
              <a:t> to </a:t>
            </a:r>
            <a:r>
              <a:rPr lang="sl-SI" sz="2400" dirty="0" err="1" smtClean="0"/>
              <a:t>group</a:t>
            </a:r>
            <a:r>
              <a:rPr lang="sl-SI" sz="2400" dirty="0" smtClean="0"/>
              <a:t> </a:t>
            </a:r>
            <a:r>
              <a:rPr lang="sl-SI" sz="2400" dirty="0" err="1" smtClean="0"/>
              <a:t>them</a:t>
            </a:r>
            <a:r>
              <a:rPr lang="sl-SI" sz="2400" dirty="0"/>
              <a:t>?</a:t>
            </a:r>
            <a:endParaRPr lang="sl-SI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sl-SI" sz="2400" dirty="0" smtClean="0"/>
              <a:t>Do </a:t>
            </a:r>
            <a:r>
              <a:rPr lang="sl-SI" sz="2400" dirty="0" err="1" smtClean="0"/>
              <a:t>these</a:t>
            </a:r>
            <a:r>
              <a:rPr lang="sl-SI" sz="2400" dirty="0" smtClean="0"/>
              <a:t> data </a:t>
            </a:r>
            <a:r>
              <a:rPr lang="sl-SI" sz="2400" dirty="0" err="1" smtClean="0"/>
              <a:t>need</a:t>
            </a:r>
            <a:r>
              <a:rPr lang="sl-SI" sz="2400" dirty="0" smtClean="0"/>
              <a:t> </a:t>
            </a:r>
            <a:r>
              <a:rPr lang="sl-SI" sz="2400" dirty="0" err="1" smtClean="0"/>
              <a:t>any</a:t>
            </a:r>
            <a:r>
              <a:rPr lang="sl-SI" sz="2400" dirty="0" smtClean="0"/>
              <a:t> ‚</a:t>
            </a:r>
            <a:r>
              <a:rPr lang="sl-SI" sz="2400" dirty="0" err="1" smtClean="0"/>
              <a:t>rules</a:t>
            </a:r>
            <a:r>
              <a:rPr lang="sl-SI" sz="2400" dirty="0" smtClean="0"/>
              <a:t>‘ in </a:t>
            </a:r>
            <a:r>
              <a:rPr lang="sl-SI" sz="2400" dirty="0" err="1" smtClean="0"/>
              <a:t>which</a:t>
            </a:r>
            <a:r>
              <a:rPr lang="sl-SI" sz="2400" dirty="0" smtClean="0"/>
              <a:t> </a:t>
            </a:r>
            <a:r>
              <a:rPr lang="sl-SI" sz="2400" dirty="0" err="1" smtClean="0"/>
              <a:t>you</a:t>
            </a:r>
            <a:r>
              <a:rPr lang="sl-SI" sz="2400" dirty="0" smtClean="0"/>
              <a:t> </a:t>
            </a:r>
            <a:r>
              <a:rPr lang="sl-SI" sz="2400" dirty="0" err="1" smtClean="0"/>
              <a:t>want</a:t>
            </a:r>
            <a:r>
              <a:rPr lang="sl-SI" sz="2400" dirty="0" smtClean="0"/>
              <a:t> </a:t>
            </a:r>
            <a:r>
              <a:rPr lang="sl-SI" sz="2400" dirty="0" err="1" smtClean="0"/>
              <a:t>them</a:t>
            </a:r>
            <a:r>
              <a:rPr lang="sl-SI" sz="2400" dirty="0" smtClean="0"/>
              <a:t> to be set </a:t>
            </a:r>
            <a:r>
              <a:rPr lang="sl-SI" sz="2400" dirty="0" err="1" smtClean="0"/>
              <a:t>or</a:t>
            </a:r>
            <a:r>
              <a:rPr lang="sl-SI" sz="2400" dirty="0" smtClean="0"/>
              <a:t> </a:t>
            </a:r>
            <a:r>
              <a:rPr lang="sl-SI" sz="2400" dirty="0" err="1" smtClean="0"/>
              <a:t>written</a:t>
            </a:r>
            <a:r>
              <a:rPr lang="sl-SI" sz="2400" dirty="0" smtClean="0"/>
              <a:t>? </a:t>
            </a:r>
            <a:br>
              <a:rPr lang="sl-SI" sz="2400" dirty="0" smtClean="0"/>
            </a:br>
            <a:r>
              <a:rPr lang="sl-SI" sz="2400" dirty="0" smtClean="0"/>
              <a:t>In </a:t>
            </a:r>
            <a:r>
              <a:rPr lang="sl-SI" sz="2400" dirty="0" err="1" smtClean="0"/>
              <a:t>what</a:t>
            </a:r>
            <a:r>
              <a:rPr lang="sl-SI" sz="2400" dirty="0" smtClean="0"/>
              <a:t> form </a:t>
            </a:r>
            <a:r>
              <a:rPr lang="sl-SI" sz="2400" dirty="0" err="1"/>
              <a:t>should</a:t>
            </a:r>
            <a:r>
              <a:rPr lang="sl-SI" sz="2400" dirty="0"/>
              <a:t> </a:t>
            </a:r>
            <a:r>
              <a:rPr lang="sl-SI" sz="2400" dirty="0" err="1"/>
              <a:t>they</a:t>
            </a:r>
            <a:r>
              <a:rPr lang="sl-SI" sz="2400" dirty="0"/>
              <a:t> </a:t>
            </a:r>
            <a:r>
              <a:rPr lang="sl-SI" sz="2400" dirty="0" smtClean="0"/>
              <a:t>be (</a:t>
            </a:r>
            <a:r>
              <a:rPr lang="sl-SI" sz="2400" dirty="0" err="1"/>
              <a:t>eg</a:t>
            </a:r>
            <a:r>
              <a:rPr lang="sl-SI" sz="2400" dirty="0" smtClean="0"/>
              <a:t>. </a:t>
            </a:r>
            <a:r>
              <a:rPr lang="sl-SI" sz="2400" dirty="0" err="1"/>
              <a:t>n</a:t>
            </a:r>
            <a:r>
              <a:rPr lang="sl-SI" sz="2400" dirty="0" err="1" smtClean="0"/>
              <a:t>umbers</a:t>
            </a:r>
            <a:r>
              <a:rPr lang="sl-SI" sz="2400" dirty="0" smtClean="0"/>
              <a:t>/</a:t>
            </a:r>
            <a:r>
              <a:rPr lang="sl-SI" sz="2400" dirty="0" err="1" smtClean="0"/>
              <a:t>free</a:t>
            </a:r>
            <a:r>
              <a:rPr lang="sl-SI" sz="2400" dirty="0" smtClean="0"/>
              <a:t> </a:t>
            </a:r>
            <a:r>
              <a:rPr lang="sl-SI" sz="2400" dirty="0" err="1" smtClean="0"/>
              <a:t>text</a:t>
            </a:r>
            <a:r>
              <a:rPr lang="sl-SI" sz="2400" dirty="0" smtClean="0"/>
              <a:t>/</a:t>
            </a:r>
            <a:r>
              <a:rPr lang="sl-SI" sz="2400" dirty="0" err="1" smtClean="0"/>
              <a:t>standardized</a:t>
            </a:r>
            <a:r>
              <a:rPr lang="sl-SI" sz="2400" dirty="0" smtClean="0"/>
              <a:t> </a:t>
            </a:r>
            <a:r>
              <a:rPr lang="sl-SI" sz="2400" dirty="0" err="1" smtClean="0"/>
              <a:t>text</a:t>
            </a:r>
            <a:r>
              <a:rPr lang="sl-SI" sz="2400" dirty="0" smtClean="0"/>
              <a:t>, in </a:t>
            </a:r>
            <a:r>
              <a:rPr lang="sl-SI" sz="2400" dirty="0" err="1" smtClean="0"/>
              <a:t>which</a:t>
            </a:r>
            <a:r>
              <a:rPr lang="sl-SI" sz="2400" dirty="0" smtClean="0"/>
              <a:t> </a:t>
            </a:r>
            <a:r>
              <a:rPr lang="sl-SI" sz="2400" dirty="0" err="1" smtClean="0"/>
              <a:t>measurement</a:t>
            </a:r>
            <a:r>
              <a:rPr lang="sl-SI" sz="2400" dirty="0" smtClean="0"/>
              <a:t> </a:t>
            </a:r>
            <a:r>
              <a:rPr lang="sl-SI" sz="2400" dirty="0" err="1" smtClean="0"/>
              <a:t>units</a:t>
            </a:r>
            <a:r>
              <a:rPr lang="sl-SI" sz="2400" dirty="0" smtClean="0"/>
              <a:t>)? </a:t>
            </a:r>
            <a:br>
              <a:rPr lang="sl-SI" sz="2400" dirty="0" smtClean="0"/>
            </a:br>
            <a:r>
              <a:rPr lang="sl-SI" sz="2400" dirty="0" err="1" smtClean="0"/>
              <a:t>Which</a:t>
            </a:r>
            <a:r>
              <a:rPr lang="sl-SI" sz="2400" dirty="0" smtClean="0"/>
              <a:t> data </a:t>
            </a:r>
            <a:r>
              <a:rPr lang="sl-SI" sz="2400" dirty="0" err="1" smtClean="0"/>
              <a:t>types</a:t>
            </a:r>
            <a:r>
              <a:rPr lang="sl-SI" sz="2400" dirty="0" smtClean="0"/>
              <a:t> </a:t>
            </a:r>
            <a:r>
              <a:rPr lang="sl-SI" sz="2400" dirty="0" err="1" smtClean="0"/>
              <a:t>need</a:t>
            </a:r>
            <a:r>
              <a:rPr lang="sl-SI" sz="2400" dirty="0" smtClean="0"/>
              <a:t> </a:t>
            </a:r>
            <a:r>
              <a:rPr lang="sl-SI" sz="2400" dirty="0" err="1" smtClean="0"/>
              <a:t>such</a:t>
            </a:r>
            <a:r>
              <a:rPr lang="sl-SI" sz="2400" dirty="0" smtClean="0"/>
              <a:t> </a:t>
            </a:r>
            <a:r>
              <a:rPr lang="sl-SI" sz="2400" dirty="0" err="1" smtClean="0"/>
              <a:t>standardization</a:t>
            </a:r>
            <a:r>
              <a:rPr lang="sl-SI" sz="2400" dirty="0" smtClean="0"/>
              <a:t>, </a:t>
            </a:r>
            <a:r>
              <a:rPr lang="sl-SI" sz="2400" dirty="0" err="1" smtClean="0"/>
              <a:t>which</a:t>
            </a:r>
            <a:r>
              <a:rPr lang="sl-SI" sz="2400" dirty="0" smtClean="0"/>
              <a:t> </a:t>
            </a:r>
            <a:r>
              <a:rPr lang="sl-SI" sz="2400" dirty="0" err="1" smtClean="0"/>
              <a:t>don‘t</a:t>
            </a:r>
            <a:r>
              <a:rPr lang="sl-SI" sz="2400" dirty="0" smtClean="0"/>
              <a:t>? </a:t>
            </a:r>
            <a:r>
              <a:rPr lang="sl-SI" sz="2400" dirty="0" err="1" smtClean="0"/>
              <a:t>Why</a:t>
            </a:r>
            <a:r>
              <a:rPr lang="sl-SI" sz="2400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endParaRPr lang="sl-SI" sz="2400" dirty="0"/>
          </a:p>
          <a:p>
            <a:pPr marL="0" indent="0">
              <a:buNone/>
            </a:pPr>
            <a:r>
              <a:rPr lang="sl-SI" sz="2400" dirty="0" err="1"/>
              <a:t>Share</a:t>
            </a:r>
            <a:r>
              <a:rPr lang="sl-SI" sz="2400" dirty="0"/>
              <a:t> </a:t>
            </a:r>
            <a:r>
              <a:rPr lang="sl-SI" sz="2400" dirty="0" err="1"/>
              <a:t>your</a:t>
            </a:r>
            <a:r>
              <a:rPr lang="sl-SI" sz="2400" dirty="0"/>
              <a:t> </a:t>
            </a:r>
            <a:r>
              <a:rPr lang="sl-SI" sz="2400" dirty="0" err="1"/>
              <a:t>thoughts</a:t>
            </a:r>
            <a:r>
              <a:rPr lang="sl-SI" sz="2400" dirty="0"/>
              <a:t> </a:t>
            </a:r>
            <a:r>
              <a:rPr lang="sl-SI" sz="2400" dirty="0" err="1"/>
              <a:t>with</a:t>
            </a:r>
            <a:r>
              <a:rPr lang="sl-SI" sz="2400" dirty="0"/>
              <a:t> </a:t>
            </a:r>
            <a:r>
              <a:rPr lang="sl-SI" sz="2400" dirty="0" err="1"/>
              <a:t>your</a:t>
            </a:r>
            <a:r>
              <a:rPr lang="sl-SI" sz="2400" dirty="0"/>
              <a:t> </a:t>
            </a:r>
            <a:r>
              <a:rPr lang="sl-SI" sz="2400" dirty="0" err="1"/>
              <a:t>colleagues</a:t>
            </a:r>
            <a:r>
              <a:rPr lang="sl-SI" sz="2400" dirty="0"/>
              <a:t> in </a:t>
            </a:r>
            <a:r>
              <a:rPr lang="sl-SI" sz="2400" dirty="0" err="1"/>
              <a:t>the</a:t>
            </a:r>
            <a:r>
              <a:rPr lang="sl-SI" sz="2400" dirty="0"/>
              <a:t> </a:t>
            </a:r>
            <a:r>
              <a:rPr lang="sl-SI" sz="2400" dirty="0" err="1"/>
              <a:t>other</a:t>
            </a:r>
            <a:r>
              <a:rPr lang="sl-SI" sz="2400" dirty="0"/>
              <a:t> </a:t>
            </a:r>
            <a:r>
              <a:rPr lang="sl-SI" sz="2400" dirty="0" err="1"/>
              <a:t>groups</a:t>
            </a:r>
            <a:r>
              <a:rPr lang="sl-SI" sz="2400" dirty="0" smtClean="0"/>
              <a:t>.</a:t>
            </a:r>
            <a:endParaRPr lang="sl-SI" sz="2400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Vilar and Pisanski, 2018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74891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84593" y="295729"/>
            <a:ext cx="10370310" cy="1325563"/>
          </a:xfrm>
        </p:spPr>
        <p:txBody>
          <a:bodyPr>
            <a:normAutofit fontScale="90000"/>
          </a:bodyPr>
          <a:lstStyle/>
          <a:p>
            <a:r>
              <a:rPr lang="sl-SI" sz="3600" b="1" dirty="0" err="1"/>
              <a:t>What</a:t>
            </a:r>
            <a:r>
              <a:rPr lang="sl-SI" sz="3600" b="1" dirty="0"/>
              <a:t> </a:t>
            </a:r>
            <a:r>
              <a:rPr lang="sl-SI" sz="3600" b="1" dirty="0" err="1"/>
              <a:t>you</a:t>
            </a:r>
            <a:r>
              <a:rPr lang="sl-SI" sz="3600" b="1" dirty="0"/>
              <a:t> </a:t>
            </a:r>
            <a:r>
              <a:rPr lang="sl-SI" sz="3600" b="1" dirty="0" err="1"/>
              <a:t>did</a:t>
            </a:r>
            <a:r>
              <a:rPr lang="sl-SI" sz="3600" b="1" dirty="0"/>
              <a:t> </a:t>
            </a:r>
            <a:r>
              <a:rPr lang="sl-SI" sz="3600" b="1" dirty="0" err="1"/>
              <a:t>was</a:t>
            </a:r>
            <a:r>
              <a:rPr lang="sl-SI" sz="3600" b="1" dirty="0"/>
              <a:t> a </a:t>
            </a:r>
            <a:r>
              <a:rPr lang="sl-SI" sz="3600" b="1" dirty="0" err="1" smtClean="0"/>
              <a:t>simplified</a:t>
            </a:r>
            <a:r>
              <a:rPr lang="sl-SI" sz="3600" b="1" dirty="0" smtClean="0"/>
              <a:t> </a:t>
            </a:r>
            <a:r>
              <a:rPr lang="sl-SI" sz="3600" b="1" dirty="0" err="1"/>
              <a:t>analysis</a:t>
            </a:r>
            <a:r>
              <a:rPr lang="sl-SI" sz="3600" b="1" dirty="0"/>
              <a:t> </a:t>
            </a:r>
            <a:r>
              <a:rPr lang="sl-SI" sz="3600" b="1" dirty="0" err="1"/>
              <a:t>of</a:t>
            </a:r>
            <a:r>
              <a:rPr lang="sl-SI" sz="3600" b="1" dirty="0"/>
              <a:t> </a:t>
            </a:r>
            <a:r>
              <a:rPr lang="sl-SI" sz="3600" b="1" dirty="0" err="1"/>
              <a:t>functional</a:t>
            </a:r>
            <a:r>
              <a:rPr lang="sl-SI" sz="3600" b="1" dirty="0"/>
              <a:t> </a:t>
            </a:r>
            <a:r>
              <a:rPr lang="sl-SI" sz="3600" b="1" dirty="0" err="1"/>
              <a:t>requirements</a:t>
            </a:r>
            <a:r>
              <a:rPr lang="sl-SI" sz="3600" b="1" dirty="0"/>
              <a:t> </a:t>
            </a:r>
            <a:r>
              <a:rPr lang="sl-SI" sz="3600" b="1" dirty="0" err="1"/>
              <a:t>and</a:t>
            </a:r>
            <a:r>
              <a:rPr lang="sl-SI" sz="3600" b="1" dirty="0"/>
              <a:t> </a:t>
            </a:r>
            <a:r>
              <a:rPr lang="sl-SI" sz="3600" b="1" dirty="0" err="1"/>
              <a:t>shaping</a:t>
            </a:r>
            <a:r>
              <a:rPr lang="sl-SI" sz="3600" b="1" dirty="0"/>
              <a:t> </a:t>
            </a:r>
            <a:r>
              <a:rPr lang="sl-SI" sz="3600" b="1" dirty="0" err="1"/>
              <a:t>of</a:t>
            </a:r>
            <a:r>
              <a:rPr lang="sl-SI" sz="3600" b="1" dirty="0"/>
              <a:t> a data model </a:t>
            </a:r>
            <a:r>
              <a:rPr lang="sl-SI" sz="3600" b="1" dirty="0" err="1"/>
              <a:t>for</a:t>
            </a:r>
            <a:r>
              <a:rPr lang="sl-SI" sz="3600" b="1" dirty="0"/>
              <a:t> </a:t>
            </a:r>
            <a:r>
              <a:rPr lang="sl-SI" sz="3600" b="1" dirty="0" err="1"/>
              <a:t>your</a:t>
            </a:r>
            <a:r>
              <a:rPr lang="sl-SI" sz="3600" b="1" dirty="0"/>
              <a:t> </a:t>
            </a:r>
            <a:r>
              <a:rPr lang="sl-SI" sz="3600" b="1" dirty="0" err="1"/>
              <a:t>given</a:t>
            </a:r>
            <a:r>
              <a:rPr lang="sl-SI" sz="3600" b="1" dirty="0"/>
              <a:t> </a:t>
            </a:r>
            <a:r>
              <a:rPr lang="sl-SI" sz="3600" b="1" dirty="0" err="1"/>
              <a:t>context</a:t>
            </a:r>
            <a:r>
              <a:rPr lang="sl-SI" sz="3600" b="1" dirty="0"/>
              <a:t>.</a:t>
            </a:r>
            <a:endParaRPr lang="sl-SI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315686" y="1869167"/>
            <a:ext cx="10526485" cy="4411889"/>
          </a:xfrm>
        </p:spPr>
        <p:txBody>
          <a:bodyPr>
            <a:normAutofit/>
          </a:bodyPr>
          <a:lstStyle/>
          <a:p>
            <a:r>
              <a:rPr lang="sl-SI" sz="2200" dirty="0" err="1" smtClean="0"/>
              <a:t>Of</a:t>
            </a:r>
            <a:r>
              <a:rPr lang="sl-SI" sz="2200" dirty="0" smtClean="0"/>
              <a:t> </a:t>
            </a:r>
            <a:r>
              <a:rPr lang="sl-SI" sz="2200" dirty="0" err="1" smtClean="0"/>
              <a:t>course</a:t>
            </a:r>
            <a:r>
              <a:rPr lang="sl-SI" sz="2200" dirty="0" smtClean="0"/>
              <a:t>, </a:t>
            </a:r>
            <a:r>
              <a:rPr lang="sl-SI" sz="2200" dirty="0" err="1" smtClean="0"/>
              <a:t>there</a:t>
            </a:r>
            <a:r>
              <a:rPr lang="sl-SI" sz="2200" dirty="0" smtClean="0"/>
              <a:t> is a </a:t>
            </a:r>
            <a:r>
              <a:rPr lang="sl-SI" sz="2200" dirty="0" err="1" smtClean="0"/>
              <a:t>long</a:t>
            </a:r>
            <a:r>
              <a:rPr lang="sl-SI" sz="2200" dirty="0" smtClean="0"/>
              <a:t> </a:t>
            </a:r>
            <a:r>
              <a:rPr lang="sl-SI" sz="2200" dirty="0" err="1" smtClean="0"/>
              <a:t>way</a:t>
            </a:r>
            <a:r>
              <a:rPr lang="sl-SI" sz="2200" dirty="0" smtClean="0"/>
              <a:t> </a:t>
            </a:r>
            <a:r>
              <a:rPr lang="sl-SI" sz="2200" dirty="0" err="1" smtClean="0"/>
              <a:t>before</a:t>
            </a:r>
            <a:r>
              <a:rPr lang="sl-SI" sz="2200" dirty="0" smtClean="0"/>
              <a:t> </a:t>
            </a:r>
            <a:r>
              <a:rPr lang="sl-SI" sz="2200" dirty="0" err="1" smtClean="0"/>
              <a:t>such</a:t>
            </a:r>
            <a:r>
              <a:rPr lang="sl-SI" sz="2200" dirty="0" smtClean="0"/>
              <a:t> </a:t>
            </a:r>
            <a:r>
              <a:rPr lang="sl-SI" sz="2200" dirty="0" err="1" smtClean="0"/>
              <a:t>models</a:t>
            </a:r>
            <a:r>
              <a:rPr lang="sl-SI" sz="2200" dirty="0" smtClean="0"/>
              <a:t>/</a:t>
            </a:r>
            <a:r>
              <a:rPr lang="sl-SI" sz="2200" dirty="0" err="1" smtClean="0"/>
              <a:t>schemes</a:t>
            </a:r>
            <a:r>
              <a:rPr lang="sl-SI" sz="2200" dirty="0" smtClean="0"/>
              <a:t> </a:t>
            </a:r>
            <a:r>
              <a:rPr lang="sl-SI" sz="2200" dirty="0" err="1" smtClean="0"/>
              <a:t>can</a:t>
            </a:r>
            <a:r>
              <a:rPr lang="sl-SI" sz="2200" dirty="0" smtClean="0"/>
              <a:t> in </a:t>
            </a:r>
            <a:r>
              <a:rPr lang="sl-SI" sz="2200" dirty="0" err="1" smtClean="0"/>
              <a:t>fact</a:t>
            </a:r>
            <a:r>
              <a:rPr lang="sl-SI" sz="2200" dirty="0" smtClean="0"/>
              <a:t> be used; </a:t>
            </a:r>
            <a:r>
              <a:rPr lang="sl-SI" sz="2200" dirty="0" err="1" smtClean="0"/>
              <a:t>the</a:t>
            </a:r>
            <a:r>
              <a:rPr lang="sl-SI" sz="2200" dirty="0" smtClean="0"/>
              <a:t> </a:t>
            </a:r>
            <a:r>
              <a:rPr lang="sl-SI" sz="2200" dirty="0" err="1" smtClean="0"/>
              <a:t>procedures</a:t>
            </a:r>
            <a:r>
              <a:rPr lang="sl-SI" sz="2200" dirty="0" smtClean="0"/>
              <a:t> are </a:t>
            </a:r>
            <a:r>
              <a:rPr lang="sl-SI" sz="2200" dirty="0" err="1" smtClean="0"/>
              <a:t>much</a:t>
            </a:r>
            <a:r>
              <a:rPr lang="sl-SI" sz="2200" dirty="0" smtClean="0"/>
              <a:t> </a:t>
            </a:r>
            <a:r>
              <a:rPr lang="sl-SI" sz="2200" dirty="0" err="1" smtClean="0"/>
              <a:t>longer</a:t>
            </a:r>
            <a:r>
              <a:rPr lang="sl-SI" sz="2200" dirty="0" smtClean="0"/>
              <a:t> </a:t>
            </a:r>
            <a:r>
              <a:rPr lang="sl-SI" sz="2200" dirty="0" err="1" smtClean="0"/>
              <a:t>and</a:t>
            </a:r>
            <a:r>
              <a:rPr lang="sl-SI" sz="2200" dirty="0" smtClean="0"/>
              <a:t> more </a:t>
            </a:r>
            <a:r>
              <a:rPr lang="sl-SI" sz="2200" dirty="0" err="1" smtClean="0"/>
              <a:t>complex</a:t>
            </a:r>
            <a:r>
              <a:rPr lang="sl-SI" sz="2200" dirty="0" smtClean="0"/>
              <a:t>. </a:t>
            </a:r>
            <a:r>
              <a:rPr lang="sl-SI" sz="2200" dirty="0" err="1" smtClean="0"/>
              <a:t>Also</a:t>
            </a:r>
            <a:r>
              <a:rPr lang="sl-SI" sz="2200" dirty="0" smtClean="0"/>
              <a:t>, not </a:t>
            </a:r>
            <a:r>
              <a:rPr lang="sl-SI" sz="2200" dirty="0" err="1" smtClean="0"/>
              <a:t>very</a:t>
            </a:r>
            <a:r>
              <a:rPr lang="sl-SI" sz="2200" dirty="0" smtClean="0"/>
              <a:t> </a:t>
            </a:r>
            <a:r>
              <a:rPr lang="sl-SI" sz="2200" dirty="0" err="1" smtClean="0"/>
              <a:t>often</a:t>
            </a:r>
            <a:r>
              <a:rPr lang="sl-SI" sz="2200" dirty="0" smtClean="0"/>
              <a:t> </a:t>
            </a:r>
            <a:r>
              <a:rPr lang="sl-SI" sz="2200" dirty="0" err="1" smtClean="0"/>
              <a:t>will</a:t>
            </a:r>
            <a:r>
              <a:rPr lang="sl-SI" sz="2200" dirty="0" smtClean="0"/>
              <a:t> </a:t>
            </a:r>
            <a:r>
              <a:rPr lang="sl-SI" sz="2200" dirty="0" err="1" smtClean="0"/>
              <a:t>you</a:t>
            </a:r>
            <a:r>
              <a:rPr lang="sl-SI" sz="2200" dirty="0" smtClean="0"/>
              <a:t> be </a:t>
            </a:r>
            <a:r>
              <a:rPr lang="sl-SI" sz="2200" dirty="0" err="1" smtClean="0"/>
              <a:t>making</a:t>
            </a:r>
            <a:r>
              <a:rPr lang="sl-SI" sz="2200" dirty="0" smtClean="0"/>
              <a:t> a </a:t>
            </a:r>
            <a:r>
              <a:rPr lang="sl-SI" sz="2200" dirty="0" err="1" smtClean="0"/>
              <a:t>metadata</a:t>
            </a:r>
            <a:r>
              <a:rPr lang="sl-SI" sz="2200" dirty="0" smtClean="0"/>
              <a:t> </a:t>
            </a:r>
            <a:r>
              <a:rPr lang="sl-SI" sz="2200" dirty="0" err="1" smtClean="0"/>
              <a:t>scheme</a:t>
            </a:r>
            <a:r>
              <a:rPr lang="sl-SI" sz="2200" dirty="0" smtClean="0"/>
              <a:t> </a:t>
            </a:r>
            <a:r>
              <a:rPr lang="sl-SI" sz="2200" dirty="0" err="1" smtClean="0"/>
              <a:t>from</a:t>
            </a:r>
            <a:r>
              <a:rPr lang="sl-SI" sz="2200" dirty="0" smtClean="0"/>
              <a:t> </a:t>
            </a:r>
            <a:r>
              <a:rPr lang="sl-SI" sz="2200" dirty="0" err="1" smtClean="0"/>
              <a:t>scratch</a:t>
            </a:r>
            <a:r>
              <a:rPr lang="sl-SI" sz="2200" dirty="0" smtClean="0"/>
              <a:t>, </a:t>
            </a:r>
            <a:r>
              <a:rPr lang="sl-SI" sz="2200" dirty="0" err="1" smtClean="0"/>
              <a:t>usually</a:t>
            </a:r>
            <a:r>
              <a:rPr lang="sl-SI" sz="2200" dirty="0" smtClean="0"/>
              <a:t> </a:t>
            </a:r>
            <a:r>
              <a:rPr lang="sl-SI" sz="2200" dirty="0" err="1" smtClean="0"/>
              <a:t>there</a:t>
            </a:r>
            <a:r>
              <a:rPr lang="sl-SI" sz="2200" dirty="0" smtClean="0"/>
              <a:t> </a:t>
            </a:r>
            <a:r>
              <a:rPr lang="sl-SI" sz="2200" dirty="0" err="1" smtClean="0"/>
              <a:t>will</a:t>
            </a:r>
            <a:r>
              <a:rPr lang="sl-SI" sz="2200" dirty="0" smtClean="0"/>
              <a:t> </a:t>
            </a:r>
            <a:r>
              <a:rPr lang="sl-SI" sz="2200" dirty="0" err="1" smtClean="0"/>
              <a:t>already</a:t>
            </a:r>
            <a:r>
              <a:rPr lang="sl-SI" sz="2200" dirty="0" smtClean="0"/>
              <a:t> be </a:t>
            </a:r>
            <a:r>
              <a:rPr lang="sl-SI" sz="2200" dirty="0" err="1" smtClean="0"/>
              <a:t>an</a:t>
            </a:r>
            <a:r>
              <a:rPr lang="sl-SI" sz="2200" dirty="0" smtClean="0"/>
              <a:t> </a:t>
            </a:r>
            <a:r>
              <a:rPr lang="sl-SI" sz="2200" dirty="0" err="1" smtClean="0"/>
              <a:t>existing</a:t>
            </a:r>
            <a:r>
              <a:rPr lang="sl-SI" sz="2200" dirty="0" smtClean="0"/>
              <a:t> one (</a:t>
            </a:r>
            <a:r>
              <a:rPr lang="sl-SI" sz="2200" dirty="0" err="1" smtClean="0"/>
              <a:t>eg</a:t>
            </a:r>
            <a:r>
              <a:rPr lang="sl-SI" sz="2200" dirty="0" smtClean="0"/>
              <a:t>. Dublin </a:t>
            </a:r>
            <a:r>
              <a:rPr lang="sl-SI" sz="2200" dirty="0" err="1" smtClean="0"/>
              <a:t>Core</a:t>
            </a:r>
            <a:r>
              <a:rPr lang="sl-SI" sz="2200" dirty="0" smtClean="0"/>
              <a:t>, VRA </a:t>
            </a:r>
            <a:r>
              <a:rPr lang="sl-SI" sz="2200" dirty="0" err="1" smtClean="0"/>
              <a:t>Core</a:t>
            </a:r>
            <a:r>
              <a:rPr lang="sl-SI" sz="2200" dirty="0" smtClean="0"/>
              <a:t>).</a:t>
            </a:r>
          </a:p>
          <a:p>
            <a:r>
              <a:rPr lang="sl-SI" sz="2200" dirty="0" smtClean="0"/>
              <a:t>But – </a:t>
            </a:r>
            <a:r>
              <a:rPr lang="sl-SI" sz="2200" dirty="0" err="1" smtClean="0"/>
              <a:t>Each</a:t>
            </a:r>
            <a:r>
              <a:rPr lang="sl-SI" sz="2200" dirty="0" smtClean="0"/>
              <a:t> </a:t>
            </a:r>
            <a:r>
              <a:rPr lang="sl-SI" sz="2200" dirty="0" err="1" smtClean="0"/>
              <a:t>metadata</a:t>
            </a:r>
            <a:r>
              <a:rPr lang="sl-SI" sz="2200" dirty="0" smtClean="0"/>
              <a:t> </a:t>
            </a:r>
            <a:r>
              <a:rPr lang="sl-SI" sz="2200" dirty="0" err="1" smtClean="0"/>
              <a:t>scheme</a:t>
            </a:r>
            <a:r>
              <a:rPr lang="sl-SI" sz="2200" dirty="0" smtClean="0"/>
              <a:t> </a:t>
            </a:r>
            <a:r>
              <a:rPr lang="sl-SI" sz="2200" dirty="0" err="1" smtClean="0"/>
              <a:t>and</a:t>
            </a:r>
            <a:r>
              <a:rPr lang="sl-SI" sz="2200" dirty="0" smtClean="0"/>
              <a:t> </a:t>
            </a:r>
            <a:r>
              <a:rPr lang="sl-SI" sz="2200" dirty="0" err="1" smtClean="0"/>
              <a:t>each</a:t>
            </a:r>
            <a:r>
              <a:rPr lang="sl-SI" sz="2200" dirty="0" smtClean="0"/>
              <a:t> </a:t>
            </a:r>
            <a:r>
              <a:rPr lang="sl-SI" sz="2200" dirty="0" err="1" smtClean="0"/>
              <a:t>digital</a:t>
            </a:r>
            <a:r>
              <a:rPr lang="sl-SI" sz="2200" dirty="0" smtClean="0"/>
              <a:t> </a:t>
            </a:r>
            <a:r>
              <a:rPr lang="sl-SI" sz="2200" dirty="0" err="1" smtClean="0"/>
              <a:t>collection</a:t>
            </a:r>
            <a:r>
              <a:rPr lang="sl-SI" sz="2200" dirty="0" smtClean="0"/>
              <a:t> </a:t>
            </a:r>
            <a:r>
              <a:rPr lang="sl-SI" sz="2200" dirty="0" err="1" smtClean="0"/>
              <a:t>infrastructure</a:t>
            </a:r>
            <a:r>
              <a:rPr lang="sl-SI" sz="2200" dirty="0" smtClean="0"/>
              <a:t> </a:t>
            </a:r>
            <a:r>
              <a:rPr lang="sl-SI" sz="2200" dirty="0" err="1" smtClean="0"/>
              <a:t>must</a:t>
            </a:r>
            <a:r>
              <a:rPr lang="sl-SI" sz="2200" dirty="0" smtClean="0"/>
              <a:t> </a:t>
            </a:r>
            <a:r>
              <a:rPr lang="sl-SI" sz="2200" dirty="0" err="1" smtClean="0"/>
              <a:t>undergo</a:t>
            </a:r>
            <a:r>
              <a:rPr lang="sl-SI" sz="2200" dirty="0" smtClean="0"/>
              <a:t> </a:t>
            </a:r>
            <a:r>
              <a:rPr lang="sl-SI" sz="2200" dirty="0" err="1" smtClean="0"/>
              <a:t>such</a:t>
            </a:r>
            <a:r>
              <a:rPr lang="sl-SI" sz="2200" dirty="0" smtClean="0"/>
              <a:t> </a:t>
            </a:r>
            <a:r>
              <a:rPr lang="sl-SI" sz="2200" dirty="0" err="1" smtClean="0"/>
              <a:t>procedures</a:t>
            </a:r>
            <a:r>
              <a:rPr lang="sl-SI" sz="2200" dirty="0" smtClean="0"/>
              <a:t> (</a:t>
            </a:r>
            <a:r>
              <a:rPr lang="sl-SI" sz="2200" dirty="0" err="1" smtClean="0"/>
              <a:t>and</a:t>
            </a:r>
            <a:r>
              <a:rPr lang="sl-SI" sz="2200" dirty="0" smtClean="0"/>
              <a:t> </a:t>
            </a:r>
            <a:r>
              <a:rPr lang="sl-SI" sz="2200" dirty="0" err="1" smtClean="0"/>
              <a:t>many</a:t>
            </a:r>
            <a:r>
              <a:rPr lang="sl-SI" sz="2200" dirty="0" smtClean="0"/>
              <a:t> </a:t>
            </a:r>
            <a:r>
              <a:rPr lang="sl-SI" sz="2200" dirty="0" err="1" smtClean="0"/>
              <a:t>others</a:t>
            </a:r>
            <a:r>
              <a:rPr lang="sl-SI" sz="2200" dirty="0" smtClean="0"/>
              <a:t>) </a:t>
            </a:r>
            <a:r>
              <a:rPr lang="sl-SI" sz="2200" dirty="0" err="1" smtClean="0"/>
              <a:t>before</a:t>
            </a:r>
            <a:r>
              <a:rPr lang="sl-SI" sz="2200" dirty="0" smtClean="0"/>
              <a:t> </a:t>
            </a:r>
            <a:r>
              <a:rPr lang="sl-SI" sz="2200" dirty="0" err="1" smtClean="0"/>
              <a:t>becoming</a:t>
            </a:r>
            <a:r>
              <a:rPr lang="sl-SI" sz="2200" dirty="0" smtClean="0"/>
              <a:t> </a:t>
            </a:r>
            <a:r>
              <a:rPr lang="sl-SI" sz="2200" dirty="0" err="1" smtClean="0"/>
              <a:t>fully</a:t>
            </a:r>
            <a:r>
              <a:rPr lang="sl-SI" sz="2200" dirty="0" smtClean="0"/>
              <a:t> </a:t>
            </a:r>
            <a:r>
              <a:rPr lang="sl-SI" sz="2200" dirty="0" err="1" smtClean="0"/>
              <a:t>operational</a:t>
            </a:r>
            <a:r>
              <a:rPr lang="sl-SI" sz="2200" dirty="0" smtClean="0"/>
              <a:t>, </a:t>
            </a:r>
            <a:r>
              <a:rPr lang="sl-SI" sz="2200" dirty="0" err="1" smtClean="0"/>
              <a:t>functional</a:t>
            </a:r>
            <a:r>
              <a:rPr lang="sl-SI" sz="2200" dirty="0" smtClean="0"/>
              <a:t> </a:t>
            </a:r>
            <a:r>
              <a:rPr lang="sl-SI" sz="2200" dirty="0" err="1" smtClean="0"/>
              <a:t>and</a:t>
            </a:r>
            <a:r>
              <a:rPr lang="sl-SI" sz="2200" dirty="0" smtClean="0"/>
              <a:t> </a:t>
            </a:r>
            <a:r>
              <a:rPr lang="sl-SI" sz="2200" dirty="0" err="1" smtClean="0"/>
              <a:t>useful</a:t>
            </a:r>
            <a:r>
              <a:rPr lang="sl-SI" sz="2200" dirty="0" smtClean="0"/>
              <a:t>.</a:t>
            </a:r>
          </a:p>
          <a:p>
            <a:r>
              <a:rPr lang="sl-SI" sz="2200" dirty="0" err="1" smtClean="0"/>
              <a:t>Many</a:t>
            </a:r>
            <a:r>
              <a:rPr lang="sl-SI" sz="2200" dirty="0" smtClean="0"/>
              <a:t> </a:t>
            </a:r>
            <a:r>
              <a:rPr lang="sl-SI" sz="2200" dirty="0" err="1" smtClean="0"/>
              <a:t>things</a:t>
            </a:r>
            <a:r>
              <a:rPr lang="sl-SI" sz="2200" dirty="0" smtClean="0"/>
              <a:t> </a:t>
            </a:r>
            <a:r>
              <a:rPr lang="sl-SI" sz="2200" dirty="0" err="1" smtClean="0"/>
              <a:t>need</a:t>
            </a:r>
            <a:r>
              <a:rPr lang="sl-SI" sz="2200" dirty="0" smtClean="0"/>
              <a:t> to be </a:t>
            </a:r>
            <a:r>
              <a:rPr lang="sl-SI" sz="2200" dirty="0" err="1" smtClean="0"/>
              <a:t>clarified</a:t>
            </a:r>
            <a:r>
              <a:rPr lang="sl-SI" sz="2200" dirty="0" smtClean="0"/>
              <a:t>, </a:t>
            </a:r>
            <a:r>
              <a:rPr lang="sl-SI" sz="2200" dirty="0" err="1" smtClean="0"/>
              <a:t>various</a:t>
            </a:r>
            <a:r>
              <a:rPr lang="sl-SI" sz="2200" dirty="0" smtClean="0"/>
              <a:t> </a:t>
            </a:r>
            <a:r>
              <a:rPr lang="sl-SI" sz="2200" dirty="0" err="1" smtClean="0"/>
              <a:t>rules</a:t>
            </a:r>
            <a:r>
              <a:rPr lang="sl-SI" sz="2200" dirty="0" smtClean="0"/>
              <a:t> </a:t>
            </a:r>
            <a:r>
              <a:rPr lang="sl-SI" sz="2200" dirty="0" err="1" smtClean="0"/>
              <a:t>need</a:t>
            </a:r>
            <a:r>
              <a:rPr lang="sl-SI" sz="2200" dirty="0" smtClean="0"/>
              <a:t> to be set, </a:t>
            </a:r>
            <a:r>
              <a:rPr lang="sl-SI" sz="2200" dirty="0" err="1" smtClean="0"/>
              <a:t>and</a:t>
            </a:r>
            <a:r>
              <a:rPr lang="sl-SI" sz="2200" dirty="0" smtClean="0"/>
              <a:t> </a:t>
            </a:r>
            <a:r>
              <a:rPr lang="sl-SI" sz="2200" dirty="0" err="1" smtClean="0"/>
              <a:t>then</a:t>
            </a:r>
            <a:r>
              <a:rPr lang="sl-SI" sz="2200" dirty="0" smtClean="0"/>
              <a:t> </a:t>
            </a:r>
            <a:r>
              <a:rPr lang="sl-SI" sz="2200" dirty="0" err="1" smtClean="0"/>
              <a:t>also</a:t>
            </a:r>
            <a:r>
              <a:rPr lang="sl-SI" sz="2200" dirty="0" smtClean="0"/>
              <a:t> </a:t>
            </a:r>
            <a:r>
              <a:rPr lang="sl-SI" sz="2200" dirty="0" err="1" smtClean="0"/>
              <a:t>observed</a:t>
            </a:r>
            <a:r>
              <a:rPr lang="sl-SI" sz="2200" dirty="0" smtClean="0"/>
              <a:t> </a:t>
            </a:r>
            <a:r>
              <a:rPr lang="sl-SI" sz="2200" dirty="0" err="1" smtClean="0"/>
              <a:t>by</a:t>
            </a:r>
            <a:r>
              <a:rPr lang="sl-SI" sz="2200" dirty="0" smtClean="0"/>
              <a:t> </a:t>
            </a:r>
            <a:r>
              <a:rPr lang="sl-SI" sz="2200" dirty="0" err="1" smtClean="0"/>
              <a:t>the</a:t>
            </a:r>
            <a:r>
              <a:rPr lang="sl-SI" sz="2200" dirty="0" smtClean="0"/>
              <a:t> </a:t>
            </a:r>
            <a:r>
              <a:rPr lang="sl-SI" sz="2200" dirty="0" err="1" smtClean="0"/>
              <a:t>users</a:t>
            </a:r>
            <a:r>
              <a:rPr lang="sl-SI" sz="2200" dirty="0" smtClean="0"/>
              <a:t>/</a:t>
            </a:r>
            <a:r>
              <a:rPr lang="sl-SI" sz="2200" dirty="0" err="1" smtClean="0"/>
              <a:t>database</a:t>
            </a:r>
            <a:r>
              <a:rPr lang="sl-SI" sz="2200" dirty="0" smtClean="0"/>
              <a:t> </a:t>
            </a:r>
            <a:r>
              <a:rPr lang="sl-SI" sz="2200" dirty="0" err="1" smtClean="0"/>
              <a:t>producers</a:t>
            </a:r>
            <a:r>
              <a:rPr lang="sl-SI" sz="2200" dirty="0" smtClean="0"/>
              <a:t>.</a:t>
            </a:r>
          </a:p>
          <a:p>
            <a:r>
              <a:rPr lang="sl-SI" sz="2200" dirty="0" err="1" smtClean="0"/>
              <a:t>Overall</a:t>
            </a:r>
            <a:r>
              <a:rPr lang="sl-SI" sz="2200" dirty="0" smtClean="0"/>
              <a:t> </a:t>
            </a:r>
            <a:r>
              <a:rPr lang="sl-SI" sz="2200" dirty="0" err="1" smtClean="0"/>
              <a:t>aim</a:t>
            </a:r>
            <a:r>
              <a:rPr lang="sl-SI" sz="2200" dirty="0" smtClean="0"/>
              <a:t>: </a:t>
            </a:r>
            <a:r>
              <a:rPr lang="sl-SI" sz="2200" dirty="0" err="1" smtClean="0"/>
              <a:t>items</a:t>
            </a:r>
            <a:r>
              <a:rPr lang="sl-SI" sz="2200" dirty="0" smtClean="0"/>
              <a:t> in </a:t>
            </a:r>
            <a:r>
              <a:rPr lang="sl-SI" sz="2200" dirty="0" err="1" smtClean="0"/>
              <a:t>databases</a:t>
            </a:r>
            <a:r>
              <a:rPr lang="sl-SI" sz="2200" dirty="0" smtClean="0"/>
              <a:t> </a:t>
            </a:r>
            <a:r>
              <a:rPr lang="sl-SI" sz="2200" dirty="0" err="1" smtClean="0"/>
              <a:t>need</a:t>
            </a:r>
            <a:r>
              <a:rPr lang="sl-SI" sz="2200" dirty="0" smtClean="0"/>
              <a:t> to be </a:t>
            </a:r>
            <a:r>
              <a:rPr lang="sl-SI" sz="2200" dirty="0" err="1" smtClean="0"/>
              <a:t>searchable</a:t>
            </a:r>
            <a:r>
              <a:rPr lang="sl-SI" sz="2200" dirty="0" smtClean="0"/>
              <a:t> </a:t>
            </a:r>
            <a:r>
              <a:rPr lang="sl-SI" sz="2200" dirty="0" err="1" smtClean="0"/>
              <a:t>and</a:t>
            </a:r>
            <a:r>
              <a:rPr lang="sl-SI" sz="2200" dirty="0" smtClean="0"/>
              <a:t> </a:t>
            </a:r>
            <a:r>
              <a:rPr lang="sl-SI" sz="2200" dirty="0" err="1" smtClean="0"/>
              <a:t>sortable</a:t>
            </a:r>
            <a:r>
              <a:rPr lang="sl-SI" sz="2200" dirty="0" smtClean="0"/>
              <a:t> – to be </a:t>
            </a:r>
            <a:r>
              <a:rPr lang="sl-SI" sz="2200" dirty="0" err="1" smtClean="0"/>
              <a:t>found</a:t>
            </a:r>
            <a:r>
              <a:rPr lang="sl-SI" sz="2200" dirty="0" smtClean="0"/>
              <a:t> – </a:t>
            </a:r>
            <a:r>
              <a:rPr lang="sl-SI" sz="2200" dirty="0" err="1" smtClean="0"/>
              <a:t>for</a:t>
            </a:r>
            <a:r>
              <a:rPr lang="sl-SI" sz="2200" dirty="0" smtClean="0"/>
              <a:t> </a:t>
            </a:r>
            <a:r>
              <a:rPr lang="sl-SI" sz="2200" dirty="0" err="1" smtClean="0"/>
              <a:t>this</a:t>
            </a:r>
            <a:r>
              <a:rPr lang="sl-SI" sz="2200" dirty="0" smtClean="0"/>
              <a:t> </a:t>
            </a:r>
            <a:r>
              <a:rPr lang="sl-SI" sz="2200" dirty="0" err="1" smtClean="0"/>
              <a:t>you</a:t>
            </a:r>
            <a:r>
              <a:rPr lang="sl-SI" sz="2200" dirty="0" smtClean="0"/>
              <a:t> </a:t>
            </a:r>
            <a:r>
              <a:rPr lang="sl-SI" sz="2200" dirty="0" err="1" smtClean="0"/>
              <a:t>need</a:t>
            </a:r>
            <a:r>
              <a:rPr lang="sl-SI" sz="2200" dirty="0" smtClean="0"/>
              <a:t> </a:t>
            </a:r>
            <a:r>
              <a:rPr lang="sl-SI" sz="2200" b="1" dirty="0" err="1" smtClean="0"/>
              <a:t>good</a:t>
            </a:r>
            <a:r>
              <a:rPr lang="sl-SI" sz="2200" b="1" dirty="0" smtClean="0"/>
              <a:t> </a:t>
            </a:r>
            <a:r>
              <a:rPr lang="sl-SI" sz="2200" b="1" dirty="0" err="1" smtClean="0"/>
              <a:t>metadata</a:t>
            </a:r>
            <a:r>
              <a:rPr lang="sl-SI" sz="2200" dirty="0" smtClean="0"/>
              <a:t>.</a:t>
            </a:r>
          </a:p>
          <a:p>
            <a:pPr marL="0" indent="0">
              <a:buNone/>
            </a:pPr>
            <a:endParaRPr lang="sl-SI" sz="2200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Vilar and Pisanski,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27882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</a:t>
            </a:r>
            <a:r>
              <a:rPr lang="en-US" dirty="0" err="1" smtClean="0"/>
              <a:t>onta</a:t>
            </a:r>
            <a:r>
              <a:rPr lang="hr-HR" dirty="0" smtClean="0"/>
              <a:t>k</a:t>
            </a:r>
            <a:r>
              <a:rPr lang="en-US" dirty="0" smtClean="0"/>
              <a:t>t</a:t>
            </a:r>
            <a:endParaRPr lang="en-US" dirty="0"/>
          </a:p>
        </p:txBody>
      </p:sp>
      <p:graphicFrame>
        <p:nvGraphicFramePr>
          <p:cNvPr id="4" name="Content Placeholder 3" descr="Instructor Contact Information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5880346"/>
              </p:ext>
            </p:extLst>
          </p:nvPr>
        </p:nvGraphicFramePr>
        <p:xfrm>
          <a:off x="1103313" y="1998046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Aparac-Jelušić, Faletar Tanacković and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2025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ersonalizado 1">
      <a:dk1>
        <a:sysClr val="windowText" lastClr="000000"/>
      </a:dk1>
      <a:lt1>
        <a:sysClr val="window" lastClr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847778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2012-07-18T23:36:00+00:00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1597963</Value>
    </PublishStatusLookup>
    <APAuthor xmlns="4873beb7-5857-4685-be1f-d57550cc96cc">
      <UserInfo>
        <DisplayName>REDMOND\v-alekha</DisplayName>
        <AccountId>2912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TP103039515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EC0E97-8C84-410A-8286-2F18FF896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EAE737A-72D2-4F07-84A4-D46333E273A5}">
  <ds:schemaRefs>
    <ds:schemaRef ds:uri="http://schemas.openxmlformats.org/package/2006/metadata/core-properties"/>
    <ds:schemaRef ds:uri="http://purl.org/dc/dcmitype/"/>
    <ds:schemaRef ds:uri="4873beb7-5857-4685-be1f-d57550cc96cc"/>
    <ds:schemaRef ds:uri="http://purl.org/dc/terms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tf03039516</Template>
  <TotalTime>0</TotalTime>
  <Words>482</Words>
  <Application>Microsoft Office PowerPoint</Application>
  <PresentationFormat>Široki zaslon</PresentationFormat>
  <Paragraphs>55</Paragraphs>
  <Slides>9</Slides>
  <Notes>1</Notes>
  <HiddenSlides>0</HiddenSlides>
  <MMClips>0</MMClips>
  <ScaleCrop>false</ScaleCrop>
  <HeadingPairs>
    <vt:vector size="6" baseType="variant">
      <vt:variant>
        <vt:lpstr>Korišteni fontovi</vt:lpstr>
      </vt:variant>
      <vt:variant>
        <vt:i4>7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9</vt:i4>
      </vt:variant>
    </vt:vector>
  </HeadingPairs>
  <TitlesOfParts>
    <vt:vector size="17" baseType="lpstr">
      <vt:lpstr>Wingdings 3</vt:lpstr>
      <vt:lpstr>Raleway</vt:lpstr>
      <vt:lpstr>Fjalla One</vt:lpstr>
      <vt:lpstr>Century Gothic</vt:lpstr>
      <vt:lpstr>Calibri</vt:lpstr>
      <vt:lpstr>Wingdings</vt:lpstr>
      <vt:lpstr>Arial</vt:lpstr>
      <vt:lpstr>Ion</vt:lpstr>
      <vt:lpstr>Organization of information: practical exercise</vt:lpstr>
      <vt:lpstr>Bookmarks (printed)</vt:lpstr>
      <vt:lpstr>Contexts</vt:lpstr>
      <vt:lpstr>Task 1</vt:lpstr>
      <vt:lpstr>Homework </vt:lpstr>
      <vt:lpstr>Homework </vt:lpstr>
      <vt:lpstr>Task 2</vt:lpstr>
      <vt:lpstr>What you did was a simplified analysis of functional requirements and shaping of a data model for your given context.</vt:lpstr>
      <vt:lpstr>Kontakt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2017-08-11T19:24:45Z</dcterms:created>
  <dcterms:modified xsi:type="dcterms:W3CDTF">2018-11-03T07:12:42Z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