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7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9.jpg" ContentType="image/jpg"/>
  <Override PartName="/ppt/media/image10.jpg" ContentType="image/jpg"/>
  <Override PartName="/ppt/notesSlides/notesSlide5.xml" ContentType="application/vnd.openxmlformats-officedocument.presentationml.notesSlide+xml"/>
  <Override PartName="/ppt/media/image11.jpg" ContentType="image/jpg"/>
  <Override PartName="/ppt/media/image12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18.jpg" ContentType="image/jpg"/>
  <Override PartName="/ppt/notesSlides/notesSlide20.xml" ContentType="application/vnd.openxmlformats-officedocument.presentationml.notesSlide+xml"/>
  <Override PartName="/ppt/media/image20.jpg" ContentType="image/jp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25.jpg" ContentType="image/jp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autoCompressPictures="0">
  <p:sldMasterIdLst>
    <p:sldMasterId id="2147483680" r:id="rId4"/>
  </p:sldMasterIdLst>
  <p:notesMasterIdLst>
    <p:notesMasterId r:id="rId44"/>
  </p:notesMasterIdLst>
  <p:handoutMasterIdLst>
    <p:handoutMasterId r:id="rId45"/>
  </p:handoutMasterIdLst>
  <p:sldIdLst>
    <p:sldId id="256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276" r:id="rId43"/>
  </p:sldIdLst>
  <p:sldSz cx="12192000" cy="6858000"/>
  <p:notesSz cx="7023100" cy="9309100"/>
  <p:embeddedFontLst>
    <p:embeddedFont>
      <p:font typeface="Fjalla One" panose="020B0604020202020204" charset="0"/>
      <p:regular r:id="rId46"/>
    </p:embeddedFont>
    <p:embeddedFont>
      <p:font typeface="Wingdings 3" panose="05040102010807070707" pitchFamily="18" charset="2"/>
      <p:regular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Raleway" panose="020B0604020202020204" charset="-18"/>
      <p:regular r:id="rId56"/>
      <p:bold r:id="rId57"/>
      <p:italic r:id="rId58"/>
      <p:boldItalic r:id="rId59"/>
    </p:embeddedFont>
    <p:embeddedFont>
      <p:font typeface="Calibri Light" panose="020F0302020204030204" pitchFamily="34" charset="0"/>
      <p:regular r:id="rId60"/>
      <p: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684" y="2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8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font" Target="fonts/font1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gustaf.nelhans@hb.se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gustaf.nelhans@hb.se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7E9D6-2A90-4BCA-9917-059667D4BD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1E1409-B4D1-4074-90A1-337E7AFD5784}">
      <dgm:prSet phldrT="[Text]"/>
      <dgm:spPr/>
      <dgm:t>
        <a:bodyPr/>
        <a:lstStyle/>
        <a:p>
          <a:r>
            <a:rPr lang="en-GB" u="heavy" spc="-30" dirty="0" smtClean="0">
              <a:solidFill>
                <a:srgbClr val="2C78CC"/>
              </a:solidFill>
              <a:latin typeface="Century Gothic"/>
              <a:cs typeface="Century Gothic"/>
              <a:hlinkClick xmlns:r="http://schemas.openxmlformats.org/officeDocument/2006/relationships" r:id="rId1"/>
            </a:rPr>
            <a:t>gustaf.nelhans@hb.se</a:t>
          </a:r>
          <a:endParaRPr lang="en-US" dirty="0"/>
        </a:p>
      </dgm:t>
    </dgm:pt>
    <dgm:pt modelId="{3A22935D-9DC8-463F-B9FD-A51FA2726A84}" type="parTrans" cxnId="{7D8B7E75-4507-4B72-AA00-67CAF20DBBA1}">
      <dgm:prSet/>
      <dgm:spPr/>
      <dgm:t>
        <a:bodyPr/>
        <a:lstStyle/>
        <a:p>
          <a:endParaRPr lang="en-US"/>
        </a:p>
      </dgm:t>
    </dgm:pt>
    <dgm:pt modelId="{BD917192-454C-479E-9824-7CFC05C66C75}" type="sibTrans" cxnId="{7D8B7E75-4507-4B72-AA00-67CAF20DBBA1}">
      <dgm:prSet/>
      <dgm:spPr/>
      <dgm:t>
        <a:bodyPr/>
        <a:lstStyle/>
        <a:p>
          <a:endParaRPr lang="en-US"/>
        </a:p>
      </dgm:t>
    </dgm:pt>
    <dgm:pt modelId="{D822D75A-238A-426D-A9D3-A664472FE3B0}" type="pres">
      <dgm:prSet presAssocID="{6787E9D6-2A90-4BCA-9917-059667D4BD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395514-DBA0-4CED-89BE-7504CBC7A432}" type="pres">
      <dgm:prSet presAssocID="{7D1E1409-B4D1-4074-90A1-337E7AFD5784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EC5D75-B37E-4BA8-9052-2E0CEBAD8A2A}" type="presOf" srcId="{6787E9D6-2A90-4BCA-9917-059667D4BDBC}" destId="{D822D75A-238A-426D-A9D3-A664472FE3B0}" srcOrd="0" destOrd="0" presId="urn:microsoft.com/office/officeart/2005/8/layout/default"/>
    <dgm:cxn modelId="{7D8B7E75-4507-4B72-AA00-67CAF20DBBA1}" srcId="{6787E9D6-2A90-4BCA-9917-059667D4BDBC}" destId="{7D1E1409-B4D1-4074-90A1-337E7AFD5784}" srcOrd="0" destOrd="0" parTransId="{3A22935D-9DC8-463F-B9FD-A51FA2726A84}" sibTransId="{BD917192-454C-479E-9824-7CFC05C66C75}"/>
    <dgm:cxn modelId="{FFC89062-5E62-495C-8D02-15A93A33AD9B}" type="presOf" srcId="{7D1E1409-B4D1-4074-90A1-337E7AFD5784}" destId="{12395514-DBA0-4CED-89BE-7504CBC7A432}" srcOrd="0" destOrd="0" presId="urn:microsoft.com/office/officeart/2005/8/layout/default"/>
    <dgm:cxn modelId="{E08EED04-F774-4F97-861B-B6DA61ED375B}" type="presParOf" srcId="{D822D75A-238A-426D-A9D3-A664472FE3B0}" destId="{12395514-DBA0-4CED-89BE-7504CBC7A43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95514-DBA0-4CED-89BE-7504CBC7A432}">
      <dsp:nvSpPr>
        <dsp:cNvPr id="0" name=""/>
        <dsp:cNvSpPr/>
      </dsp:nvSpPr>
      <dsp:spPr>
        <a:xfrm>
          <a:off x="978594" y="892"/>
          <a:ext cx="6989960" cy="41939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u="heavy" kern="1200" spc="-30" dirty="0" smtClean="0">
              <a:solidFill>
                <a:srgbClr val="2C78CC"/>
              </a:solidFill>
              <a:latin typeface="Century Gothic"/>
              <a:cs typeface="Century Gothic"/>
              <a:hlinkClick xmlns:r="http://schemas.openxmlformats.org/officeDocument/2006/relationships" r:id="rId1"/>
            </a:rPr>
            <a:t>gustaf.nelhans@hb.se</a:t>
          </a:r>
          <a:endParaRPr lang="en-US" sz="5000" kern="1200" dirty="0"/>
        </a:p>
      </dsp:txBody>
      <dsp:txXfrm>
        <a:off x="978594" y="892"/>
        <a:ext cx="6989960" cy="4193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4AC39-44E6-425E-AF49-CF7D189F346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0F472-929B-459B-8D82-2FABCC5B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4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F2775BC-6312-42C7-B7C5-EA6783C2D9CA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7F715A1-4ADC-44E0-9587-804FF39D6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4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821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6363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8759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7028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5154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6997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434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7591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602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6771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747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336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8066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97399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43899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26063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310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2692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30461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2706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36327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34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99136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0515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70915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7071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2221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1701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986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07212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7766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7667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0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926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7875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040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047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59954-8D4D-413B-8AEE-38046CE324AB}" type="datetime1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9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14D5-FC38-4D73-A2E0-6DAEF91BC855}" type="datetime1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91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3BEB-5AE5-41ED-B24C-26B14FC23DB7}" type="datetime1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40915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E23F-FA76-4289-9CA7-9ABA04FD785C}" type="datetime1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7621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B0F2-8905-4189-BD16-874849F92E96}" type="datetime1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60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3163026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386A-B0C2-4EF8-BA86-DD3AE603CF03}" type="datetime1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4801" y="4953000"/>
            <a:ext cx="7999315" cy="1074057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0" i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4033" y="331651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664584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C01D-54D5-4913-8784-AE9A1A50F459}" type="datetime1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54953" y="3848610"/>
            <a:ext cx="8825659" cy="588517"/>
          </a:xfrm>
        </p:spPr>
        <p:txBody>
          <a:bodyPr anchor="b">
            <a:normAutofit/>
          </a:bodyPr>
          <a:lstStyle>
            <a:lvl1pPr marL="0" indent="0" algn="l" defTabSz="457200" rtl="0" eaLnBrk="1" latinLnBrk="0" hangingPunct="1">
              <a:buNone/>
              <a:defRPr lang="en-US" sz="3600" b="0" i="0" kern="1200" cap="none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92226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8ED0-EA0E-42FC-8894-A379191CBDF2}" type="datetime1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47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F649F-0236-4571-86F0-3833A7B4DA60}" type="datetime1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52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b" anchorCtr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5938-819A-43BB-99D0-2C75C3CEABEA}" type="datetime1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83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64151" y="1447799"/>
            <a:ext cx="1409965" cy="4413251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447799"/>
            <a:ext cx="6776630" cy="4413251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CD27-4DD7-4688-B30D-3EEC3125302A}" type="datetime1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A8C9-E783-4510-8784-6696A612398A}" type="datetime1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46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Gustaf Nelhans, 2018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BAEB4-A1D2-4198-87A7-E0B343F35D02}" type="datetime1">
              <a:rPr lang="en-US" smtClean="0"/>
              <a:t>1/14/2019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073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795771" y="284988"/>
            <a:ext cx="5369051" cy="2167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Gustaf Nelhans, 2018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67FDA-1DF8-44DB-B079-CB32F074349F}" type="datetime1">
              <a:rPr lang="en-US" smtClean="0"/>
              <a:t>1/14/2019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2499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12A4-E6F5-4205-A0D9-DE82A8F31F88}" type="datetime1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9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38EC-1867-495E-BB04-338943CF7208}" type="datetime1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0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263CC-7781-4205-B267-EE9573200996}" type="datetime1">
              <a:rPr lang="en-US" smtClean="0"/>
              <a:t>1/14/2019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0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71E97-F082-4C04-BE7E-32D3EDDC37B1}" type="datetime1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2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5819-C072-45E3-B436-A0D2D435E005}" type="datetime1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3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828AA-4BFD-454F-A91B-1ABE31578840}" type="datetime1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8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B257-98CE-4880-A302-5DBAAACE487C}" type="datetime1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85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00" y="6201344"/>
            <a:ext cx="2075547" cy="575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40" y="6096001"/>
            <a:ext cx="1583069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6" y="6218956"/>
            <a:ext cx="2237218" cy="63904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1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99941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60901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02A3119-1C09-4555-8F0D-1474D905FE60}" type="datetime1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Gustaf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6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einfose.ffos.hr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alshbr.com/textanalysiscourseboo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5262139E-4C4F-4754-BA74-C4D3B3792406}"/>
              </a:ext>
            </a:extLst>
          </p:cNvPr>
          <p:cNvSpPr txBox="1"/>
          <p:nvPr/>
        </p:nvSpPr>
        <p:spPr>
          <a:xfrm>
            <a:off x="140672" y="126610"/>
            <a:ext cx="3092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B0F0F"/>
                </a:solidFill>
                <a:latin typeface="Raleway" panose="020B0503030101060003" pitchFamily="34" charset="0"/>
              </a:rPr>
              <a:t>EINFOSE</a:t>
            </a:r>
            <a:endParaRPr lang="es-ES" sz="5400" b="1" dirty="0">
              <a:solidFill>
                <a:srgbClr val="CB0F0F"/>
              </a:solidFill>
              <a:latin typeface="Raleway" panose="020B0503030101060003" pitchFamily="34" charset="0"/>
            </a:endParaRPr>
          </a:p>
          <a:p>
            <a:r>
              <a:rPr lang="en-US" u="sng" dirty="0">
                <a:latin typeface="Fjalla One" panose="02000506040000020004" pitchFamily="2" charset="0"/>
                <a:hlinkClick r:id="rId2" tooltip="Einfose web site"/>
              </a:rPr>
              <a:t>http://einfose.ffos.hr/</a:t>
            </a:r>
            <a:endParaRPr lang="es-ES" dirty="0">
              <a:latin typeface="Fjalla One" panose="0200050604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sv-SE" sz="4400" spc="-5" dirty="0"/>
              <a:t>Digital</a:t>
            </a:r>
            <a:r>
              <a:rPr lang="sv-SE" sz="4400" dirty="0"/>
              <a:t>a</a:t>
            </a:r>
            <a:r>
              <a:rPr lang="sv-SE" sz="4400" spc="120" dirty="0">
                <a:latin typeface="Times New Roman"/>
                <a:cs typeface="Times New Roman"/>
              </a:rPr>
              <a:t> </a:t>
            </a:r>
            <a:r>
              <a:rPr lang="sv-SE" sz="4400" dirty="0"/>
              <a:t>kvantitativa</a:t>
            </a:r>
            <a:r>
              <a:rPr lang="sv-SE" sz="4400" spc="90" dirty="0">
                <a:latin typeface="Times New Roman"/>
                <a:cs typeface="Times New Roman"/>
              </a:rPr>
              <a:t> </a:t>
            </a:r>
            <a:r>
              <a:rPr lang="sv-SE" sz="4400" dirty="0"/>
              <a:t>metoder</a:t>
            </a:r>
            <a:br>
              <a:rPr lang="sv-SE" sz="4400" dirty="0"/>
            </a:br>
            <a:r>
              <a:rPr lang="sv-SE" sz="4400" spc="-25" dirty="0"/>
              <a:t>för</a:t>
            </a:r>
            <a:r>
              <a:rPr lang="sv-SE" sz="4400" spc="130" dirty="0">
                <a:latin typeface="Times New Roman"/>
                <a:cs typeface="Times New Roman"/>
              </a:rPr>
              <a:t> </a:t>
            </a:r>
            <a:r>
              <a:rPr lang="sv-SE" sz="4400" dirty="0"/>
              <a:t>textanalys</a:t>
            </a:r>
            <a:endParaRPr lang="sv-SE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err="1" smtClean="0"/>
              <a:t>Gustaf</a:t>
            </a:r>
            <a:r>
              <a:rPr lang="hr-HR" dirty="0" smtClean="0"/>
              <a:t> </a:t>
            </a:r>
            <a:r>
              <a:rPr lang="hr-HR" dirty="0" err="1" smtClean="0"/>
              <a:t>nellhans</a:t>
            </a:r>
            <a:r>
              <a:rPr lang="ca-ES" dirty="0" smtClean="0"/>
              <a:t> </a:t>
            </a:r>
            <a:r>
              <a:rPr lang="en-US" dirty="0" smtClean="0"/>
              <a:t>| </a:t>
            </a:r>
            <a:r>
              <a:rPr lang="hr-HR" dirty="0" smtClean="0"/>
              <a:t>RMIS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440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2930">
              <a:lnSpc>
                <a:spcPct val="100000"/>
              </a:lnSpc>
            </a:pP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Text</a:t>
            </a:r>
            <a:r>
              <a:rPr b="0" spc="114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b="0" spc="5" dirty="0">
                <a:solidFill>
                  <a:srgbClr val="CB0E0E"/>
                </a:solidFill>
                <a:latin typeface="Century Gothic"/>
                <a:cs typeface="Century Gothic"/>
              </a:rPr>
              <a:t>s</a:t>
            </a: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om</a:t>
            </a:r>
            <a:r>
              <a:rPr b="0" spc="100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b="0" spc="-5" dirty="0">
                <a:solidFill>
                  <a:srgbClr val="CB0E0E"/>
                </a:solidFill>
                <a:latin typeface="Century Gothic"/>
                <a:cs typeface="Century Gothic"/>
              </a:rPr>
              <a:t>dat</a:t>
            </a: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a</a:t>
            </a:r>
            <a:r>
              <a:rPr b="0" spc="120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b="0" spc="-5" dirty="0">
                <a:solidFill>
                  <a:srgbClr val="CB0E0E"/>
                </a:solidFill>
                <a:latin typeface="Century Gothic"/>
                <a:cs typeface="Century Gothic"/>
              </a:rPr>
              <a:t>(an</a:t>
            </a:r>
            <a:r>
              <a:rPr b="0" spc="5" dirty="0">
                <a:solidFill>
                  <a:srgbClr val="CB0E0E"/>
                </a:solidFill>
                <a:latin typeface="Century Gothic"/>
                <a:cs typeface="Century Gothic"/>
              </a:rPr>
              <a:t>a</a:t>
            </a:r>
            <a:r>
              <a:rPr b="0" spc="-5" dirty="0">
                <a:solidFill>
                  <a:srgbClr val="CB0E0E"/>
                </a:solidFill>
                <a:latin typeface="Century Gothic"/>
                <a:cs typeface="Century Gothic"/>
              </a:rPr>
              <a:t>log</a:t>
            </a: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,</a:t>
            </a:r>
            <a:r>
              <a:rPr b="0" spc="105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manu</a:t>
            </a:r>
            <a:r>
              <a:rPr b="0" spc="5" dirty="0">
                <a:solidFill>
                  <a:srgbClr val="CB0E0E"/>
                </a:solidFill>
                <a:latin typeface="Century Gothic"/>
                <a:cs typeface="Century Gothic"/>
              </a:rPr>
              <a:t>e</a:t>
            </a:r>
            <a:r>
              <a:rPr b="0" spc="-5" dirty="0">
                <a:solidFill>
                  <a:srgbClr val="CB0E0E"/>
                </a:solidFill>
                <a:latin typeface="Century Gothic"/>
                <a:cs typeface="Century Gothic"/>
              </a:rPr>
              <a:t>ll)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77871" y="1973189"/>
            <a:ext cx="7891780" cy="32816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329" indent="-214629">
              <a:lnSpc>
                <a:spcPct val="100000"/>
              </a:lnSpc>
              <a:buFont typeface="Arial"/>
              <a:buChar char="•"/>
              <a:tabLst>
                <a:tab pos="227965" algn="l"/>
              </a:tabLst>
            </a:pPr>
            <a:r>
              <a:rPr sz="2050" spc="-140" dirty="0">
                <a:latin typeface="Calibri"/>
                <a:cs typeface="Calibri"/>
              </a:rPr>
              <a:t>T</a:t>
            </a:r>
            <a:r>
              <a:rPr sz="2050" spc="-50" dirty="0">
                <a:latin typeface="Calibri"/>
                <a:cs typeface="Calibri"/>
              </a:rPr>
              <a:t>r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25" dirty="0">
                <a:latin typeface="Calibri"/>
                <a:cs typeface="Calibri"/>
              </a:rPr>
              <a:t>d</a:t>
            </a:r>
            <a:r>
              <a:rPr sz="2050" spc="-10" dirty="0">
                <a:latin typeface="Calibri"/>
                <a:cs typeface="Calibri"/>
              </a:rPr>
              <a:t>iti</a:t>
            </a:r>
            <a:r>
              <a:rPr sz="2050" spc="-20" dirty="0">
                <a:latin typeface="Calibri"/>
                <a:cs typeface="Calibri"/>
              </a:rPr>
              <a:t>one</a:t>
            </a:r>
            <a:r>
              <a:rPr sz="2050" spc="-10" dirty="0">
                <a:latin typeface="Calibri"/>
                <a:cs typeface="Calibri"/>
              </a:rPr>
              <a:t>llt: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190" dirty="0">
                <a:latin typeface="Calibri"/>
                <a:cs typeface="Calibri"/>
              </a:rPr>
              <a:t>T</a:t>
            </a:r>
            <a:r>
              <a:rPr sz="2050" spc="-50" dirty="0">
                <a:latin typeface="Calibri"/>
                <a:cs typeface="Calibri"/>
              </a:rPr>
              <a:t>e</a:t>
            </a:r>
            <a:r>
              <a:rPr sz="2050" spc="-15" dirty="0">
                <a:latin typeface="Calibri"/>
                <a:cs typeface="Calibri"/>
              </a:rPr>
              <a:t>x</a:t>
            </a:r>
            <a:r>
              <a:rPr sz="2050" spc="-30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25" dirty="0">
                <a:latin typeface="Calibri"/>
                <a:cs typeface="Calibri"/>
              </a:rPr>
              <a:t>n</a:t>
            </a:r>
            <a:r>
              <a:rPr sz="2050" spc="-10" dirty="0">
                <a:latin typeface="Calibri"/>
                <a:cs typeface="Calibri"/>
              </a:rPr>
              <a:t>al</a:t>
            </a:r>
            <a:r>
              <a:rPr sz="2050" spc="-35" dirty="0">
                <a:latin typeface="Calibri"/>
                <a:cs typeface="Calibri"/>
              </a:rPr>
              <a:t>y</a:t>
            </a:r>
            <a:r>
              <a:rPr sz="2050" spc="-10" dirty="0">
                <a:latin typeface="Calibri"/>
                <a:cs typeface="Calibri"/>
              </a:rPr>
              <a:t>s</a:t>
            </a:r>
            <a:r>
              <a:rPr sz="2050" spc="-30" dirty="0">
                <a:latin typeface="Times New Roman"/>
                <a:cs typeface="Times New Roman"/>
              </a:rPr>
              <a:t> </a:t>
            </a:r>
            <a:r>
              <a:rPr sz="2050" spc="-10" dirty="0">
                <a:latin typeface="Calibri"/>
                <a:cs typeface="Calibri"/>
              </a:rPr>
              <a:t>är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en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b="1" i="1" spc="-10" dirty="0">
                <a:latin typeface="Calibri"/>
                <a:cs typeface="Calibri"/>
              </a:rPr>
              <a:t>k</a:t>
            </a:r>
            <a:r>
              <a:rPr sz="2050" b="1" i="1" spc="-5" dirty="0">
                <a:latin typeface="Calibri"/>
                <a:cs typeface="Calibri"/>
              </a:rPr>
              <a:t>v</a:t>
            </a:r>
            <a:r>
              <a:rPr sz="2050" b="1" i="1" spc="-10" dirty="0">
                <a:latin typeface="Calibri"/>
                <a:cs typeface="Calibri"/>
              </a:rPr>
              <a:t>al</a:t>
            </a:r>
            <a:r>
              <a:rPr sz="2050" b="1" i="1" dirty="0">
                <a:latin typeface="Calibri"/>
                <a:cs typeface="Calibri"/>
              </a:rPr>
              <a:t>i</a:t>
            </a:r>
            <a:r>
              <a:rPr sz="2050" b="1" i="1" spc="-35" dirty="0">
                <a:latin typeface="Calibri"/>
                <a:cs typeface="Calibri"/>
              </a:rPr>
              <a:t>t</a:t>
            </a:r>
            <a:r>
              <a:rPr sz="2050" b="1" i="1" spc="-10" dirty="0">
                <a:latin typeface="Calibri"/>
                <a:cs typeface="Calibri"/>
              </a:rPr>
              <a:t>ativ</a:t>
            </a:r>
            <a:r>
              <a:rPr sz="2050" b="1" i="1" spc="-60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me</a:t>
            </a:r>
            <a:r>
              <a:rPr sz="2050" spc="-40" dirty="0">
                <a:latin typeface="Calibri"/>
                <a:cs typeface="Calibri"/>
              </a:rPr>
              <a:t>t</a:t>
            </a:r>
            <a:r>
              <a:rPr sz="2050" spc="-15" dirty="0">
                <a:latin typeface="Calibri"/>
                <a:cs typeface="Calibri"/>
              </a:rPr>
              <a:t>od.</a:t>
            </a:r>
            <a:endParaRPr sz="205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850"/>
              </a:spcBef>
              <a:buFont typeface="Arial"/>
              <a:buChar char="•"/>
              <a:tabLst>
                <a:tab pos="227965" algn="l"/>
              </a:tabLst>
            </a:pPr>
            <a:r>
              <a:rPr sz="2050" spc="-20" dirty="0">
                <a:latin typeface="Calibri"/>
                <a:cs typeface="Calibri"/>
              </a:rPr>
              <a:t>V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b="1" i="1" spc="-10" dirty="0">
                <a:latin typeface="Calibri"/>
                <a:cs typeface="Calibri"/>
              </a:rPr>
              <a:t>sa</a:t>
            </a:r>
            <a:r>
              <a:rPr sz="2050" b="1" i="1" spc="-15" dirty="0">
                <a:latin typeface="Calibri"/>
                <a:cs typeface="Calibri"/>
              </a:rPr>
              <a:t>m</a:t>
            </a:r>
            <a:r>
              <a:rPr sz="2050" b="1" i="1" spc="-10" dirty="0">
                <a:latin typeface="Calibri"/>
                <a:cs typeface="Calibri"/>
              </a:rPr>
              <a:t>lar</a:t>
            </a:r>
            <a:r>
              <a:rPr sz="2050" b="1" i="1" spc="-60" dirty="0">
                <a:latin typeface="Times New Roman"/>
                <a:cs typeface="Times New Roman"/>
              </a:rPr>
              <a:t> </a:t>
            </a:r>
            <a:r>
              <a:rPr sz="2050" spc="-10" dirty="0">
                <a:latin typeface="Calibri"/>
                <a:cs typeface="Calibri"/>
              </a:rPr>
              <a:t>in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30" dirty="0">
                <a:latin typeface="Calibri"/>
                <a:cs typeface="Calibri"/>
              </a:rPr>
              <a:t>n</a:t>
            </a:r>
            <a:r>
              <a:rPr sz="2050" spc="-60" dirty="0">
                <a:latin typeface="Calibri"/>
                <a:cs typeface="Calibri"/>
              </a:rPr>
              <a:t>f</a:t>
            </a:r>
            <a:r>
              <a:rPr sz="2050" spc="-20" dirty="0">
                <a:latin typeface="Calibri"/>
                <a:cs typeface="Calibri"/>
              </a:rPr>
              <a:t>orm</a:t>
            </a:r>
            <a:r>
              <a:rPr sz="2050" spc="-35" dirty="0">
                <a:latin typeface="Calibri"/>
                <a:cs typeface="Calibri"/>
              </a:rPr>
              <a:t>a</a:t>
            </a:r>
            <a:r>
              <a:rPr sz="2050" spc="-10" dirty="0">
                <a:latin typeface="Calibri"/>
                <a:cs typeface="Calibri"/>
              </a:rPr>
              <a:t>ti</a:t>
            </a:r>
            <a:r>
              <a:rPr sz="2050" spc="-20" dirty="0">
                <a:latin typeface="Calibri"/>
                <a:cs typeface="Calibri"/>
              </a:rPr>
              <a:t>o</a:t>
            </a:r>
            <a:r>
              <a:rPr sz="2050" spc="-15" dirty="0">
                <a:latin typeface="Calibri"/>
                <a:cs typeface="Calibri"/>
              </a:rPr>
              <a:t>n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25" dirty="0">
                <a:latin typeface="Calibri"/>
                <a:cs typeface="Calibri"/>
              </a:rPr>
              <a:t>g</a:t>
            </a:r>
            <a:r>
              <a:rPr sz="2050" spc="-15" dirty="0">
                <a:latin typeface="Calibri"/>
                <a:cs typeface="Calibri"/>
              </a:rPr>
              <a:t>enom</a:t>
            </a:r>
            <a:r>
              <a:rPr sz="2050" spc="-65" dirty="0">
                <a:latin typeface="Times New Roman"/>
                <a:cs typeface="Times New Roman"/>
              </a:rPr>
              <a:t> 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45" dirty="0">
                <a:latin typeface="Calibri"/>
                <a:cs typeface="Calibri"/>
              </a:rPr>
              <a:t>n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5" dirty="0">
                <a:latin typeface="Calibri"/>
                <a:cs typeface="Calibri"/>
              </a:rPr>
              <a:t>e</a:t>
            </a:r>
            <a:r>
              <a:rPr sz="2050" spc="5" dirty="0">
                <a:latin typeface="Calibri"/>
                <a:cs typeface="Calibri"/>
              </a:rPr>
              <a:t>r</a:t>
            </a:r>
            <a:r>
              <a:rPr sz="2050" spc="-10" dirty="0">
                <a:latin typeface="Calibri"/>
                <a:cs typeface="Calibri"/>
              </a:rPr>
              <a:t>vj</a:t>
            </a:r>
            <a:r>
              <a:rPr sz="2050" spc="-20" dirty="0">
                <a:latin typeface="Calibri"/>
                <a:cs typeface="Calibri"/>
              </a:rPr>
              <a:t>ue</a:t>
            </a:r>
            <a:r>
              <a:rPr sz="2050" spc="-10" dirty="0">
                <a:latin typeface="Calibri"/>
                <a:cs typeface="Calibri"/>
              </a:rPr>
              <a:t>r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10" dirty="0">
                <a:latin typeface="Calibri"/>
                <a:cs typeface="Calibri"/>
              </a:rPr>
              <a:t>eller</a:t>
            </a:r>
            <a:r>
              <a:rPr sz="2050" spc="-70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o</a:t>
            </a:r>
            <a:r>
              <a:rPr sz="2050" spc="-30" dirty="0">
                <a:latin typeface="Calibri"/>
                <a:cs typeface="Calibri"/>
              </a:rPr>
              <a:t>b</a:t>
            </a:r>
            <a:r>
              <a:rPr sz="2050" spc="-15" dirty="0">
                <a:latin typeface="Calibri"/>
                <a:cs typeface="Calibri"/>
              </a:rPr>
              <a:t>se</a:t>
            </a:r>
            <a:r>
              <a:rPr sz="2050" spc="0" dirty="0">
                <a:latin typeface="Calibri"/>
                <a:cs typeface="Calibri"/>
              </a:rPr>
              <a:t>r</a:t>
            </a:r>
            <a:r>
              <a:rPr sz="2050" spc="-35" dirty="0">
                <a:latin typeface="Calibri"/>
                <a:cs typeface="Calibri"/>
              </a:rPr>
              <a:t>v</a:t>
            </a:r>
            <a:r>
              <a:rPr sz="2050" spc="-40" dirty="0">
                <a:latin typeface="Calibri"/>
                <a:cs typeface="Calibri"/>
              </a:rPr>
              <a:t>a</a:t>
            </a:r>
            <a:r>
              <a:rPr sz="2050" spc="-10" dirty="0">
                <a:latin typeface="Calibri"/>
                <a:cs typeface="Calibri"/>
              </a:rPr>
              <a:t>ti</a:t>
            </a:r>
            <a:r>
              <a:rPr sz="2050" spc="-20" dirty="0">
                <a:latin typeface="Calibri"/>
                <a:cs typeface="Calibri"/>
              </a:rPr>
              <a:t>o</a:t>
            </a:r>
            <a:r>
              <a:rPr sz="2050" spc="-15" dirty="0">
                <a:latin typeface="Calibri"/>
                <a:cs typeface="Calibri"/>
              </a:rPr>
              <a:t>n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55" dirty="0">
                <a:latin typeface="Calibri"/>
                <a:cs typeface="Calibri"/>
              </a:rPr>
              <a:t>a</a:t>
            </a:r>
            <a:r>
              <a:rPr sz="2050" spc="-10" dirty="0">
                <a:latin typeface="Calibri"/>
                <a:cs typeface="Calibri"/>
              </a:rPr>
              <a:t>v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de</a:t>
            </a:r>
            <a:r>
              <a:rPr sz="2050" spc="-5" dirty="0">
                <a:latin typeface="Calibri"/>
                <a:cs typeface="Calibri"/>
              </a:rPr>
              <a:t>l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55" dirty="0">
                <a:latin typeface="Calibri"/>
                <a:cs typeface="Calibri"/>
              </a:rPr>
              <a:t>g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45" dirty="0">
                <a:latin typeface="Calibri"/>
                <a:cs typeface="Calibri"/>
              </a:rPr>
              <a:t>r</a:t>
            </a:r>
            <a:r>
              <a:rPr sz="2050" spc="-15" dirty="0">
                <a:latin typeface="Calibri"/>
                <a:cs typeface="Calibri"/>
              </a:rPr>
              <a:t>e</a:t>
            </a:r>
            <a:endParaRPr sz="2050">
              <a:latin typeface="Calibri"/>
              <a:cs typeface="Calibri"/>
            </a:endParaRPr>
          </a:p>
          <a:p>
            <a:pPr marL="227329">
              <a:lnSpc>
                <a:spcPct val="100000"/>
              </a:lnSpc>
              <a:spcBef>
                <a:spcPts val="45"/>
              </a:spcBef>
            </a:pPr>
            <a:r>
              <a:rPr sz="2050" spc="-60" dirty="0">
                <a:latin typeface="Calibri"/>
                <a:cs typeface="Calibri"/>
              </a:rPr>
              <a:t>f</a:t>
            </a:r>
            <a:r>
              <a:rPr sz="2050" spc="-20" dirty="0">
                <a:latin typeface="Calibri"/>
                <a:cs typeface="Calibri"/>
              </a:rPr>
              <a:t>ö</a:t>
            </a:r>
            <a:r>
              <a:rPr sz="2050" spc="-10" dirty="0">
                <a:latin typeface="Calibri"/>
                <a:cs typeface="Calibri"/>
              </a:rPr>
              <a:t>r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35" dirty="0">
                <a:latin typeface="Calibri"/>
                <a:cs typeface="Calibri"/>
              </a:rPr>
              <a:t>at</a:t>
            </a:r>
            <a:r>
              <a:rPr sz="2050" spc="-10" dirty="0">
                <a:latin typeface="Calibri"/>
                <a:cs typeface="Calibri"/>
              </a:rPr>
              <a:t>t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s</a:t>
            </a:r>
            <a:r>
              <a:rPr sz="2050" spc="-50" dirty="0">
                <a:latin typeface="Calibri"/>
                <a:cs typeface="Calibri"/>
              </a:rPr>
              <a:t>k</a:t>
            </a:r>
            <a:r>
              <a:rPr sz="2050" spc="-20" dirty="0">
                <a:latin typeface="Calibri"/>
                <a:cs typeface="Calibri"/>
              </a:rPr>
              <a:t>ap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-60" dirty="0">
                <a:latin typeface="Calibri"/>
                <a:cs typeface="Calibri"/>
              </a:rPr>
              <a:t>n</a:t>
            </a:r>
            <a:r>
              <a:rPr sz="2050" spc="-10" dirty="0">
                <a:latin typeface="Calibri"/>
                <a:cs typeface="Calibri"/>
              </a:rPr>
              <a:t>y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30" dirty="0">
                <a:latin typeface="Calibri"/>
                <a:cs typeface="Calibri"/>
              </a:rPr>
              <a:t>t</a:t>
            </a:r>
            <a:r>
              <a:rPr sz="2050" spc="-50" dirty="0">
                <a:latin typeface="Calibri"/>
                <a:cs typeface="Calibri"/>
              </a:rPr>
              <a:t>e</a:t>
            </a:r>
            <a:r>
              <a:rPr sz="2050" spc="-15" dirty="0">
                <a:latin typeface="Calibri"/>
                <a:cs typeface="Calibri"/>
              </a:rPr>
              <a:t>xt</a:t>
            </a:r>
            <a:r>
              <a:rPr sz="2050" spc="-10" dirty="0">
                <a:latin typeface="Calibri"/>
                <a:cs typeface="Calibri"/>
              </a:rPr>
              <a:t>.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V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50" dirty="0">
                <a:latin typeface="Calibri"/>
                <a:cs typeface="Calibri"/>
              </a:rPr>
              <a:t>k</a:t>
            </a:r>
            <a:r>
              <a:rPr sz="2050" spc="-20" dirty="0">
                <a:latin typeface="Calibri"/>
                <a:cs typeface="Calibri"/>
              </a:rPr>
              <a:t>a</a:t>
            </a:r>
            <a:r>
              <a:rPr sz="2050" spc="-15" dirty="0">
                <a:latin typeface="Calibri"/>
                <a:cs typeface="Calibri"/>
              </a:rPr>
              <a:t>n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oc</a:t>
            </a:r>
            <a:r>
              <a:rPr sz="2050" spc="-35" dirty="0">
                <a:latin typeface="Calibri"/>
                <a:cs typeface="Calibri"/>
              </a:rPr>
              <a:t>k</a:t>
            </a:r>
            <a:r>
              <a:rPr sz="2050" spc="-20" dirty="0">
                <a:latin typeface="Calibri"/>
                <a:cs typeface="Calibri"/>
              </a:rPr>
              <a:t>s</a:t>
            </a:r>
            <a:r>
              <a:rPr sz="2050" spc="-10" dirty="0">
                <a:latin typeface="Calibri"/>
                <a:cs typeface="Calibri"/>
              </a:rPr>
              <a:t>å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a</a:t>
            </a:r>
            <a:r>
              <a:rPr sz="2050" spc="-60" dirty="0">
                <a:latin typeface="Calibri"/>
                <a:cs typeface="Calibri"/>
              </a:rPr>
              <a:t>n</a:t>
            </a:r>
            <a:r>
              <a:rPr sz="2050" spc="-35" dirty="0">
                <a:latin typeface="Calibri"/>
                <a:cs typeface="Calibri"/>
              </a:rPr>
              <a:t>v</a:t>
            </a:r>
            <a:r>
              <a:rPr sz="2050" spc="-20" dirty="0">
                <a:latin typeface="Calibri"/>
                <a:cs typeface="Calibri"/>
              </a:rPr>
              <a:t>än</a:t>
            </a:r>
            <a:r>
              <a:rPr sz="2050" spc="-25" dirty="0">
                <a:latin typeface="Calibri"/>
                <a:cs typeface="Calibri"/>
              </a:rPr>
              <a:t>d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30" dirty="0">
                <a:latin typeface="Times New Roman"/>
                <a:cs typeface="Times New Roman"/>
              </a:rPr>
              <a:t> 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50" dirty="0">
                <a:latin typeface="Calibri"/>
                <a:cs typeface="Calibri"/>
              </a:rPr>
              <a:t>e</a:t>
            </a:r>
            <a:r>
              <a:rPr sz="2050" spc="-15" dirty="0">
                <a:latin typeface="Calibri"/>
                <a:cs typeface="Calibri"/>
              </a:rPr>
              <a:t>x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er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so</a:t>
            </a:r>
            <a:r>
              <a:rPr sz="2050" spc="-20" dirty="0">
                <a:latin typeface="Calibri"/>
                <a:cs typeface="Calibri"/>
              </a:rPr>
              <a:t>m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50" dirty="0">
                <a:latin typeface="Calibri"/>
                <a:cs typeface="Calibri"/>
              </a:rPr>
              <a:t>k</a:t>
            </a:r>
            <a:r>
              <a:rPr sz="2050" spc="-20" dirty="0">
                <a:latin typeface="Calibri"/>
                <a:cs typeface="Calibri"/>
              </a:rPr>
              <a:t>ä</a:t>
            </a:r>
            <a:r>
              <a:rPr sz="2050" spc="-10" dirty="0">
                <a:latin typeface="Calibri"/>
                <a:cs typeface="Calibri"/>
              </a:rPr>
              <a:t>llm</a:t>
            </a:r>
            <a:r>
              <a:rPr sz="2050" spc="-45" dirty="0">
                <a:latin typeface="Calibri"/>
                <a:cs typeface="Calibri"/>
              </a:rPr>
              <a:t>a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eri</a:t>
            </a:r>
            <a:r>
              <a:rPr sz="2050" spc="-25" dirty="0">
                <a:latin typeface="Calibri"/>
                <a:cs typeface="Calibri"/>
              </a:rPr>
              <a:t>a</a:t>
            </a:r>
            <a:r>
              <a:rPr sz="2050" spc="-5" dirty="0">
                <a:latin typeface="Calibri"/>
                <a:cs typeface="Calibri"/>
              </a:rPr>
              <a:t>l.</a:t>
            </a:r>
            <a:endParaRPr sz="2050">
              <a:latin typeface="Calibri"/>
              <a:cs typeface="Calibri"/>
            </a:endParaRPr>
          </a:p>
          <a:p>
            <a:pPr marL="227329" marR="5080" indent="-214629">
              <a:lnSpc>
                <a:spcPct val="100499"/>
              </a:lnSpc>
              <a:spcBef>
                <a:spcPts val="910"/>
              </a:spcBef>
              <a:buFont typeface="Arial"/>
              <a:buChar char="•"/>
              <a:tabLst>
                <a:tab pos="227965" algn="l"/>
              </a:tabLst>
            </a:pPr>
            <a:r>
              <a:rPr sz="2050" spc="-20" dirty="0">
                <a:latin typeface="Calibri"/>
                <a:cs typeface="Calibri"/>
              </a:rPr>
              <a:t>Dä</a:t>
            </a:r>
            <a:r>
              <a:rPr sz="2050" spc="-40" dirty="0">
                <a:latin typeface="Calibri"/>
                <a:cs typeface="Calibri"/>
              </a:rPr>
              <a:t>r</a:t>
            </a:r>
            <a:r>
              <a:rPr sz="2050" spc="-25" dirty="0">
                <a:latin typeface="Calibri"/>
                <a:cs typeface="Calibri"/>
              </a:rPr>
              <a:t>e</a:t>
            </a:r>
            <a:r>
              <a:rPr sz="2050" spc="-15" dirty="0">
                <a:latin typeface="Calibri"/>
                <a:cs typeface="Calibri"/>
              </a:rPr>
              <a:t>f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er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b="1" i="1" spc="-35" dirty="0">
                <a:latin typeface="Calibri"/>
                <a:cs typeface="Calibri"/>
              </a:rPr>
              <a:t>t</a:t>
            </a:r>
            <a:r>
              <a:rPr sz="2050" b="1" i="1" spc="-20" dirty="0">
                <a:latin typeface="Calibri"/>
                <a:cs typeface="Calibri"/>
              </a:rPr>
              <a:t>o</a:t>
            </a:r>
            <a:r>
              <a:rPr sz="2050" b="1" i="1" spc="-5" dirty="0">
                <a:latin typeface="Calibri"/>
                <a:cs typeface="Calibri"/>
              </a:rPr>
              <a:t>l</a:t>
            </a:r>
            <a:r>
              <a:rPr sz="2050" b="1" i="1" spc="-55" dirty="0">
                <a:latin typeface="Calibri"/>
                <a:cs typeface="Calibri"/>
              </a:rPr>
              <a:t>k</a:t>
            </a:r>
            <a:r>
              <a:rPr sz="2050" b="1" i="1" spc="-10" dirty="0">
                <a:latin typeface="Calibri"/>
                <a:cs typeface="Calibri"/>
              </a:rPr>
              <a:t>ar</a:t>
            </a:r>
            <a:r>
              <a:rPr sz="2050" b="1" i="1" spc="-65" dirty="0">
                <a:latin typeface="Times New Roman"/>
                <a:cs typeface="Times New Roman"/>
              </a:rPr>
              <a:t> </a:t>
            </a:r>
            <a:r>
              <a:rPr sz="2050" spc="-10" dirty="0">
                <a:latin typeface="Calibri"/>
                <a:cs typeface="Calibri"/>
              </a:rPr>
              <a:t>vi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50" dirty="0">
                <a:latin typeface="Calibri"/>
                <a:cs typeface="Calibri"/>
              </a:rPr>
              <a:t>e</a:t>
            </a:r>
            <a:r>
              <a:rPr sz="2050" spc="-15" dirty="0">
                <a:latin typeface="Calibri"/>
                <a:cs typeface="Calibri"/>
              </a:rPr>
              <a:t>x</a:t>
            </a:r>
            <a:r>
              <a:rPr sz="2050" spc="-30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erna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60" dirty="0">
                <a:latin typeface="Calibri"/>
                <a:cs typeface="Calibri"/>
              </a:rPr>
              <a:t>f</a:t>
            </a:r>
            <a:r>
              <a:rPr sz="2050" spc="-20" dirty="0">
                <a:latin typeface="Calibri"/>
                <a:cs typeface="Calibri"/>
              </a:rPr>
              <a:t>ö</a:t>
            </a:r>
            <a:r>
              <a:rPr sz="2050" spc="-10" dirty="0">
                <a:latin typeface="Calibri"/>
                <a:cs typeface="Calibri"/>
              </a:rPr>
              <a:t>r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40" dirty="0">
                <a:latin typeface="Calibri"/>
                <a:cs typeface="Calibri"/>
              </a:rPr>
              <a:t>a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t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60" dirty="0">
                <a:latin typeface="Calibri"/>
                <a:cs typeface="Calibri"/>
              </a:rPr>
              <a:t>f</a:t>
            </a:r>
            <a:r>
              <a:rPr sz="2050" spc="-20" dirty="0">
                <a:latin typeface="Calibri"/>
                <a:cs typeface="Calibri"/>
              </a:rPr>
              <a:t>ö</a:t>
            </a:r>
            <a:r>
              <a:rPr sz="2050" spc="-45" dirty="0">
                <a:latin typeface="Calibri"/>
                <a:cs typeface="Calibri"/>
              </a:rPr>
              <a:t>rs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å</a:t>
            </a:r>
            <a:r>
              <a:rPr sz="2050" spc="-30" dirty="0">
                <a:latin typeface="Times New Roman"/>
                <a:cs typeface="Times New Roman"/>
              </a:rPr>
              <a:t> </a:t>
            </a:r>
            <a:r>
              <a:rPr sz="2050" spc="-10" dirty="0">
                <a:latin typeface="Calibri"/>
                <a:cs typeface="Calibri"/>
              </a:rPr>
              <a:t>vil</a:t>
            </a:r>
            <a:r>
              <a:rPr sz="2050" spc="-75" dirty="0">
                <a:latin typeface="Calibri"/>
                <a:cs typeface="Calibri"/>
              </a:rPr>
              <a:t>k</a:t>
            </a:r>
            <a:r>
              <a:rPr sz="2050" spc="-15" dirty="0">
                <a:latin typeface="Calibri"/>
                <a:cs typeface="Calibri"/>
              </a:rPr>
              <a:t>en</a:t>
            </a:r>
            <a:r>
              <a:rPr sz="2050" spc="-70" dirty="0">
                <a:latin typeface="Times New Roman"/>
                <a:cs typeface="Times New Roman"/>
              </a:rPr>
              <a:t> 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35" dirty="0">
                <a:latin typeface="Calibri"/>
                <a:cs typeface="Calibri"/>
              </a:rPr>
              <a:t>n</a:t>
            </a:r>
            <a:r>
              <a:rPr sz="2050" spc="-60" dirty="0">
                <a:latin typeface="Calibri"/>
                <a:cs typeface="Calibri"/>
              </a:rPr>
              <a:t>f</a:t>
            </a:r>
            <a:r>
              <a:rPr sz="2050" spc="-20" dirty="0">
                <a:latin typeface="Calibri"/>
                <a:cs typeface="Calibri"/>
              </a:rPr>
              <a:t>orm</a:t>
            </a:r>
            <a:r>
              <a:rPr sz="2050" spc="-35" dirty="0">
                <a:latin typeface="Calibri"/>
                <a:cs typeface="Calibri"/>
              </a:rPr>
              <a:t>a</a:t>
            </a:r>
            <a:r>
              <a:rPr sz="2050" spc="-10" dirty="0">
                <a:latin typeface="Calibri"/>
                <a:cs typeface="Calibri"/>
              </a:rPr>
              <a:t>ti</a:t>
            </a:r>
            <a:r>
              <a:rPr sz="2050" spc="-20" dirty="0">
                <a:latin typeface="Calibri"/>
                <a:cs typeface="Calibri"/>
              </a:rPr>
              <a:t>o</a:t>
            </a:r>
            <a:r>
              <a:rPr sz="2050" spc="-15" dirty="0">
                <a:latin typeface="Calibri"/>
                <a:cs typeface="Calibri"/>
              </a:rPr>
              <a:t>n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d</a:t>
            </a:r>
            <a:r>
              <a:rPr sz="2050" spc="-15" dirty="0">
                <a:latin typeface="Calibri"/>
                <a:cs typeface="Calibri"/>
              </a:rPr>
              <a:t>e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20" dirty="0">
                <a:latin typeface="Calibri"/>
                <a:cs typeface="Calibri"/>
              </a:rPr>
              <a:t>n</a:t>
            </a:r>
            <a:r>
              <a:rPr sz="2050" spc="-25" dirty="0">
                <a:latin typeface="Calibri"/>
                <a:cs typeface="Calibri"/>
              </a:rPr>
              <a:t>n</a:t>
            </a:r>
            <a:r>
              <a:rPr sz="2050" spc="-15" dirty="0">
                <a:latin typeface="Calibri"/>
                <a:cs typeface="Calibri"/>
              </a:rPr>
              <a:t>ehå</a:t>
            </a:r>
            <a:r>
              <a:rPr sz="2050" spc="-10" dirty="0">
                <a:latin typeface="Calibri"/>
                <a:cs typeface="Calibri"/>
              </a:rPr>
              <a:t>ller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10" dirty="0">
                <a:latin typeface="Times New Roman"/>
                <a:cs typeface="Times New Roman"/>
              </a:rPr>
              <a:t> </a:t>
            </a:r>
            <a:r>
              <a:rPr sz="2050" spc="-60" dirty="0">
                <a:latin typeface="Calibri"/>
                <a:cs typeface="Calibri"/>
              </a:rPr>
              <a:t>f</a:t>
            </a:r>
            <a:r>
              <a:rPr sz="2050" spc="-15" dirty="0">
                <a:latin typeface="Calibri"/>
                <a:cs typeface="Calibri"/>
              </a:rPr>
              <a:t>or</a:t>
            </a:r>
            <a:r>
              <a:rPr sz="2050" spc="-20" dirty="0">
                <a:latin typeface="Calibri"/>
                <a:cs typeface="Calibri"/>
              </a:rPr>
              <a:t>m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55" dirty="0">
                <a:latin typeface="Calibri"/>
                <a:cs typeface="Calibri"/>
              </a:rPr>
              <a:t>a</a:t>
            </a:r>
            <a:r>
              <a:rPr sz="2050" spc="-10" dirty="0">
                <a:latin typeface="Calibri"/>
                <a:cs typeface="Calibri"/>
              </a:rPr>
              <a:t>v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45" dirty="0">
                <a:latin typeface="Calibri"/>
                <a:cs typeface="Calibri"/>
              </a:rPr>
              <a:t>f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30" dirty="0">
                <a:latin typeface="Calibri"/>
                <a:cs typeface="Calibri"/>
              </a:rPr>
              <a:t>k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a,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de</a:t>
            </a:r>
            <a:r>
              <a:rPr sz="2050" spc="-5" dirty="0">
                <a:latin typeface="Calibri"/>
                <a:cs typeface="Calibri"/>
              </a:rPr>
              <a:t>l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55" dirty="0">
                <a:latin typeface="Calibri"/>
                <a:cs typeface="Calibri"/>
              </a:rPr>
              <a:t>g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20" dirty="0">
                <a:latin typeface="Calibri"/>
                <a:cs typeface="Calibri"/>
              </a:rPr>
              <a:t>rna</a:t>
            </a:r>
            <a:r>
              <a:rPr sz="2050" spc="-10" dirty="0">
                <a:latin typeface="Calibri"/>
                <a:cs typeface="Calibri"/>
              </a:rPr>
              <a:t>s</a:t>
            </a:r>
            <a:r>
              <a:rPr sz="2050" spc="-30" dirty="0">
                <a:latin typeface="Times New Roman"/>
                <a:cs typeface="Times New Roman"/>
              </a:rPr>
              <a:t> </a:t>
            </a:r>
            <a:r>
              <a:rPr sz="2050" spc="-10" dirty="0">
                <a:latin typeface="Calibri"/>
                <a:cs typeface="Calibri"/>
              </a:rPr>
              <a:t>er</a:t>
            </a:r>
            <a:r>
              <a:rPr sz="2050" spc="-50" dirty="0">
                <a:latin typeface="Calibri"/>
                <a:cs typeface="Calibri"/>
              </a:rPr>
              <a:t>f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45" dirty="0">
                <a:latin typeface="Calibri"/>
                <a:cs typeface="Calibri"/>
              </a:rPr>
              <a:t>r</a:t>
            </a:r>
            <a:r>
              <a:rPr sz="2050" spc="-15" dirty="0">
                <a:latin typeface="Calibri"/>
                <a:cs typeface="Calibri"/>
              </a:rPr>
              <a:t>enh</a:t>
            </a:r>
            <a:r>
              <a:rPr sz="2050" spc="-30" dirty="0">
                <a:latin typeface="Calibri"/>
                <a:cs typeface="Calibri"/>
              </a:rPr>
              <a:t>e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er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och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25" dirty="0">
                <a:latin typeface="Calibri"/>
                <a:cs typeface="Calibri"/>
              </a:rPr>
              <a:t>n</a:t>
            </a:r>
            <a:r>
              <a:rPr sz="2050" spc="-50" dirty="0">
                <a:latin typeface="Calibri"/>
                <a:cs typeface="Calibri"/>
              </a:rPr>
              <a:t>k</a:t>
            </a:r>
            <a:r>
              <a:rPr sz="2050" spc="-10" dirty="0">
                <a:latin typeface="Calibri"/>
                <a:cs typeface="Calibri"/>
              </a:rPr>
              <a:t>ar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o</a:t>
            </a:r>
            <a:r>
              <a:rPr sz="2050" spc="-50" dirty="0">
                <a:latin typeface="Calibri"/>
                <a:cs typeface="Calibri"/>
              </a:rPr>
              <a:t>s</a:t>
            </a:r>
            <a:r>
              <a:rPr sz="2050" spc="-175" dirty="0">
                <a:latin typeface="Calibri"/>
                <a:cs typeface="Calibri"/>
              </a:rPr>
              <a:t>v</a:t>
            </a:r>
            <a:r>
              <a:rPr sz="2050" spc="-10" dirty="0">
                <a:latin typeface="Calibri"/>
                <a:cs typeface="Calibri"/>
              </a:rPr>
              <a:t>.</a:t>
            </a:r>
            <a:endParaRPr sz="205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910"/>
              </a:spcBef>
              <a:buFont typeface="Arial"/>
              <a:buChar char="•"/>
              <a:tabLst>
                <a:tab pos="227965" algn="l"/>
              </a:tabLst>
            </a:pPr>
            <a:r>
              <a:rPr sz="2050" b="1" i="1" spc="-20" dirty="0">
                <a:latin typeface="Calibri"/>
                <a:cs typeface="Calibri"/>
              </a:rPr>
              <a:t>De</a:t>
            </a:r>
            <a:r>
              <a:rPr sz="2050" b="1" i="1" spc="-25" dirty="0">
                <a:latin typeface="Calibri"/>
                <a:cs typeface="Calibri"/>
              </a:rPr>
              <a:t>t</a:t>
            </a:r>
            <a:r>
              <a:rPr sz="2050" b="1" i="1" spc="-35" dirty="0">
                <a:latin typeface="Calibri"/>
                <a:cs typeface="Calibri"/>
              </a:rPr>
              <a:t>t</a:t>
            </a:r>
            <a:r>
              <a:rPr sz="2050" b="1" i="1" spc="-15" dirty="0">
                <a:latin typeface="Calibri"/>
                <a:cs typeface="Calibri"/>
              </a:rPr>
              <a:t>a</a:t>
            </a:r>
            <a:r>
              <a:rPr sz="2050" b="1" i="1" spc="-55" dirty="0">
                <a:latin typeface="Times New Roman"/>
                <a:cs typeface="Times New Roman"/>
              </a:rPr>
              <a:t> </a:t>
            </a:r>
            <a:r>
              <a:rPr sz="2050" b="1" i="1" spc="-10" dirty="0">
                <a:latin typeface="Calibri"/>
                <a:cs typeface="Calibri"/>
              </a:rPr>
              <a:t>är</a:t>
            </a:r>
            <a:r>
              <a:rPr sz="2050" b="1" i="1" spc="-45" dirty="0">
                <a:latin typeface="Times New Roman"/>
                <a:cs typeface="Times New Roman"/>
              </a:rPr>
              <a:t> </a:t>
            </a:r>
            <a:r>
              <a:rPr sz="2050" b="1" i="1" spc="-15" dirty="0">
                <a:latin typeface="Calibri"/>
                <a:cs typeface="Calibri"/>
              </a:rPr>
              <a:t>en</a:t>
            </a:r>
            <a:r>
              <a:rPr sz="2050" b="1" i="1" spc="-65" dirty="0">
                <a:latin typeface="Times New Roman"/>
                <a:cs typeface="Times New Roman"/>
              </a:rPr>
              <a:t> </a:t>
            </a:r>
            <a:r>
              <a:rPr sz="2050" b="1" i="1" spc="-35" dirty="0">
                <a:latin typeface="Calibri"/>
                <a:cs typeface="Calibri"/>
              </a:rPr>
              <a:t>t</a:t>
            </a:r>
            <a:r>
              <a:rPr sz="2050" b="1" i="1" spc="-20" dirty="0">
                <a:latin typeface="Calibri"/>
                <a:cs typeface="Calibri"/>
              </a:rPr>
              <a:t>o</a:t>
            </a:r>
            <a:r>
              <a:rPr sz="2050" b="1" i="1" spc="-10" dirty="0">
                <a:latin typeface="Calibri"/>
                <a:cs typeface="Calibri"/>
              </a:rPr>
              <a:t>lkn</a:t>
            </a:r>
            <a:r>
              <a:rPr sz="2050" b="1" i="1" spc="-15" dirty="0">
                <a:latin typeface="Calibri"/>
                <a:cs typeface="Calibri"/>
              </a:rPr>
              <a:t>ingsm</a:t>
            </a:r>
            <a:r>
              <a:rPr sz="2050" b="1" i="1" spc="-30" dirty="0">
                <a:latin typeface="Calibri"/>
                <a:cs typeface="Calibri"/>
              </a:rPr>
              <a:t>e</a:t>
            </a:r>
            <a:r>
              <a:rPr sz="2050" b="1" i="1" spc="-35" dirty="0">
                <a:latin typeface="Calibri"/>
                <a:cs typeface="Calibri"/>
              </a:rPr>
              <a:t>t</a:t>
            </a:r>
            <a:r>
              <a:rPr sz="2050" b="1" i="1" spc="-20" dirty="0">
                <a:latin typeface="Calibri"/>
                <a:cs typeface="Calibri"/>
              </a:rPr>
              <a:t>o</a:t>
            </a:r>
            <a:r>
              <a:rPr sz="2050" b="1" i="1" spc="-15" dirty="0">
                <a:latin typeface="Calibri"/>
                <a:cs typeface="Calibri"/>
              </a:rPr>
              <a:t>d</a:t>
            </a:r>
            <a:r>
              <a:rPr sz="2050" b="1" i="1" spc="-65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so</a:t>
            </a:r>
            <a:r>
              <a:rPr sz="2050" spc="-20" dirty="0">
                <a:latin typeface="Calibri"/>
                <a:cs typeface="Calibri"/>
              </a:rPr>
              <a:t>m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p</a:t>
            </a:r>
            <a:r>
              <a:rPr sz="2050" spc="-55" dirty="0">
                <a:latin typeface="Calibri"/>
                <a:cs typeface="Calibri"/>
              </a:rPr>
              <a:t>å</a:t>
            </a:r>
            <a:r>
              <a:rPr sz="2050" spc="-35" dirty="0">
                <a:latin typeface="Calibri"/>
                <a:cs typeface="Calibri"/>
              </a:rPr>
              <a:t>v</a:t>
            </a:r>
            <a:r>
              <a:rPr sz="2050" spc="-10" dirty="0">
                <a:latin typeface="Calibri"/>
                <a:cs typeface="Calibri"/>
              </a:rPr>
              <a:t>er</a:t>
            </a:r>
            <a:r>
              <a:rPr sz="2050" spc="-55" dirty="0">
                <a:latin typeface="Calibri"/>
                <a:cs typeface="Calibri"/>
              </a:rPr>
              <a:t>k</a:t>
            </a:r>
            <a:r>
              <a:rPr sz="2050" spc="-10" dirty="0">
                <a:latin typeface="Calibri"/>
                <a:cs typeface="Calibri"/>
              </a:rPr>
              <a:t>as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55" dirty="0">
                <a:latin typeface="Calibri"/>
                <a:cs typeface="Calibri"/>
              </a:rPr>
              <a:t>a</a:t>
            </a:r>
            <a:r>
              <a:rPr sz="2050" spc="-10" dirty="0">
                <a:latin typeface="Calibri"/>
                <a:cs typeface="Calibri"/>
              </a:rPr>
              <a:t>v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d</a:t>
            </a:r>
            <a:r>
              <a:rPr sz="2050" spc="-15" dirty="0">
                <a:latin typeface="Calibri"/>
                <a:cs typeface="Calibri"/>
              </a:rPr>
              <a:t>e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s</a:t>
            </a:r>
            <a:r>
              <a:rPr sz="2050" spc="-25" dirty="0">
                <a:latin typeface="Calibri"/>
                <a:cs typeface="Calibri"/>
              </a:rPr>
              <a:t>u</a:t>
            </a:r>
            <a:r>
              <a:rPr sz="2050" spc="-15" dirty="0">
                <a:latin typeface="Calibri"/>
                <a:cs typeface="Calibri"/>
              </a:rPr>
              <a:t>bje</a:t>
            </a:r>
            <a:r>
              <a:rPr sz="2050" spc="-20" dirty="0">
                <a:latin typeface="Calibri"/>
                <a:cs typeface="Calibri"/>
              </a:rPr>
              <a:t>k</a:t>
            </a:r>
            <a:r>
              <a:rPr sz="2050" spc="-10" dirty="0">
                <a:latin typeface="Calibri"/>
                <a:cs typeface="Calibri"/>
              </a:rPr>
              <a:t>ti</a:t>
            </a:r>
            <a:r>
              <a:rPr sz="2050" spc="-35" dirty="0">
                <a:latin typeface="Calibri"/>
                <a:cs typeface="Calibri"/>
              </a:rPr>
              <a:t>v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60" dirty="0">
                <a:latin typeface="Calibri"/>
                <a:cs typeface="Calibri"/>
              </a:rPr>
              <a:t>f</a:t>
            </a:r>
            <a:r>
              <a:rPr sz="2050" spc="-20" dirty="0">
                <a:latin typeface="Calibri"/>
                <a:cs typeface="Calibri"/>
              </a:rPr>
              <a:t>o</a:t>
            </a:r>
            <a:r>
              <a:rPr sz="2050" spc="-45" dirty="0">
                <a:latin typeface="Calibri"/>
                <a:cs typeface="Calibri"/>
              </a:rPr>
              <a:t>r</a:t>
            </a:r>
            <a:r>
              <a:rPr sz="2050" spc="-15" dirty="0">
                <a:latin typeface="Calibri"/>
                <a:cs typeface="Calibri"/>
              </a:rPr>
              <a:t>s</a:t>
            </a:r>
            <a:r>
              <a:rPr sz="2050" spc="-55" dirty="0">
                <a:latin typeface="Calibri"/>
                <a:cs typeface="Calibri"/>
              </a:rPr>
              <a:t>k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20" dirty="0">
                <a:latin typeface="Calibri"/>
                <a:cs typeface="Calibri"/>
              </a:rPr>
              <a:t>rna</a:t>
            </a:r>
            <a:r>
              <a:rPr sz="2050" spc="-10" dirty="0">
                <a:latin typeface="Calibri"/>
                <a:cs typeface="Calibri"/>
              </a:rPr>
              <a:t>s</a:t>
            </a:r>
            <a:endParaRPr sz="2050">
              <a:latin typeface="Calibri"/>
              <a:cs typeface="Calibri"/>
            </a:endParaRPr>
          </a:p>
          <a:p>
            <a:pPr marL="227329">
              <a:lnSpc>
                <a:spcPct val="100000"/>
              </a:lnSpc>
              <a:spcBef>
                <a:spcPts val="10"/>
              </a:spcBef>
            </a:pPr>
            <a:r>
              <a:rPr sz="2050" spc="-60" dirty="0">
                <a:latin typeface="Calibri"/>
                <a:cs typeface="Calibri"/>
              </a:rPr>
              <a:t>f</a:t>
            </a:r>
            <a:r>
              <a:rPr sz="2050" spc="-15" dirty="0">
                <a:latin typeface="Calibri"/>
                <a:cs typeface="Calibri"/>
              </a:rPr>
              <a:t>örut</a:t>
            </a:r>
            <a:r>
              <a:rPr sz="2050" spc="-25" dirty="0">
                <a:latin typeface="Calibri"/>
                <a:cs typeface="Calibri"/>
              </a:rPr>
              <a:t>b</a:t>
            </a:r>
            <a:r>
              <a:rPr sz="2050" spc="-15" dirty="0">
                <a:latin typeface="Calibri"/>
                <a:cs typeface="Calibri"/>
              </a:rPr>
              <a:t>e</a:t>
            </a:r>
            <a:r>
              <a:rPr sz="2050" spc="-40" dirty="0">
                <a:latin typeface="Calibri"/>
                <a:cs typeface="Calibri"/>
              </a:rPr>
              <a:t>s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20" dirty="0">
                <a:latin typeface="Calibri"/>
                <a:cs typeface="Calibri"/>
              </a:rPr>
              <a:t>ä</a:t>
            </a:r>
            <a:r>
              <a:rPr sz="2050" spc="-15" dirty="0">
                <a:latin typeface="Calibri"/>
                <a:cs typeface="Calibri"/>
              </a:rPr>
              <a:t>mda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u</a:t>
            </a:r>
            <a:r>
              <a:rPr sz="2050" spc="-25" dirty="0">
                <a:latin typeface="Calibri"/>
                <a:cs typeface="Calibri"/>
              </a:rPr>
              <a:t>p</a:t>
            </a:r>
            <a:r>
              <a:rPr sz="2050" spc="-35" dirty="0">
                <a:latin typeface="Calibri"/>
                <a:cs typeface="Calibri"/>
              </a:rPr>
              <a:t>p</a:t>
            </a:r>
            <a:r>
              <a:rPr sz="2050" spc="-50" dirty="0">
                <a:latin typeface="Calibri"/>
                <a:cs typeface="Calibri"/>
              </a:rPr>
              <a:t>f</a:t>
            </a:r>
            <a:r>
              <a:rPr sz="2050" spc="-45" dirty="0">
                <a:latin typeface="Calibri"/>
                <a:cs typeface="Calibri"/>
              </a:rPr>
              <a:t>a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tn</a:t>
            </a:r>
            <a:r>
              <a:rPr sz="2050" spc="-15" dirty="0">
                <a:latin typeface="Calibri"/>
                <a:cs typeface="Calibri"/>
              </a:rPr>
              <a:t>i</a:t>
            </a:r>
            <a:r>
              <a:rPr sz="2050" spc="-20" dirty="0">
                <a:latin typeface="Calibri"/>
                <a:cs typeface="Calibri"/>
              </a:rPr>
              <a:t>n</a:t>
            </a:r>
            <a:r>
              <a:rPr sz="2050" spc="0" dirty="0">
                <a:latin typeface="Calibri"/>
                <a:cs typeface="Calibri"/>
              </a:rPr>
              <a:t>g</a:t>
            </a:r>
            <a:r>
              <a:rPr sz="2050" spc="-10" dirty="0">
                <a:latin typeface="Calibri"/>
                <a:cs typeface="Calibri"/>
              </a:rPr>
              <a:t>,</a:t>
            </a:r>
            <a:r>
              <a:rPr sz="2050" spc="-20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ut</a:t>
            </a:r>
            <a:r>
              <a:rPr sz="2050" spc="-25" dirty="0">
                <a:latin typeface="Calibri"/>
                <a:cs typeface="Calibri"/>
              </a:rPr>
              <a:t>b</a:t>
            </a:r>
            <a:r>
              <a:rPr sz="2050" spc="-5" dirty="0">
                <a:latin typeface="Calibri"/>
                <a:cs typeface="Calibri"/>
              </a:rPr>
              <a:t>il</a:t>
            </a:r>
            <a:r>
              <a:rPr sz="2050" spc="-25" dirty="0">
                <a:latin typeface="Calibri"/>
                <a:cs typeface="Calibri"/>
              </a:rPr>
              <a:t>d</a:t>
            </a:r>
            <a:r>
              <a:rPr sz="2050" spc="-20" dirty="0">
                <a:latin typeface="Calibri"/>
                <a:cs typeface="Calibri"/>
              </a:rPr>
              <a:t>n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30" dirty="0">
                <a:latin typeface="Calibri"/>
                <a:cs typeface="Calibri"/>
              </a:rPr>
              <a:t>n</a:t>
            </a:r>
            <a:r>
              <a:rPr sz="2050" spc="-10" dirty="0">
                <a:latin typeface="Calibri"/>
                <a:cs typeface="Calibri"/>
              </a:rPr>
              <a:t>g</a:t>
            </a:r>
            <a:r>
              <a:rPr sz="2050" spc="-25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och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25" dirty="0">
                <a:latin typeface="Calibri"/>
                <a:cs typeface="Calibri"/>
              </a:rPr>
              <a:t>s</a:t>
            </a:r>
            <a:r>
              <a:rPr sz="2050" spc="-20" dirty="0">
                <a:latin typeface="Calibri"/>
                <a:cs typeface="Calibri"/>
              </a:rPr>
              <a:t>a</a:t>
            </a:r>
            <a:r>
              <a:rPr sz="2050" spc="-15" dirty="0">
                <a:latin typeface="Calibri"/>
                <a:cs typeface="Calibri"/>
              </a:rPr>
              <a:t>mma</a:t>
            </a:r>
            <a:r>
              <a:rPr sz="2050" spc="-30" dirty="0">
                <a:latin typeface="Calibri"/>
                <a:cs typeface="Calibri"/>
              </a:rPr>
              <a:t>n</a:t>
            </a:r>
            <a:r>
              <a:rPr sz="2050" spc="-20" dirty="0">
                <a:latin typeface="Calibri"/>
                <a:cs typeface="Calibri"/>
              </a:rPr>
              <a:t>h</a:t>
            </a:r>
            <a:r>
              <a:rPr sz="2050" spc="-25" dirty="0">
                <a:latin typeface="Calibri"/>
                <a:cs typeface="Calibri"/>
              </a:rPr>
              <a:t>a</a:t>
            </a:r>
            <a:r>
              <a:rPr sz="2050" spc="-20" dirty="0">
                <a:latin typeface="Calibri"/>
                <a:cs typeface="Calibri"/>
              </a:rPr>
              <a:t>ng</a:t>
            </a:r>
            <a:r>
              <a:rPr sz="2050" spc="-10" dirty="0">
                <a:latin typeface="Calibri"/>
                <a:cs typeface="Calibri"/>
              </a:rPr>
              <a:t>.</a:t>
            </a:r>
            <a:endParaRPr sz="2050">
              <a:latin typeface="Calibri"/>
              <a:cs typeface="Calibri"/>
            </a:endParaRPr>
          </a:p>
          <a:p>
            <a:pPr marL="227329" marR="1835785" indent="-214629">
              <a:lnSpc>
                <a:spcPct val="100499"/>
              </a:lnSpc>
              <a:spcBef>
                <a:spcPts val="1010"/>
              </a:spcBef>
              <a:buFont typeface="Arial"/>
              <a:buChar char="•"/>
              <a:tabLst>
                <a:tab pos="227965" algn="l"/>
              </a:tabLst>
            </a:pPr>
            <a:r>
              <a:rPr sz="2050" spc="-10" dirty="0">
                <a:latin typeface="Calibri"/>
                <a:cs typeface="Calibri"/>
              </a:rPr>
              <a:t>Ni</a:t>
            </a:r>
            <a:r>
              <a:rPr sz="2050" spc="-70" dirty="0">
                <a:latin typeface="Times New Roman"/>
                <a:cs typeface="Times New Roman"/>
              </a:rPr>
              <a:t> </a:t>
            </a:r>
            <a:r>
              <a:rPr sz="2050" spc="-50" dirty="0">
                <a:latin typeface="Calibri"/>
                <a:cs typeface="Calibri"/>
              </a:rPr>
              <a:t>k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25" dirty="0">
                <a:latin typeface="Calibri"/>
                <a:cs typeface="Calibri"/>
              </a:rPr>
              <a:t>n</a:t>
            </a:r>
            <a:r>
              <a:rPr sz="2050" spc="-15" dirty="0">
                <a:latin typeface="Calibri"/>
                <a:cs typeface="Calibri"/>
              </a:rPr>
              <a:t>s</a:t>
            </a:r>
            <a:r>
              <a:rPr sz="2050" spc="-80" dirty="0">
                <a:latin typeface="Calibri"/>
                <a:cs typeface="Calibri"/>
              </a:rPr>
              <a:t>k</a:t>
            </a:r>
            <a:r>
              <a:rPr sz="2050" spc="-15" dirty="0">
                <a:latin typeface="Calibri"/>
                <a:cs typeface="Calibri"/>
              </a:rPr>
              <a:t>e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ha</a:t>
            </a:r>
            <a:r>
              <a:rPr sz="2050" spc="-10" dirty="0">
                <a:latin typeface="Calibri"/>
                <a:cs typeface="Calibri"/>
              </a:rPr>
              <a:t>r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hör</a:t>
            </a:r>
            <a:r>
              <a:rPr sz="2050" spc="-10" dirty="0">
                <a:latin typeface="Calibri"/>
                <a:cs typeface="Calibri"/>
              </a:rPr>
              <a:t>t</a:t>
            </a:r>
            <a:r>
              <a:rPr sz="2050" spc="-30" dirty="0">
                <a:latin typeface="Times New Roman"/>
                <a:cs typeface="Times New Roman"/>
              </a:rPr>
              <a:t> 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alas</a:t>
            </a:r>
            <a:r>
              <a:rPr sz="2050" spc="-60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om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25" dirty="0">
                <a:latin typeface="Calibri"/>
                <a:cs typeface="Calibri"/>
              </a:rPr>
              <a:t>d</a:t>
            </a:r>
            <a:r>
              <a:rPr sz="2050" spc="-15" dirty="0">
                <a:latin typeface="Calibri"/>
                <a:cs typeface="Calibri"/>
              </a:rPr>
              <a:t>en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b="1" i="1" spc="-20" dirty="0">
                <a:latin typeface="Calibri"/>
                <a:cs typeface="Calibri"/>
              </a:rPr>
              <a:t>h</a:t>
            </a:r>
            <a:r>
              <a:rPr sz="2050" b="1" i="1" spc="-5" dirty="0">
                <a:latin typeface="Calibri"/>
                <a:cs typeface="Calibri"/>
              </a:rPr>
              <a:t>e</a:t>
            </a:r>
            <a:r>
              <a:rPr sz="2050" b="1" i="1" spc="-20" dirty="0">
                <a:latin typeface="Calibri"/>
                <a:cs typeface="Calibri"/>
              </a:rPr>
              <a:t>rm</a:t>
            </a:r>
            <a:r>
              <a:rPr sz="2050" b="1" i="1" dirty="0">
                <a:latin typeface="Calibri"/>
                <a:cs typeface="Calibri"/>
              </a:rPr>
              <a:t>e</a:t>
            </a:r>
            <a:r>
              <a:rPr sz="2050" b="1" i="1" spc="-20" dirty="0">
                <a:latin typeface="Calibri"/>
                <a:cs typeface="Calibri"/>
              </a:rPr>
              <a:t>n</a:t>
            </a:r>
            <a:r>
              <a:rPr sz="2050" b="1" i="1" spc="-5" dirty="0">
                <a:latin typeface="Calibri"/>
                <a:cs typeface="Calibri"/>
              </a:rPr>
              <a:t>e</a:t>
            </a:r>
            <a:r>
              <a:rPr sz="2050" b="1" i="1" spc="-25" dirty="0">
                <a:latin typeface="Calibri"/>
                <a:cs typeface="Calibri"/>
              </a:rPr>
              <a:t>u</a:t>
            </a:r>
            <a:r>
              <a:rPr sz="2050" b="1" i="1" spc="-10" dirty="0">
                <a:latin typeface="Calibri"/>
                <a:cs typeface="Calibri"/>
              </a:rPr>
              <a:t>tis</a:t>
            </a:r>
            <a:r>
              <a:rPr sz="2050" b="1" i="1" spc="-65" dirty="0">
                <a:latin typeface="Calibri"/>
                <a:cs typeface="Calibri"/>
              </a:rPr>
              <a:t>k</a:t>
            </a:r>
            <a:r>
              <a:rPr sz="2050" b="1" i="1" spc="-15" dirty="0">
                <a:latin typeface="Calibri"/>
                <a:cs typeface="Calibri"/>
              </a:rPr>
              <a:t>a</a:t>
            </a:r>
            <a:r>
              <a:rPr sz="2050" b="1" i="1" spc="-90" dirty="0">
                <a:latin typeface="Times New Roman"/>
                <a:cs typeface="Times New Roman"/>
              </a:rPr>
              <a:t> </a:t>
            </a:r>
            <a:r>
              <a:rPr sz="2050" b="1" i="1" spc="-10" dirty="0">
                <a:latin typeface="Calibri"/>
                <a:cs typeface="Calibri"/>
              </a:rPr>
              <a:t>cir</a:t>
            </a:r>
            <a:r>
              <a:rPr sz="2050" b="1" i="1" spc="-65" dirty="0">
                <a:latin typeface="Calibri"/>
                <a:cs typeface="Calibri"/>
              </a:rPr>
              <a:t>k</a:t>
            </a:r>
            <a:r>
              <a:rPr sz="2050" b="1" i="1" spc="-10" dirty="0">
                <a:latin typeface="Calibri"/>
                <a:cs typeface="Calibri"/>
              </a:rPr>
              <a:t>el</a:t>
            </a:r>
            <a:r>
              <a:rPr sz="2050" b="1" i="1" dirty="0">
                <a:latin typeface="Calibri"/>
                <a:cs typeface="Calibri"/>
              </a:rPr>
              <a:t>n</a:t>
            </a:r>
            <a:r>
              <a:rPr sz="2050" spc="-10" dirty="0">
                <a:latin typeface="Calibri"/>
                <a:cs typeface="Calibri"/>
              </a:rPr>
              <a:t>,</a:t>
            </a:r>
            <a:r>
              <a:rPr sz="2050" spc="-10" dirty="0">
                <a:latin typeface="Times New Roman"/>
                <a:cs typeface="Times New Roman"/>
              </a:rPr>
              <a:t> </a:t>
            </a:r>
            <a:r>
              <a:rPr sz="2050" b="1" i="1" spc="-35" dirty="0">
                <a:latin typeface="Calibri"/>
                <a:cs typeface="Calibri"/>
              </a:rPr>
              <a:t>f</a:t>
            </a:r>
            <a:r>
              <a:rPr sz="2050" b="1" i="1" spc="-10" dirty="0">
                <a:latin typeface="Calibri"/>
                <a:cs typeface="Calibri"/>
              </a:rPr>
              <a:t>e</a:t>
            </a:r>
            <a:r>
              <a:rPr sz="2050" b="1" i="1" spc="-20" dirty="0">
                <a:latin typeface="Calibri"/>
                <a:cs typeface="Calibri"/>
              </a:rPr>
              <a:t>n</a:t>
            </a:r>
            <a:r>
              <a:rPr sz="2050" b="1" i="1" spc="-10" dirty="0">
                <a:latin typeface="Calibri"/>
                <a:cs typeface="Calibri"/>
              </a:rPr>
              <a:t>o</a:t>
            </a:r>
            <a:r>
              <a:rPr sz="2050" b="1" i="1" spc="-20" dirty="0">
                <a:latin typeface="Calibri"/>
                <a:cs typeface="Calibri"/>
              </a:rPr>
              <a:t>m</a:t>
            </a:r>
            <a:r>
              <a:rPr sz="2050" b="1" i="1" spc="-5" dirty="0">
                <a:latin typeface="Calibri"/>
                <a:cs typeface="Calibri"/>
              </a:rPr>
              <a:t>e</a:t>
            </a:r>
            <a:r>
              <a:rPr sz="2050" b="1" i="1" spc="-20" dirty="0">
                <a:latin typeface="Calibri"/>
                <a:cs typeface="Calibri"/>
              </a:rPr>
              <a:t>n</a:t>
            </a:r>
            <a:r>
              <a:rPr sz="2050" b="1" i="1" spc="-10" dirty="0">
                <a:latin typeface="Calibri"/>
                <a:cs typeface="Calibri"/>
              </a:rPr>
              <a:t>o</a:t>
            </a:r>
            <a:r>
              <a:rPr sz="2050" b="1" i="1" spc="-15" dirty="0">
                <a:latin typeface="Calibri"/>
                <a:cs typeface="Calibri"/>
              </a:rPr>
              <a:t>l</a:t>
            </a:r>
            <a:r>
              <a:rPr sz="2050" b="1" i="1" spc="-20" dirty="0">
                <a:latin typeface="Calibri"/>
                <a:cs typeface="Calibri"/>
              </a:rPr>
              <a:t>og</a:t>
            </a:r>
            <a:r>
              <a:rPr sz="2050" b="1" i="1" dirty="0">
                <a:latin typeface="Calibri"/>
                <a:cs typeface="Calibri"/>
              </a:rPr>
              <a:t>i</a:t>
            </a:r>
            <a:r>
              <a:rPr sz="2050" spc="-10" dirty="0">
                <a:latin typeface="Calibri"/>
                <a:cs typeface="Calibri"/>
              </a:rPr>
              <a:t>,</a:t>
            </a:r>
            <a:r>
              <a:rPr sz="2050" spc="-90" dirty="0">
                <a:latin typeface="Times New Roman"/>
                <a:cs typeface="Times New Roman"/>
              </a:rPr>
              <a:t> </a:t>
            </a:r>
            <a:r>
              <a:rPr sz="2050" b="1" i="1" spc="-10" dirty="0">
                <a:latin typeface="Calibri"/>
                <a:cs typeface="Calibri"/>
              </a:rPr>
              <a:t>gru</a:t>
            </a:r>
            <a:r>
              <a:rPr sz="2050" b="1" i="1" spc="-20" dirty="0">
                <a:latin typeface="Calibri"/>
                <a:cs typeface="Calibri"/>
              </a:rPr>
              <a:t>n</a:t>
            </a:r>
            <a:r>
              <a:rPr sz="2050" b="1" i="1" spc="-10" dirty="0">
                <a:latin typeface="Calibri"/>
                <a:cs typeface="Calibri"/>
              </a:rPr>
              <a:t>d</a:t>
            </a:r>
            <a:r>
              <a:rPr sz="2050" b="1" i="1" spc="-15" dirty="0">
                <a:latin typeface="Calibri"/>
                <a:cs typeface="Calibri"/>
              </a:rPr>
              <a:t>ad</a:t>
            </a:r>
            <a:r>
              <a:rPr sz="2050" b="1" i="1" spc="-65" dirty="0">
                <a:latin typeface="Times New Roman"/>
                <a:cs typeface="Times New Roman"/>
              </a:rPr>
              <a:t> </a:t>
            </a:r>
            <a:r>
              <a:rPr sz="2050" b="1" i="1" spc="-25" dirty="0">
                <a:latin typeface="Calibri"/>
                <a:cs typeface="Calibri"/>
              </a:rPr>
              <a:t>t</a:t>
            </a:r>
            <a:r>
              <a:rPr sz="2050" b="1" i="1" spc="-10" dirty="0">
                <a:latin typeface="Calibri"/>
                <a:cs typeface="Calibri"/>
              </a:rPr>
              <a:t>e</a:t>
            </a:r>
            <a:r>
              <a:rPr sz="2050" b="1" i="1" spc="-20" dirty="0">
                <a:latin typeface="Calibri"/>
                <a:cs typeface="Calibri"/>
              </a:rPr>
              <a:t>o</a:t>
            </a:r>
            <a:r>
              <a:rPr sz="2050" b="1" i="1" spc="-10" dirty="0">
                <a:latin typeface="Calibri"/>
                <a:cs typeface="Calibri"/>
              </a:rPr>
              <a:t>ri</a:t>
            </a:r>
            <a:r>
              <a:rPr sz="2050" b="1" i="1" spc="-55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o</a:t>
            </a:r>
            <a:r>
              <a:rPr sz="2050" spc="-50" dirty="0">
                <a:latin typeface="Calibri"/>
                <a:cs typeface="Calibri"/>
              </a:rPr>
              <a:t>s</a:t>
            </a:r>
            <a:r>
              <a:rPr sz="2050" spc="-175" dirty="0">
                <a:latin typeface="Calibri"/>
                <a:cs typeface="Calibri"/>
              </a:rPr>
              <a:t>v</a:t>
            </a:r>
            <a:r>
              <a:rPr sz="2050" spc="-10" dirty="0">
                <a:latin typeface="Calibri"/>
                <a:cs typeface="Calibri"/>
              </a:rPr>
              <a:t>.</a:t>
            </a:r>
            <a:endParaRPr sz="20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793486" y="1547764"/>
            <a:ext cx="116951" cy="1402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02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4578" y="905397"/>
            <a:ext cx="6182360" cy="10394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00" dirty="0">
                <a:solidFill>
                  <a:srgbClr val="CB0E0E"/>
                </a:solidFill>
                <a:latin typeface="Century Gothic"/>
                <a:cs typeface="Century Gothic"/>
              </a:rPr>
              <a:t>Text</a:t>
            </a:r>
            <a:r>
              <a:rPr sz="3700" spc="100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sz="3700" spc="-5" dirty="0">
                <a:solidFill>
                  <a:srgbClr val="CB0E0E"/>
                </a:solidFill>
                <a:latin typeface="Century Gothic"/>
                <a:cs typeface="Century Gothic"/>
              </a:rPr>
              <a:t>so</a:t>
            </a:r>
            <a:r>
              <a:rPr sz="3700" dirty="0">
                <a:solidFill>
                  <a:srgbClr val="CB0E0E"/>
                </a:solidFill>
                <a:latin typeface="Century Gothic"/>
                <a:cs typeface="Century Gothic"/>
              </a:rPr>
              <a:t>m</a:t>
            </a:r>
            <a:r>
              <a:rPr sz="3700" spc="105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sz="3700" spc="-5" dirty="0">
                <a:solidFill>
                  <a:srgbClr val="CB0E0E"/>
                </a:solidFill>
                <a:latin typeface="Century Gothic"/>
                <a:cs typeface="Century Gothic"/>
              </a:rPr>
              <a:t>data</a:t>
            </a:r>
            <a:endParaRPr sz="3700">
              <a:latin typeface="Century Gothic"/>
              <a:cs typeface="Century Gothic"/>
            </a:endParaRPr>
          </a:p>
          <a:p>
            <a:pPr marL="12700">
              <a:lnSpc>
                <a:spcPts val="4370"/>
              </a:lnSpc>
              <a:spcBef>
                <a:spcPts val="25"/>
              </a:spcBef>
            </a:pPr>
            <a:r>
              <a:rPr sz="3700" spc="-5" dirty="0">
                <a:solidFill>
                  <a:srgbClr val="CB0E0E"/>
                </a:solidFill>
                <a:latin typeface="Century Gothic"/>
                <a:cs typeface="Century Gothic"/>
              </a:rPr>
              <a:t>(digitala</a:t>
            </a:r>
            <a:r>
              <a:rPr sz="3700" dirty="0">
                <a:solidFill>
                  <a:srgbClr val="CB0E0E"/>
                </a:solidFill>
                <a:latin typeface="Century Gothic"/>
                <a:cs typeface="Century Gothic"/>
              </a:rPr>
              <a:t>,</a:t>
            </a:r>
            <a:r>
              <a:rPr sz="3700" spc="110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sz="3700" dirty="0">
                <a:solidFill>
                  <a:srgbClr val="CB0E0E"/>
                </a:solidFill>
                <a:latin typeface="Century Gothic"/>
                <a:cs typeface="Century Gothic"/>
              </a:rPr>
              <a:t>halvautomatiska)</a:t>
            </a:r>
            <a:endParaRPr sz="37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4578" y="2285718"/>
            <a:ext cx="8622030" cy="310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329" indent="-214629">
              <a:lnSpc>
                <a:spcPct val="100000"/>
              </a:lnSpc>
              <a:buFont typeface="Arial"/>
              <a:buChar char="•"/>
              <a:tabLst>
                <a:tab pos="227965" algn="l"/>
              </a:tabLst>
            </a:pPr>
            <a:r>
              <a:rPr sz="1850" spc="-45" dirty="0">
                <a:latin typeface="Calibri"/>
                <a:cs typeface="Calibri"/>
              </a:rPr>
              <a:t>A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t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a</a:t>
            </a:r>
            <a:r>
              <a:rPr sz="1850" spc="-3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hj</a:t>
            </a:r>
            <a:r>
              <a:rPr sz="1850" spc="-10" dirty="0">
                <a:latin typeface="Calibri"/>
                <a:cs typeface="Calibri"/>
              </a:rPr>
              <a:t>ä</a:t>
            </a:r>
            <a:r>
              <a:rPr sz="1850" dirty="0">
                <a:latin typeface="Calibri"/>
                <a:cs typeface="Calibri"/>
              </a:rPr>
              <a:t>lp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spc="-40" dirty="0">
                <a:latin typeface="Calibri"/>
                <a:cs typeface="Calibri"/>
              </a:rPr>
              <a:t>a</a:t>
            </a:r>
            <a:r>
              <a:rPr sz="1850" dirty="0">
                <a:latin typeface="Calibri"/>
                <a:cs typeface="Calibri"/>
              </a:rPr>
              <a:t>v</a:t>
            </a:r>
            <a:r>
              <a:rPr sz="1850" spc="-30" dirty="0">
                <a:latin typeface="Times New Roman"/>
                <a:cs typeface="Times New Roman"/>
              </a:rPr>
              <a:t> </a:t>
            </a:r>
            <a:r>
              <a:rPr sz="1850" b="1" i="1" dirty="0">
                <a:latin typeface="Calibri"/>
                <a:cs typeface="Calibri"/>
              </a:rPr>
              <a:t>da</a:t>
            </a:r>
            <a:r>
              <a:rPr sz="1850" b="1" i="1" spc="-20" dirty="0">
                <a:latin typeface="Calibri"/>
                <a:cs typeface="Calibri"/>
              </a:rPr>
              <a:t>t</a:t>
            </a:r>
            <a:r>
              <a:rPr sz="1850" b="1" i="1" spc="-5" dirty="0">
                <a:latin typeface="Calibri"/>
                <a:cs typeface="Calibri"/>
              </a:rPr>
              <a:t>o</a:t>
            </a:r>
            <a:r>
              <a:rPr sz="1850" b="1" i="1" spc="5" dirty="0">
                <a:latin typeface="Calibri"/>
                <a:cs typeface="Calibri"/>
              </a:rPr>
              <a:t>r</a:t>
            </a:r>
            <a:r>
              <a:rPr sz="1850" b="1" i="1" dirty="0">
                <a:latin typeface="Calibri"/>
                <a:cs typeface="Calibri"/>
              </a:rPr>
              <a:t>algori</a:t>
            </a:r>
            <a:r>
              <a:rPr sz="1850" b="1" i="1" spc="5" dirty="0">
                <a:latin typeface="Calibri"/>
                <a:cs typeface="Calibri"/>
              </a:rPr>
              <a:t>t</a:t>
            </a:r>
            <a:r>
              <a:rPr sz="1850" b="1" i="1" dirty="0">
                <a:latin typeface="Calibri"/>
                <a:cs typeface="Calibri"/>
              </a:rPr>
              <a:t>mer</a:t>
            </a:r>
            <a:r>
              <a:rPr sz="1850" b="1" i="1" spc="-20" dirty="0">
                <a:latin typeface="Times New Roman"/>
                <a:cs typeface="Times New Roman"/>
              </a:rPr>
              <a:t> </a:t>
            </a:r>
            <a:r>
              <a:rPr sz="1850" spc="-40" dirty="0">
                <a:latin typeface="Calibri"/>
                <a:cs typeface="Calibri"/>
              </a:rPr>
              <a:t>f</a:t>
            </a:r>
            <a:r>
              <a:rPr sz="1850" spc="-5" dirty="0">
                <a:latin typeface="Calibri"/>
                <a:cs typeface="Calibri"/>
              </a:rPr>
              <a:t>ö</a:t>
            </a:r>
            <a:r>
              <a:rPr sz="1850" dirty="0">
                <a:latin typeface="Calibri"/>
                <a:cs typeface="Calibri"/>
              </a:rPr>
              <a:t>r</a:t>
            </a:r>
            <a:r>
              <a:rPr sz="1850" spc="-30" dirty="0">
                <a:latin typeface="Times New Roman"/>
                <a:cs typeface="Times New Roman"/>
              </a:rPr>
              <a:t> </a:t>
            </a:r>
            <a:r>
              <a:rPr sz="1850" spc="-15" dirty="0">
                <a:latin typeface="Calibri"/>
                <a:cs typeface="Calibri"/>
              </a:rPr>
              <a:t>a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t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spc="-40" dirty="0">
                <a:latin typeface="Calibri"/>
                <a:cs typeface="Calibri"/>
              </a:rPr>
              <a:t>f</a:t>
            </a:r>
            <a:r>
              <a:rPr sz="1850" spc="-5" dirty="0">
                <a:latin typeface="Calibri"/>
                <a:cs typeface="Calibri"/>
              </a:rPr>
              <a:t>ö</a:t>
            </a:r>
            <a:r>
              <a:rPr sz="1850" spc="-35" dirty="0">
                <a:latin typeface="Calibri"/>
                <a:cs typeface="Calibri"/>
              </a:rPr>
              <a:t>r</a:t>
            </a:r>
            <a:r>
              <a:rPr sz="1850" spc="-20" dirty="0">
                <a:latin typeface="Calibri"/>
                <a:cs typeface="Calibri"/>
              </a:rPr>
              <a:t>s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å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o</a:t>
            </a:r>
            <a:r>
              <a:rPr sz="1850" dirty="0">
                <a:latin typeface="Calibri"/>
                <a:cs typeface="Calibri"/>
              </a:rPr>
              <a:t>ch</a:t>
            </a:r>
            <a:r>
              <a:rPr sz="1850" spc="-40" dirty="0">
                <a:latin typeface="Times New Roman"/>
                <a:cs typeface="Times New Roman"/>
              </a:rPr>
              <a:t> </a:t>
            </a:r>
            <a:r>
              <a:rPr sz="1850" spc="-40" dirty="0">
                <a:latin typeface="Calibri"/>
                <a:cs typeface="Calibri"/>
              </a:rPr>
              <a:t>f</a:t>
            </a:r>
            <a:r>
              <a:rPr sz="1850" spc="-5" dirty="0">
                <a:latin typeface="Calibri"/>
                <a:cs typeface="Calibri"/>
              </a:rPr>
              <a:t>örk</a:t>
            </a:r>
            <a:r>
              <a:rPr sz="1850" dirty="0">
                <a:latin typeface="Calibri"/>
                <a:cs typeface="Calibri"/>
              </a:rPr>
              <a:t>la</a:t>
            </a:r>
            <a:r>
              <a:rPr sz="1850" spc="-40" dirty="0">
                <a:latin typeface="Calibri"/>
                <a:cs typeface="Calibri"/>
              </a:rPr>
              <a:t>r</a:t>
            </a:r>
            <a:r>
              <a:rPr sz="1850" dirty="0">
                <a:latin typeface="Calibri"/>
                <a:cs typeface="Calibri"/>
              </a:rPr>
              <a:t>a</a:t>
            </a:r>
            <a:r>
              <a:rPr sz="1850" spc="-3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Calibri"/>
                <a:cs typeface="Calibri"/>
              </a:rPr>
              <a:t>en</a:t>
            </a:r>
            <a:r>
              <a:rPr sz="1850" spc="-55" dirty="0">
                <a:latin typeface="Times New Roman"/>
                <a:cs typeface="Times New Roman"/>
              </a:rPr>
              <a:t> 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spc="-30" dirty="0">
                <a:latin typeface="Calibri"/>
                <a:cs typeface="Calibri"/>
              </a:rPr>
              <a:t>e</a:t>
            </a:r>
            <a:r>
              <a:rPr sz="1850" spc="-5" dirty="0">
                <a:latin typeface="Calibri"/>
                <a:cs typeface="Calibri"/>
              </a:rPr>
              <a:t>xt.</a:t>
            </a:r>
            <a:endParaRPr sz="185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1090"/>
              </a:spcBef>
              <a:buFont typeface="Arial"/>
              <a:buChar char="•"/>
              <a:tabLst>
                <a:tab pos="227965" algn="l"/>
              </a:tabLst>
            </a:pPr>
            <a:r>
              <a:rPr sz="1850" b="1" i="1" spc="-85" dirty="0">
                <a:latin typeface="Calibri"/>
                <a:cs typeface="Calibri"/>
              </a:rPr>
              <a:t>K</a:t>
            </a:r>
            <a:r>
              <a:rPr sz="1850" b="1" i="1" spc="-5" dirty="0">
                <a:latin typeface="Calibri"/>
                <a:cs typeface="Calibri"/>
              </a:rPr>
              <a:t>v</a:t>
            </a:r>
            <a:r>
              <a:rPr sz="1850" b="1" i="1" dirty="0">
                <a:latin typeface="Calibri"/>
                <a:cs typeface="Calibri"/>
              </a:rPr>
              <a:t>a</a:t>
            </a:r>
            <a:r>
              <a:rPr sz="1850" b="1" i="1" spc="-10" dirty="0">
                <a:latin typeface="Calibri"/>
                <a:cs typeface="Calibri"/>
              </a:rPr>
              <a:t>n</a:t>
            </a:r>
            <a:r>
              <a:rPr sz="1850" b="1" i="1" dirty="0">
                <a:latin typeface="Calibri"/>
                <a:cs typeface="Calibri"/>
              </a:rPr>
              <a:t>ti</a:t>
            </a:r>
            <a:r>
              <a:rPr sz="1850" b="1" i="1" spc="-20" dirty="0">
                <a:latin typeface="Calibri"/>
                <a:cs typeface="Calibri"/>
              </a:rPr>
              <a:t>t</a:t>
            </a:r>
            <a:r>
              <a:rPr sz="1850" b="1" i="1" dirty="0">
                <a:latin typeface="Calibri"/>
                <a:cs typeface="Calibri"/>
              </a:rPr>
              <a:t>ativ</a:t>
            </a:r>
            <a:r>
              <a:rPr sz="1850" b="1" i="1" spc="-1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Calibri"/>
                <a:cs typeface="Calibri"/>
              </a:rPr>
              <a:t>maski</a:t>
            </a:r>
            <a:r>
              <a:rPr sz="1850" spc="-5" dirty="0">
                <a:latin typeface="Calibri"/>
                <a:cs typeface="Calibri"/>
              </a:rPr>
              <a:t>n</a:t>
            </a:r>
            <a:r>
              <a:rPr sz="1850" spc="-10" dirty="0">
                <a:latin typeface="Calibri"/>
                <a:cs typeface="Calibri"/>
              </a:rPr>
              <a:t>b</a:t>
            </a:r>
            <a:r>
              <a:rPr sz="1850" dirty="0">
                <a:latin typeface="Calibri"/>
                <a:cs typeface="Calibri"/>
              </a:rPr>
              <a:t>ase</a:t>
            </a:r>
            <a:r>
              <a:rPr sz="1850" spc="-40" dirty="0">
                <a:latin typeface="Calibri"/>
                <a:cs typeface="Calibri"/>
              </a:rPr>
              <a:t>r</a:t>
            </a:r>
            <a:r>
              <a:rPr sz="1850" dirty="0">
                <a:latin typeface="Calibri"/>
                <a:cs typeface="Calibri"/>
              </a:rPr>
              <a:t>ad</a:t>
            </a:r>
            <a:r>
              <a:rPr sz="1850" spc="-55" dirty="0">
                <a:latin typeface="Times New Roman"/>
                <a:cs typeface="Times New Roman"/>
              </a:rPr>
              <a:t> 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spc="-30" dirty="0">
                <a:latin typeface="Calibri"/>
                <a:cs typeface="Calibri"/>
              </a:rPr>
              <a:t>e</a:t>
            </a:r>
            <a:r>
              <a:rPr sz="1850" spc="-5" dirty="0">
                <a:latin typeface="Calibri"/>
                <a:cs typeface="Calibri"/>
              </a:rPr>
              <a:t>x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a</a:t>
            </a:r>
            <a:r>
              <a:rPr sz="1850" spc="-10" dirty="0">
                <a:latin typeface="Calibri"/>
                <a:cs typeface="Calibri"/>
              </a:rPr>
              <a:t>n</a:t>
            </a:r>
            <a:r>
              <a:rPr sz="1850" dirty="0">
                <a:latin typeface="Calibri"/>
                <a:cs typeface="Calibri"/>
              </a:rPr>
              <a:t>al</a:t>
            </a:r>
            <a:r>
              <a:rPr sz="1850" spc="-15" dirty="0">
                <a:latin typeface="Calibri"/>
                <a:cs typeface="Calibri"/>
              </a:rPr>
              <a:t>y</a:t>
            </a:r>
            <a:r>
              <a:rPr sz="1850" dirty="0">
                <a:latin typeface="Calibri"/>
                <a:cs typeface="Calibri"/>
              </a:rPr>
              <a:t>s</a:t>
            </a:r>
            <a:r>
              <a:rPr sz="1850" spc="-50" dirty="0">
                <a:latin typeface="Times New Roman"/>
                <a:cs typeface="Times New Roman"/>
              </a:rPr>
              <a:t> </a:t>
            </a:r>
            <a:r>
              <a:rPr sz="1850" spc="-45" dirty="0">
                <a:latin typeface="Calibri"/>
                <a:cs typeface="Calibri"/>
              </a:rPr>
              <a:t>k</a:t>
            </a:r>
            <a:r>
              <a:rPr sz="1850" dirty="0">
                <a:latin typeface="Calibri"/>
                <a:cs typeface="Calibri"/>
              </a:rPr>
              <a:t>an</a:t>
            </a:r>
            <a:r>
              <a:rPr sz="1850" spc="-30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se</a:t>
            </a:r>
            <a:r>
              <a:rPr sz="1850" dirty="0">
                <a:latin typeface="Calibri"/>
                <a:cs typeface="Calibri"/>
              </a:rPr>
              <a:t>s</a:t>
            </a:r>
            <a:r>
              <a:rPr sz="1850" spc="-40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s</a:t>
            </a:r>
            <a:r>
              <a:rPr sz="1850" dirty="0">
                <a:latin typeface="Calibri"/>
                <a:cs typeface="Calibri"/>
              </a:rPr>
              <a:t>om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spc="-15" dirty="0">
                <a:latin typeface="Calibri"/>
                <a:cs typeface="Calibri"/>
              </a:rPr>
              <a:t>e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t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Calibri"/>
                <a:cs typeface="Calibri"/>
              </a:rPr>
              <a:t>"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eor</a:t>
            </a:r>
            <a:r>
              <a:rPr sz="1850" spc="-5" dirty="0">
                <a:latin typeface="Calibri"/>
                <a:cs typeface="Calibri"/>
              </a:rPr>
              <a:t>i</a:t>
            </a:r>
            <a:r>
              <a:rPr sz="1850" spc="-15" dirty="0">
                <a:latin typeface="Calibri"/>
                <a:cs typeface="Calibri"/>
              </a:rPr>
              <a:t>s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a</a:t>
            </a:r>
            <a:r>
              <a:rPr sz="1850" spc="-10" dirty="0">
                <a:latin typeface="Calibri"/>
                <a:cs typeface="Calibri"/>
              </a:rPr>
              <a:t>b</a:t>
            </a:r>
            <a:r>
              <a:rPr sz="1850" dirty="0">
                <a:latin typeface="Calibri"/>
                <a:cs typeface="Calibri"/>
              </a:rPr>
              <a:t>i</a:t>
            </a:r>
            <a:r>
              <a:rPr sz="1850" spc="5" dirty="0">
                <a:latin typeface="Calibri"/>
                <a:cs typeface="Calibri"/>
              </a:rPr>
              <a:t>l</a:t>
            </a:r>
            <a:r>
              <a:rPr sz="1850" dirty="0">
                <a:latin typeface="Calibri"/>
                <a:cs typeface="Calibri"/>
              </a:rPr>
              <a:t>t"</a:t>
            </a:r>
            <a:r>
              <a:rPr sz="1850" spc="-3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s</a:t>
            </a:r>
            <a:r>
              <a:rPr sz="1850" spc="-10" dirty="0">
                <a:latin typeface="Calibri"/>
                <a:cs typeface="Calibri"/>
              </a:rPr>
              <a:t>ä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t</a:t>
            </a:r>
            <a:r>
              <a:rPr sz="1850" spc="-55" dirty="0">
                <a:latin typeface="Times New Roman"/>
                <a:cs typeface="Times New Roman"/>
              </a:rPr>
              <a:t> </a:t>
            </a:r>
            <a:r>
              <a:rPr sz="1850" spc="-15" dirty="0">
                <a:latin typeface="Calibri"/>
                <a:cs typeface="Calibri"/>
              </a:rPr>
              <a:t>a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t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n</a:t>
            </a:r>
            <a:r>
              <a:rPr sz="1850" spc="-10" dirty="0">
                <a:latin typeface="Calibri"/>
                <a:cs typeface="Calibri"/>
              </a:rPr>
              <a:t>ä</a:t>
            </a:r>
            <a:r>
              <a:rPr sz="1850" dirty="0">
                <a:latin typeface="Calibri"/>
                <a:cs typeface="Calibri"/>
              </a:rPr>
              <a:t>rma</a:t>
            </a:r>
            <a:r>
              <a:rPr sz="1850" spc="-40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s</a:t>
            </a:r>
            <a:r>
              <a:rPr sz="1850" spc="5" dirty="0">
                <a:latin typeface="Calibri"/>
                <a:cs typeface="Calibri"/>
              </a:rPr>
              <a:t>i</a:t>
            </a:r>
            <a:r>
              <a:rPr sz="1850" dirty="0">
                <a:latin typeface="Calibri"/>
                <a:cs typeface="Calibri"/>
              </a:rPr>
              <a:t>g</a:t>
            </a:r>
            <a:endParaRPr sz="1850">
              <a:latin typeface="Calibri"/>
              <a:cs typeface="Calibri"/>
            </a:endParaRPr>
          </a:p>
          <a:p>
            <a:pPr marL="227329">
              <a:lnSpc>
                <a:spcPct val="100000"/>
              </a:lnSpc>
              <a:spcBef>
                <a:spcPts val="10"/>
              </a:spcBef>
            </a:pPr>
            <a:r>
              <a:rPr sz="1850" spc="-5" dirty="0">
                <a:latin typeface="Calibri"/>
                <a:cs typeface="Calibri"/>
              </a:rPr>
              <a:t>obj</a:t>
            </a:r>
            <a:r>
              <a:rPr sz="1850" spc="-10" dirty="0">
                <a:latin typeface="Calibri"/>
                <a:cs typeface="Calibri"/>
              </a:rPr>
              <a:t>e</a:t>
            </a:r>
            <a:r>
              <a:rPr sz="1850" spc="-20" dirty="0">
                <a:latin typeface="Calibri"/>
                <a:cs typeface="Calibri"/>
              </a:rPr>
              <a:t>k</a:t>
            </a:r>
            <a:r>
              <a:rPr sz="1850" dirty="0">
                <a:latin typeface="Calibri"/>
                <a:cs typeface="Calibri"/>
              </a:rPr>
              <a:t>tivi</a:t>
            </a:r>
            <a:r>
              <a:rPr sz="1850" spc="-20" dirty="0">
                <a:latin typeface="Calibri"/>
                <a:cs typeface="Calibri"/>
              </a:rPr>
              <a:t>t</a:t>
            </a:r>
            <a:r>
              <a:rPr sz="1850" spc="-15" dirty="0">
                <a:latin typeface="Calibri"/>
                <a:cs typeface="Calibri"/>
              </a:rPr>
              <a:t>e</a:t>
            </a:r>
            <a:r>
              <a:rPr sz="1850" dirty="0">
                <a:latin typeface="Calibri"/>
                <a:cs typeface="Calibri"/>
              </a:rPr>
              <a:t>t</a:t>
            </a:r>
            <a:r>
              <a:rPr sz="1850" spc="-2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Calibri"/>
                <a:cs typeface="Calibri"/>
              </a:rPr>
              <a:t>med</a:t>
            </a:r>
            <a:r>
              <a:rPr sz="1850" spc="-40" dirty="0">
                <a:latin typeface="Times New Roman"/>
                <a:cs typeface="Times New Roman"/>
              </a:rPr>
              <a:t> </a:t>
            </a:r>
            <a:r>
              <a:rPr sz="1850" spc="-45" dirty="0">
                <a:latin typeface="Calibri"/>
                <a:cs typeface="Calibri"/>
              </a:rPr>
              <a:t>a</a:t>
            </a:r>
            <a:r>
              <a:rPr sz="1850" spc="-15" dirty="0">
                <a:latin typeface="Calibri"/>
                <a:cs typeface="Calibri"/>
              </a:rPr>
              <a:t>v</a:t>
            </a:r>
            <a:r>
              <a:rPr sz="1850" spc="-5" dirty="0">
                <a:latin typeface="Calibri"/>
                <a:cs typeface="Calibri"/>
              </a:rPr>
              <a:t>see</a:t>
            </a:r>
            <a:r>
              <a:rPr sz="1850" spc="-10" dirty="0">
                <a:latin typeface="Calibri"/>
                <a:cs typeface="Calibri"/>
              </a:rPr>
              <a:t>nd</a:t>
            </a:r>
            <a:r>
              <a:rPr sz="1850" dirty="0">
                <a:latin typeface="Calibri"/>
                <a:cs typeface="Calibri"/>
              </a:rPr>
              <a:t>e</a:t>
            </a:r>
            <a:r>
              <a:rPr sz="1850" spc="-40" dirty="0">
                <a:latin typeface="Times New Roman"/>
                <a:cs typeface="Times New Roman"/>
              </a:rPr>
              <a:t> </a:t>
            </a:r>
            <a:r>
              <a:rPr sz="1850" spc="-10" dirty="0">
                <a:latin typeface="Calibri"/>
                <a:cs typeface="Calibri"/>
              </a:rPr>
              <a:t>p</a:t>
            </a:r>
            <a:r>
              <a:rPr sz="1850" dirty="0">
                <a:latin typeface="Calibri"/>
                <a:cs typeface="Calibri"/>
              </a:rPr>
              <a:t>å</a:t>
            </a:r>
            <a:r>
              <a:rPr sz="1850" spc="-40" dirty="0">
                <a:latin typeface="Times New Roman"/>
                <a:cs typeface="Times New Roman"/>
              </a:rPr>
              <a:t> </a:t>
            </a:r>
            <a:r>
              <a:rPr sz="1850" spc="-15" dirty="0">
                <a:latin typeface="Calibri"/>
                <a:cs typeface="Calibri"/>
              </a:rPr>
              <a:t>t</a:t>
            </a:r>
            <a:r>
              <a:rPr sz="1850" spc="-5" dirty="0">
                <a:latin typeface="Calibri"/>
                <a:cs typeface="Calibri"/>
              </a:rPr>
              <a:t>o</a:t>
            </a:r>
            <a:r>
              <a:rPr sz="1850" dirty="0">
                <a:latin typeface="Calibri"/>
                <a:cs typeface="Calibri"/>
              </a:rPr>
              <a:t>l</a:t>
            </a:r>
            <a:r>
              <a:rPr sz="1850" spc="-10" dirty="0">
                <a:latin typeface="Calibri"/>
                <a:cs typeface="Calibri"/>
              </a:rPr>
              <a:t>kn</a:t>
            </a:r>
            <a:r>
              <a:rPr sz="1850" dirty="0">
                <a:latin typeface="Calibri"/>
                <a:cs typeface="Calibri"/>
              </a:rPr>
              <a:t>i</a:t>
            </a:r>
            <a:r>
              <a:rPr sz="1850" spc="-5" dirty="0">
                <a:latin typeface="Calibri"/>
                <a:cs typeface="Calibri"/>
              </a:rPr>
              <a:t>ng.</a:t>
            </a:r>
            <a:endParaRPr sz="1850">
              <a:latin typeface="Calibri"/>
              <a:cs typeface="Calibri"/>
            </a:endParaRPr>
          </a:p>
          <a:p>
            <a:pPr marL="227329" marR="5080" indent="-214629">
              <a:lnSpc>
                <a:spcPct val="100499"/>
              </a:lnSpc>
              <a:spcBef>
                <a:spcPts val="1010"/>
              </a:spcBef>
              <a:buFont typeface="Arial"/>
              <a:buChar char="•"/>
              <a:tabLst>
                <a:tab pos="227965" algn="l"/>
              </a:tabLst>
            </a:pPr>
            <a:r>
              <a:rPr sz="1850" spc="-5" dirty="0">
                <a:latin typeface="Calibri"/>
                <a:cs typeface="Calibri"/>
              </a:rPr>
              <a:t>E</a:t>
            </a:r>
            <a:r>
              <a:rPr sz="1850" dirty="0">
                <a:latin typeface="Calibri"/>
                <a:cs typeface="Calibri"/>
              </a:rPr>
              <a:t>n</a:t>
            </a:r>
            <a:r>
              <a:rPr sz="1850" spc="-3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Calibri"/>
                <a:cs typeface="Calibri"/>
              </a:rPr>
              <a:t>vi</a:t>
            </a:r>
            <a:r>
              <a:rPr sz="1850" spc="-15" dirty="0">
                <a:latin typeface="Calibri"/>
                <a:cs typeface="Calibri"/>
              </a:rPr>
              <a:t>k</a:t>
            </a:r>
            <a:r>
              <a:rPr sz="1850" dirty="0">
                <a:latin typeface="Calibri"/>
                <a:cs typeface="Calibri"/>
              </a:rPr>
              <a:t>tig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spc="-10" dirty="0">
                <a:latin typeface="Calibri"/>
                <a:cs typeface="Calibri"/>
              </a:rPr>
              <a:t>g</a:t>
            </a:r>
            <a:r>
              <a:rPr sz="1850" dirty="0">
                <a:latin typeface="Calibri"/>
                <a:cs typeface="Calibri"/>
              </a:rPr>
              <a:t>emensam</a:t>
            </a:r>
            <a:r>
              <a:rPr sz="1850" spc="-5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n</a:t>
            </a:r>
            <a:r>
              <a:rPr sz="1850" spc="-10" dirty="0">
                <a:latin typeface="Calibri"/>
                <a:cs typeface="Calibri"/>
              </a:rPr>
              <a:t>ä</a:t>
            </a:r>
            <a:r>
              <a:rPr sz="1850" dirty="0">
                <a:latin typeface="Calibri"/>
                <a:cs typeface="Calibri"/>
              </a:rPr>
              <a:t>mna</a:t>
            </a:r>
            <a:r>
              <a:rPr sz="1850" spc="-30" dirty="0">
                <a:latin typeface="Calibri"/>
                <a:cs typeface="Calibri"/>
              </a:rPr>
              <a:t>r</a:t>
            </a:r>
            <a:r>
              <a:rPr sz="1850" dirty="0">
                <a:latin typeface="Calibri"/>
                <a:cs typeface="Calibri"/>
              </a:rPr>
              <a:t>e</a:t>
            </a:r>
            <a:r>
              <a:rPr sz="1850" spc="-35" dirty="0">
                <a:latin typeface="Times New Roman"/>
                <a:cs typeface="Times New Roman"/>
              </a:rPr>
              <a:t> </a:t>
            </a:r>
            <a:r>
              <a:rPr sz="1850" spc="-40" dirty="0">
                <a:latin typeface="Calibri"/>
                <a:cs typeface="Calibri"/>
              </a:rPr>
              <a:t>f</a:t>
            </a:r>
            <a:r>
              <a:rPr sz="1850" spc="-5" dirty="0">
                <a:latin typeface="Calibri"/>
                <a:cs typeface="Calibri"/>
              </a:rPr>
              <a:t>ö</a:t>
            </a:r>
            <a:r>
              <a:rPr sz="1850" dirty="0">
                <a:latin typeface="Calibri"/>
                <a:cs typeface="Calibri"/>
              </a:rPr>
              <a:t>r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d</a:t>
            </a:r>
            <a:r>
              <a:rPr sz="1850" spc="-20" dirty="0">
                <a:latin typeface="Calibri"/>
                <a:cs typeface="Calibri"/>
              </a:rPr>
              <a:t>e</a:t>
            </a:r>
            <a:r>
              <a:rPr sz="1850" spc="-25" dirty="0">
                <a:latin typeface="Calibri"/>
                <a:cs typeface="Calibri"/>
              </a:rPr>
              <a:t>tt</a:t>
            </a:r>
            <a:r>
              <a:rPr sz="1850" dirty="0">
                <a:latin typeface="Calibri"/>
                <a:cs typeface="Calibri"/>
              </a:rPr>
              <a:t>a</a:t>
            </a:r>
            <a:r>
              <a:rPr sz="1850" spc="-3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Calibri"/>
                <a:cs typeface="Calibri"/>
              </a:rPr>
              <a:t>ti</a:t>
            </a:r>
            <a:r>
              <a:rPr sz="1850" spc="5" dirty="0">
                <a:latin typeface="Calibri"/>
                <a:cs typeface="Calibri"/>
              </a:rPr>
              <a:t>l</a:t>
            </a:r>
            <a:r>
              <a:rPr sz="1850" dirty="0">
                <a:latin typeface="Calibri"/>
                <a:cs typeface="Calibri"/>
              </a:rPr>
              <a:t>l</a:t>
            </a:r>
            <a:r>
              <a:rPr sz="1850" spc="-20" dirty="0">
                <a:latin typeface="Calibri"/>
                <a:cs typeface="Calibri"/>
              </a:rPr>
              <a:t>v</a:t>
            </a:r>
            <a:r>
              <a:rPr sz="1850" dirty="0">
                <a:latin typeface="Calibri"/>
                <a:cs typeface="Calibri"/>
              </a:rPr>
              <a:t>ä</a:t>
            </a:r>
            <a:r>
              <a:rPr sz="1850" spc="-40" dirty="0">
                <a:latin typeface="Calibri"/>
                <a:cs typeface="Calibri"/>
              </a:rPr>
              <a:t>g</a:t>
            </a:r>
            <a:r>
              <a:rPr sz="1850" dirty="0">
                <a:latin typeface="Calibri"/>
                <a:cs typeface="Calibri"/>
              </a:rPr>
              <a:t>a</a:t>
            </a:r>
            <a:r>
              <a:rPr sz="1850" spc="-40" dirty="0">
                <a:latin typeface="Calibri"/>
                <a:cs typeface="Calibri"/>
              </a:rPr>
              <a:t>g</a:t>
            </a:r>
            <a:r>
              <a:rPr sz="1850" dirty="0">
                <a:latin typeface="Calibri"/>
                <a:cs typeface="Calibri"/>
              </a:rPr>
              <a:t>å</a:t>
            </a:r>
            <a:r>
              <a:rPr sz="1850" spc="-10" dirty="0">
                <a:latin typeface="Calibri"/>
                <a:cs typeface="Calibri"/>
              </a:rPr>
              <a:t>n</a:t>
            </a:r>
            <a:r>
              <a:rPr sz="1850" dirty="0">
                <a:latin typeface="Calibri"/>
                <a:cs typeface="Calibri"/>
              </a:rPr>
              <a:t>gs</a:t>
            </a:r>
            <a:r>
              <a:rPr sz="1850" spc="5" dirty="0">
                <a:latin typeface="Calibri"/>
                <a:cs typeface="Calibri"/>
              </a:rPr>
              <a:t>s</a:t>
            </a:r>
            <a:r>
              <a:rPr sz="1850" spc="-30" dirty="0">
                <a:latin typeface="Calibri"/>
                <a:cs typeface="Calibri"/>
              </a:rPr>
              <a:t>ä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t</a:t>
            </a:r>
            <a:r>
              <a:rPr sz="1850" spc="-7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Calibri"/>
                <a:cs typeface="Calibri"/>
              </a:rPr>
              <a:t>är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Calibri"/>
                <a:cs typeface="Calibri"/>
              </a:rPr>
              <a:t>i</a:t>
            </a:r>
            <a:r>
              <a:rPr sz="1850" spc="-5" dirty="0">
                <a:latin typeface="Calibri"/>
                <a:cs typeface="Calibri"/>
              </a:rPr>
              <a:t>d</a:t>
            </a:r>
            <a:r>
              <a:rPr sz="1850" spc="-10" dirty="0">
                <a:latin typeface="Calibri"/>
                <a:cs typeface="Calibri"/>
              </a:rPr>
              <a:t>e</a:t>
            </a:r>
            <a:r>
              <a:rPr sz="1850" spc="-20" dirty="0">
                <a:latin typeface="Calibri"/>
                <a:cs typeface="Calibri"/>
              </a:rPr>
              <a:t>n</a:t>
            </a:r>
            <a:r>
              <a:rPr sz="1850" dirty="0">
                <a:latin typeface="Calibri"/>
                <a:cs typeface="Calibri"/>
              </a:rPr>
              <a:t>ti</a:t>
            </a:r>
            <a:r>
              <a:rPr sz="1850" spc="-5" dirty="0">
                <a:latin typeface="Calibri"/>
                <a:cs typeface="Calibri"/>
              </a:rPr>
              <a:t>f</a:t>
            </a:r>
            <a:r>
              <a:rPr sz="1850" dirty="0">
                <a:latin typeface="Calibri"/>
                <a:cs typeface="Calibri"/>
              </a:rPr>
              <a:t>ieri</a:t>
            </a:r>
            <a:r>
              <a:rPr sz="1850" spc="-5" dirty="0">
                <a:latin typeface="Calibri"/>
                <a:cs typeface="Calibri"/>
              </a:rPr>
              <a:t>n</a:t>
            </a:r>
            <a:r>
              <a:rPr sz="1850" spc="-15" dirty="0">
                <a:latin typeface="Calibri"/>
                <a:cs typeface="Calibri"/>
              </a:rPr>
              <a:t>g</a:t>
            </a:r>
            <a:r>
              <a:rPr sz="1850" dirty="0">
                <a:latin typeface="Calibri"/>
                <a:cs typeface="Calibri"/>
              </a:rPr>
              <a:t>en</a:t>
            </a:r>
            <a:r>
              <a:rPr sz="1850" spc="-65" dirty="0">
                <a:latin typeface="Times New Roman"/>
                <a:cs typeface="Times New Roman"/>
              </a:rPr>
              <a:t> </a:t>
            </a:r>
            <a:r>
              <a:rPr sz="1850" spc="-40" dirty="0">
                <a:latin typeface="Calibri"/>
                <a:cs typeface="Calibri"/>
              </a:rPr>
              <a:t>a</a:t>
            </a:r>
            <a:r>
              <a:rPr sz="1850" dirty="0">
                <a:latin typeface="Calibri"/>
                <a:cs typeface="Calibri"/>
              </a:rPr>
              <a:t>v</a:t>
            </a:r>
            <a:r>
              <a:rPr sz="1850" dirty="0">
                <a:latin typeface="Times New Roman"/>
                <a:cs typeface="Times New Roman"/>
              </a:rPr>
              <a:t> </a:t>
            </a:r>
            <a:r>
              <a:rPr sz="1850" spc="-60" dirty="0">
                <a:latin typeface="Times New Roman"/>
                <a:cs typeface="Times New Roman"/>
              </a:rPr>
              <a:t> </a:t>
            </a:r>
            <a:r>
              <a:rPr sz="1850" b="1" i="1" dirty="0">
                <a:latin typeface="Calibri"/>
                <a:cs typeface="Calibri"/>
              </a:rPr>
              <a:t>m</a:t>
            </a:r>
            <a:r>
              <a:rPr sz="1850" b="1" i="1" spc="5" dirty="0">
                <a:latin typeface="Calibri"/>
                <a:cs typeface="Calibri"/>
              </a:rPr>
              <a:t>ö</a:t>
            </a:r>
            <a:r>
              <a:rPr sz="1850" b="1" i="1" spc="-5" dirty="0">
                <a:latin typeface="Calibri"/>
                <a:cs typeface="Calibri"/>
              </a:rPr>
              <a:t>n</a:t>
            </a:r>
            <a:r>
              <a:rPr sz="1850" b="1" i="1" spc="-25" dirty="0">
                <a:latin typeface="Calibri"/>
                <a:cs typeface="Calibri"/>
              </a:rPr>
              <a:t>s</a:t>
            </a:r>
            <a:r>
              <a:rPr sz="1850" b="1" i="1" spc="-10" dirty="0">
                <a:latin typeface="Calibri"/>
                <a:cs typeface="Calibri"/>
              </a:rPr>
              <a:t>t</a:t>
            </a:r>
            <a:r>
              <a:rPr sz="1850" b="1" i="1" spc="-5" dirty="0">
                <a:latin typeface="Calibri"/>
                <a:cs typeface="Calibri"/>
              </a:rPr>
              <a:t>er</a:t>
            </a:r>
            <a:r>
              <a:rPr sz="1850" b="1" i="1" spc="-5" dirty="0">
                <a:latin typeface="Times New Roman"/>
                <a:cs typeface="Times New Roman"/>
              </a:rPr>
              <a:t> </a:t>
            </a:r>
            <a:r>
              <a:rPr sz="1850" b="1" i="1" spc="-5" dirty="0">
                <a:latin typeface="Calibri"/>
                <a:cs typeface="Calibri"/>
              </a:rPr>
              <a:t>oc</a:t>
            </a:r>
            <a:r>
              <a:rPr sz="1850" b="1" i="1" dirty="0">
                <a:latin typeface="Calibri"/>
                <a:cs typeface="Calibri"/>
              </a:rPr>
              <a:t>h</a:t>
            </a:r>
            <a:r>
              <a:rPr sz="1850" b="1" i="1" spc="-25" dirty="0">
                <a:latin typeface="Times New Roman"/>
                <a:cs typeface="Times New Roman"/>
              </a:rPr>
              <a:t> </a:t>
            </a:r>
            <a:r>
              <a:rPr sz="1850" b="1" i="1" dirty="0">
                <a:latin typeface="Calibri"/>
                <a:cs typeface="Calibri"/>
              </a:rPr>
              <a:t>t</a:t>
            </a:r>
            <a:r>
              <a:rPr sz="1850" b="1" i="1" spc="5" dirty="0">
                <a:latin typeface="Calibri"/>
                <a:cs typeface="Calibri"/>
              </a:rPr>
              <a:t>r</a:t>
            </a:r>
            <a:r>
              <a:rPr sz="1850" b="1" i="1" spc="-5" dirty="0">
                <a:latin typeface="Calibri"/>
                <a:cs typeface="Calibri"/>
              </a:rPr>
              <a:t>ende</a:t>
            </a:r>
            <a:r>
              <a:rPr sz="1850" b="1" i="1" dirty="0">
                <a:latin typeface="Calibri"/>
                <a:cs typeface="Calibri"/>
              </a:rPr>
              <a:t>r</a:t>
            </a:r>
            <a:r>
              <a:rPr sz="1850" b="1" i="1" spc="-50" dirty="0">
                <a:latin typeface="Times New Roman"/>
                <a:cs typeface="Times New Roman"/>
              </a:rPr>
              <a:t> </a:t>
            </a:r>
            <a:r>
              <a:rPr sz="1850" b="1" i="1" dirty="0">
                <a:latin typeface="Calibri"/>
                <a:cs typeface="Calibri"/>
              </a:rPr>
              <a:t>i</a:t>
            </a:r>
            <a:r>
              <a:rPr sz="1850" b="1" i="1" spc="-35" dirty="0">
                <a:latin typeface="Times New Roman"/>
                <a:cs typeface="Times New Roman"/>
              </a:rPr>
              <a:t> </a:t>
            </a:r>
            <a:r>
              <a:rPr sz="1850" b="1" i="1" spc="-25" dirty="0">
                <a:latin typeface="Calibri"/>
                <a:cs typeface="Calibri"/>
              </a:rPr>
              <a:t>st</a:t>
            </a:r>
            <a:r>
              <a:rPr sz="1850" b="1" i="1" spc="-5" dirty="0">
                <a:latin typeface="Calibri"/>
                <a:cs typeface="Calibri"/>
              </a:rPr>
              <a:t>o</a:t>
            </a:r>
            <a:r>
              <a:rPr sz="1850" b="1" i="1" spc="5" dirty="0">
                <a:latin typeface="Calibri"/>
                <a:cs typeface="Calibri"/>
              </a:rPr>
              <a:t>r</a:t>
            </a:r>
            <a:r>
              <a:rPr sz="1850" b="1" i="1" dirty="0">
                <a:latin typeface="Calibri"/>
                <a:cs typeface="Calibri"/>
              </a:rPr>
              <a:t>a</a:t>
            </a:r>
            <a:r>
              <a:rPr sz="1850" b="1" i="1" spc="-35" dirty="0">
                <a:latin typeface="Times New Roman"/>
                <a:cs typeface="Times New Roman"/>
              </a:rPr>
              <a:t> </a:t>
            </a:r>
            <a:r>
              <a:rPr sz="1850" b="1" i="1" spc="-10" dirty="0">
                <a:latin typeface="Calibri"/>
                <a:cs typeface="Calibri"/>
              </a:rPr>
              <a:t>t</a:t>
            </a:r>
            <a:r>
              <a:rPr sz="1850" b="1" i="1" spc="-50" dirty="0">
                <a:latin typeface="Calibri"/>
                <a:cs typeface="Calibri"/>
              </a:rPr>
              <a:t>e</a:t>
            </a:r>
            <a:r>
              <a:rPr sz="1850" b="1" i="1" spc="-5" dirty="0">
                <a:latin typeface="Calibri"/>
                <a:cs typeface="Calibri"/>
              </a:rPr>
              <a:t>xtsa</a:t>
            </a:r>
            <a:r>
              <a:rPr sz="1850" b="1" i="1" spc="10" dirty="0">
                <a:latin typeface="Calibri"/>
                <a:cs typeface="Calibri"/>
              </a:rPr>
              <a:t>m</a:t>
            </a:r>
            <a:r>
              <a:rPr sz="1850" b="1" i="1" dirty="0">
                <a:latin typeface="Calibri"/>
                <a:cs typeface="Calibri"/>
              </a:rPr>
              <a:t>lingar</a:t>
            </a:r>
            <a:r>
              <a:rPr sz="1850" b="1" i="1" spc="1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(e</a:t>
            </a:r>
            <a:r>
              <a:rPr sz="1850" dirty="0">
                <a:latin typeface="Calibri"/>
                <a:cs typeface="Calibri"/>
              </a:rPr>
              <a:t>l</a:t>
            </a:r>
            <a:r>
              <a:rPr sz="1850" spc="5" dirty="0">
                <a:latin typeface="Calibri"/>
                <a:cs typeface="Calibri"/>
              </a:rPr>
              <a:t>l</a:t>
            </a:r>
            <a:r>
              <a:rPr sz="1850" dirty="0">
                <a:latin typeface="Calibri"/>
                <a:cs typeface="Calibri"/>
              </a:rPr>
              <a:t>er</a:t>
            </a:r>
            <a:r>
              <a:rPr sz="1850" spc="-60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b</a:t>
            </a:r>
            <a:r>
              <a:rPr sz="1850" dirty="0">
                <a:latin typeface="Calibri"/>
                <a:cs typeface="Calibri"/>
              </a:rPr>
              <a:t>il</a:t>
            </a:r>
            <a:r>
              <a:rPr sz="1850" spc="-5" dirty="0">
                <a:latin typeface="Calibri"/>
                <a:cs typeface="Calibri"/>
              </a:rPr>
              <a:t>dsam</a:t>
            </a:r>
            <a:r>
              <a:rPr sz="1850" spc="5" dirty="0">
                <a:latin typeface="Calibri"/>
                <a:cs typeface="Calibri"/>
              </a:rPr>
              <a:t>l</a:t>
            </a:r>
            <a:r>
              <a:rPr sz="1850" dirty="0">
                <a:latin typeface="Calibri"/>
                <a:cs typeface="Calibri"/>
              </a:rPr>
              <a:t>i</a:t>
            </a:r>
            <a:r>
              <a:rPr sz="1850" spc="-5" dirty="0">
                <a:latin typeface="Calibri"/>
                <a:cs typeface="Calibri"/>
              </a:rPr>
              <a:t>n</a:t>
            </a:r>
            <a:r>
              <a:rPr sz="1850" spc="-40" dirty="0">
                <a:latin typeface="Calibri"/>
                <a:cs typeface="Calibri"/>
              </a:rPr>
              <a:t>g</a:t>
            </a:r>
            <a:r>
              <a:rPr sz="1850" dirty="0">
                <a:latin typeface="Calibri"/>
                <a:cs typeface="Calibri"/>
              </a:rPr>
              <a:t>ar).</a:t>
            </a:r>
            <a:r>
              <a:rPr sz="1850" spc="-60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D</a:t>
            </a:r>
            <a:r>
              <a:rPr sz="1850" spc="-20" dirty="0">
                <a:latin typeface="Calibri"/>
                <a:cs typeface="Calibri"/>
              </a:rPr>
              <a:t>e</a:t>
            </a:r>
            <a:r>
              <a:rPr sz="1850" dirty="0">
                <a:latin typeface="Calibri"/>
                <a:cs typeface="Calibri"/>
              </a:rPr>
              <a:t>t</a:t>
            </a:r>
            <a:r>
              <a:rPr sz="1850" spc="-20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f</a:t>
            </a:r>
            <a:r>
              <a:rPr sz="1850" dirty="0">
                <a:latin typeface="Calibri"/>
                <a:cs typeface="Calibri"/>
              </a:rPr>
              <a:t>i</a:t>
            </a:r>
            <a:r>
              <a:rPr sz="1850" spc="-5" dirty="0">
                <a:latin typeface="Calibri"/>
                <a:cs typeface="Calibri"/>
              </a:rPr>
              <a:t>n</a:t>
            </a:r>
            <a:r>
              <a:rPr sz="1850" spc="-10" dirty="0">
                <a:latin typeface="Calibri"/>
                <a:cs typeface="Calibri"/>
              </a:rPr>
              <a:t>n</a:t>
            </a:r>
            <a:r>
              <a:rPr sz="1850" dirty="0">
                <a:latin typeface="Calibri"/>
                <a:cs typeface="Calibri"/>
              </a:rPr>
              <a:t>s</a:t>
            </a:r>
            <a:r>
              <a:rPr sz="1850" spc="-50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o</a:t>
            </a:r>
            <a:r>
              <a:rPr sz="1850" spc="5" dirty="0">
                <a:latin typeface="Calibri"/>
                <a:cs typeface="Calibri"/>
              </a:rPr>
              <a:t>l</a:t>
            </a:r>
            <a:r>
              <a:rPr sz="1850" dirty="0">
                <a:latin typeface="Calibri"/>
                <a:cs typeface="Calibri"/>
              </a:rPr>
              <a:t>i</a:t>
            </a:r>
            <a:r>
              <a:rPr sz="1850" spc="-40" dirty="0">
                <a:latin typeface="Calibri"/>
                <a:cs typeface="Calibri"/>
              </a:rPr>
              <a:t>k</a:t>
            </a:r>
            <a:r>
              <a:rPr sz="1850" dirty="0">
                <a:latin typeface="Calibri"/>
                <a:cs typeface="Calibri"/>
              </a:rPr>
              <a:t>a</a:t>
            </a:r>
            <a:r>
              <a:rPr sz="1850" spc="-3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s</a:t>
            </a:r>
            <a:r>
              <a:rPr sz="1850" spc="-10" dirty="0">
                <a:latin typeface="Calibri"/>
                <a:cs typeface="Calibri"/>
              </a:rPr>
              <a:t>ä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t</a:t>
            </a:r>
            <a:r>
              <a:rPr sz="1850" spc="-55" dirty="0">
                <a:latin typeface="Times New Roman"/>
                <a:cs typeface="Times New Roman"/>
              </a:rPr>
              <a:t> </a:t>
            </a:r>
            <a:r>
              <a:rPr sz="1850" spc="-15" dirty="0">
                <a:latin typeface="Calibri"/>
                <a:cs typeface="Calibri"/>
              </a:rPr>
              <a:t>a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t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n</a:t>
            </a:r>
            <a:r>
              <a:rPr sz="1850" spc="-10" dirty="0">
                <a:latin typeface="Calibri"/>
                <a:cs typeface="Calibri"/>
              </a:rPr>
              <a:t>ä</a:t>
            </a:r>
            <a:r>
              <a:rPr sz="1850" dirty="0">
                <a:latin typeface="Calibri"/>
                <a:cs typeface="Calibri"/>
              </a:rPr>
              <a:t>rma</a:t>
            </a:r>
            <a:r>
              <a:rPr sz="1850" spc="-40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s</a:t>
            </a:r>
            <a:r>
              <a:rPr sz="1850" spc="5" dirty="0">
                <a:latin typeface="Calibri"/>
                <a:cs typeface="Calibri"/>
              </a:rPr>
              <a:t>i</a:t>
            </a:r>
            <a:r>
              <a:rPr sz="1850" dirty="0">
                <a:latin typeface="Calibri"/>
                <a:cs typeface="Calibri"/>
              </a:rPr>
              <a:t>g</a:t>
            </a:r>
            <a:r>
              <a:rPr sz="185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Calibri"/>
                <a:cs typeface="Calibri"/>
              </a:rPr>
              <a:t>ämn</a:t>
            </a:r>
            <a:r>
              <a:rPr sz="1850" spc="-20" dirty="0">
                <a:latin typeface="Calibri"/>
                <a:cs typeface="Calibri"/>
              </a:rPr>
              <a:t>e</a:t>
            </a:r>
            <a:r>
              <a:rPr sz="1850" dirty="0">
                <a:latin typeface="Calibri"/>
                <a:cs typeface="Calibri"/>
              </a:rPr>
              <a:t>t</a:t>
            </a:r>
            <a:r>
              <a:rPr sz="1850" spc="-3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u</a:t>
            </a:r>
            <a:r>
              <a:rPr sz="1850" dirty="0">
                <a:latin typeface="Calibri"/>
                <a:cs typeface="Calibri"/>
              </a:rPr>
              <a:t>r</a:t>
            </a:r>
            <a:r>
              <a:rPr sz="1850" spc="-40" dirty="0">
                <a:latin typeface="Times New Roman"/>
                <a:cs typeface="Times New Roman"/>
              </a:rPr>
              <a:t> </a:t>
            </a:r>
            <a:r>
              <a:rPr sz="1850" spc="-15" dirty="0">
                <a:latin typeface="Calibri"/>
                <a:cs typeface="Calibri"/>
              </a:rPr>
              <a:t>e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t</a:t>
            </a:r>
            <a:endParaRPr sz="1850">
              <a:latin typeface="Calibri"/>
              <a:cs typeface="Calibri"/>
            </a:endParaRPr>
          </a:p>
          <a:p>
            <a:pPr marL="657225" lvl="1" indent="-214629">
              <a:lnSpc>
                <a:spcPct val="100000"/>
              </a:lnSpc>
              <a:spcBef>
                <a:spcPts val="550"/>
              </a:spcBef>
              <a:buFont typeface="Arial"/>
              <a:buChar char="•"/>
              <a:tabLst>
                <a:tab pos="657860" algn="l"/>
              </a:tabLst>
            </a:pPr>
            <a:r>
              <a:rPr sz="1550" b="1" i="1" spc="15" dirty="0">
                <a:latin typeface="Calibri"/>
                <a:cs typeface="Calibri"/>
              </a:rPr>
              <a:t>d</a:t>
            </a:r>
            <a:r>
              <a:rPr sz="1550" b="1" i="1" spc="20" dirty="0">
                <a:latin typeface="Calibri"/>
                <a:cs typeface="Calibri"/>
              </a:rPr>
              <a:t>a</a:t>
            </a:r>
            <a:r>
              <a:rPr sz="1550" b="1" i="1" spc="-15" dirty="0">
                <a:latin typeface="Calibri"/>
                <a:cs typeface="Calibri"/>
              </a:rPr>
              <a:t>t</a:t>
            </a:r>
            <a:r>
              <a:rPr sz="1550" b="1" i="1" spc="15" dirty="0">
                <a:latin typeface="Calibri"/>
                <a:cs typeface="Calibri"/>
              </a:rPr>
              <a:t>av</a:t>
            </a:r>
            <a:r>
              <a:rPr sz="1550" b="1" i="1" spc="5" dirty="0">
                <a:latin typeface="Calibri"/>
                <a:cs typeface="Calibri"/>
              </a:rPr>
              <a:t>e</a:t>
            </a:r>
            <a:r>
              <a:rPr sz="1550" b="1" i="1" dirty="0">
                <a:latin typeface="Calibri"/>
                <a:cs typeface="Calibri"/>
              </a:rPr>
              <a:t>t</a:t>
            </a:r>
            <a:r>
              <a:rPr sz="1550" b="1" i="1" spc="10" dirty="0">
                <a:latin typeface="Calibri"/>
                <a:cs typeface="Calibri"/>
              </a:rPr>
              <a:t>e</a:t>
            </a:r>
            <a:r>
              <a:rPr sz="1550" b="1" i="1" spc="20" dirty="0">
                <a:latin typeface="Calibri"/>
                <a:cs typeface="Calibri"/>
              </a:rPr>
              <a:t>n</a:t>
            </a:r>
            <a:r>
              <a:rPr sz="1550" b="1" i="1" spc="10" dirty="0">
                <a:latin typeface="Calibri"/>
                <a:cs typeface="Calibri"/>
              </a:rPr>
              <a:t>s</a:t>
            </a:r>
            <a:r>
              <a:rPr sz="1550" b="1" i="1" spc="-35" dirty="0">
                <a:latin typeface="Calibri"/>
                <a:cs typeface="Calibri"/>
              </a:rPr>
              <a:t>k</a:t>
            </a:r>
            <a:r>
              <a:rPr sz="1550" b="1" i="1" spc="15" dirty="0">
                <a:latin typeface="Calibri"/>
                <a:cs typeface="Calibri"/>
              </a:rPr>
              <a:t>a</a:t>
            </a:r>
            <a:r>
              <a:rPr sz="1550" b="1" i="1" spc="20" dirty="0">
                <a:latin typeface="Calibri"/>
                <a:cs typeface="Calibri"/>
              </a:rPr>
              <a:t>p</a:t>
            </a:r>
            <a:r>
              <a:rPr sz="1550" b="1" i="1" spc="-5" dirty="0">
                <a:latin typeface="Calibri"/>
                <a:cs typeface="Calibri"/>
              </a:rPr>
              <a:t>li</a:t>
            </a:r>
            <a:r>
              <a:rPr sz="1550" b="1" i="1" spc="10" dirty="0">
                <a:latin typeface="Calibri"/>
                <a:cs typeface="Calibri"/>
              </a:rPr>
              <a:t>gt</a:t>
            </a:r>
            <a:r>
              <a:rPr sz="1550" b="1" i="1" spc="-35" dirty="0">
                <a:latin typeface="Times New Roman"/>
                <a:cs typeface="Times New Roman"/>
              </a:rPr>
              <a:t> </a:t>
            </a:r>
            <a:r>
              <a:rPr sz="1550" b="1" i="1" spc="15" dirty="0">
                <a:latin typeface="Calibri"/>
                <a:cs typeface="Calibri"/>
              </a:rPr>
              <a:t>pe</a:t>
            </a:r>
            <a:r>
              <a:rPr sz="1550" b="1" i="1" dirty="0">
                <a:latin typeface="Calibri"/>
                <a:cs typeface="Calibri"/>
              </a:rPr>
              <a:t>r</a:t>
            </a:r>
            <a:r>
              <a:rPr sz="1550" b="1" i="1" spc="10" dirty="0">
                <a:latin typeface="Calibri"/>
                <a:cs typeface="Calibri"/>
              </a:rPr>
              <a:t>spe</a:t>
            </a:r>
            <a:r>
              <a:rPr sz="1550" b="1" i="1" spc="-10" dirty="0">
                <a:latin typeface="Calibri"/>
                <a:cs typeface="Calibri"/>
              </a:rPr>
              <a:t>k</a:t>
            </a:r>
            <a:r>
              <a:rPr sz="1550" b="1" i="1" spc="5" dirty="0">
                <a:latin typeface="Calibri"/>
                <a:cs typeface="Calibri"/>
              </a:rPr>
              <a:t>ti</a:t>
            </a:r>
            <a:r>
              <a:rPr sz="1550" b="1" i="1" spc="15" dirty="0">
                <a:latin typeface="Calibri"/>
                <a:cs typeface="Calibri"/>
              </a:rPr>
              <a:t>v</a:t>
            </a:r>
            <a:r>
              <a:rPr sz="1550" spc="5" dirty="0">
                <a:latin typeface="Calibri"/>
                <a:cs typeface="Calibri"/>
              </a:rPr>
              <a:t>,</a:t>
            </a:r>
            <a:r>
              <a:rPr sz="1550" spc="30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vil</a:t>
            </a:r>
            <a:r>
              <a:rPr sz="1550" spc="-45" dirty="0">
                <a:latin typeface="Calibri"/>
                <a:cs typeface="Calibri"/>
              </a:rPr>
              <a:t>k</a:t>
            </a:r>
            <a:r>
              <a:rPr sz="1550" spc="5" dirty="0">
                <a:latin typeface="Calibri"/>
                <a:cs typeface="Calibri"/>
              </a:rPr>
              <a:t>e</a:t>
            </a:r>
            <a:r>
              <a:rPr sz="1550" spc="10" dirty="0">
                <a:latin typeface="Calibri"/>
                <a:cs typeface="Calibri"/>
              </a:rPr>
              <a:t>t</a:t>
            </a:r>
            <a:r>
              <a:rPr sz="1550" spc="15" dirty="0">
                <a:latin typeface="Calibri"/>
                <a:cs typeface="Calibri"/>
              </a:rPr>
              <a:t> b</a:t>
            </a:r>
            <a:r>
              <a:rPr sz="1550" dirty="0">
                <a:latin typeface="Calibri"/>
                <a:cs typeface="Calibri"/>
              </a:rPr>
              <a:t>e</a:t>
            </a:r>
            <a:r>
              <a:rPr sz="1550" spc="10" dirty="0">
                <a:latin typeface="Calibri"/>
                <a:cs typeface="Calibri"/>
              </a:rPr>
              <a:t>t</a:t>
            </a:r>
            <a:r>
              <a:rPr sz="1550" spc="-15" dirty="0">
                <a:latin typeface="Calibri"/>
                <a:cs typeface="Calibri"/>
              </a:rPr>
              <a:t>y</a:t>
            </a:r>
            <a:r>
              <a:rPr sz="1550" spc="10" dirty="0">
                <a:latin typeface="Calibri"/>
                <a:cs typeface="Calibri"/>
              </a:rPr>
              <a:t>der</a:t>
            </a:r>
            <a:r>
              <a:rPr sz="1550" spc="40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a</a:t>
            </a:r>
            <a:r>
              <a:rPr sz="1550" spc="-20" dirty="0">
                <a:latin typeface="Calibri"/>
                <a:cs typeface="Calibri"/>
              </a:rPr>
              <a:t>t</a:t>
            </a:r>
            <a:r>
              <a:rPr sz="1550" spc="10" dirty="0">
                <a:latin typeface="Calibri"/>
                <a:cs typeface="Calibri"/>
              </a:rPr>
              <a:t>t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spc="-114" dirty="0">
                <a:latin typeface="Calibri"/>
                <a:cs typeface="Calibri"/>
              </a:rPr>
              <a:t>”</a:t>
            </a:r>
            <a:r>
              <a:rPr sz="1550" spc="10" dirty="0">
                <a:latin typeface="Calibri"/>
                <a:cs typeface="Calibri"/>
              </a:rPr>
              <a:t>a</a:t>
            </a:r>
            <a:r>
              <a:rPr sz="1550" dirty="0">
                <a:latin typeface="Calibri"/>
                <a:cs typeface="Calibri"/>
              </a:rPr>
              <a:t>l</a:t>
            </a:r>
            <a:r>
              <a:rPr sz="1550" spc="5" dirty="0">
                <a:latin typeface="Calibri"/>
                <a:cs typeface="Calibri"/>
              </a:rPr>
              <a:t>lt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spc="10" dirty="0">
                <a:latin typeface="Calibri"/>
                <a:cs typeface="Calibri"/>
              </a:rPr>
              <a:t>är</a:t>
            </a:r>
            <a:r>
              <a:rPr sz="1550" spc="15" dirty="0">
                <a:latin typeface="Calibri"/>
                <a:cs typeface="Calibri"/>
              </a:rPr>
              <a:t> d</a:t>
            </a:r>
            <a:r>
              <a:rPr sz="1550" spc="-10" dirty="0">
                <a:latin typeface="Calibri"/>
                <a:cs typeface="Calibri"/>
              </a:rPr>
              <a:t>a</a:t>
            </a:r>
            <a:r>
              <a:rPr sz="1550" spc="-20" dirty="0">
                <a:latin typeface="Calibri"/>
                <a:cs typeface="Calibri"/>
              </a:rPr>
              <a:t>t</a:t>
            </a:r>
            <a:r>
              <a:rPr sz="1550" spc="10" dirty="0">
                <a:latin typeface="Calibri"/>
                <a:cs typeface="Calibri"/>
              </a:rPr>
              <a:t>a</a:t>
            </a:r>
            <a:r>
              <a:rPr sz="1550" spc="-155" dirty="0">
                <a:latin typeface="Calibri"/>
                <a:cs typeface="Calibri"/>
              </a:rPr>
              <a:t>”</a:t>
            </a:r>
            <a:r>
              <a:rPr sz="1550" spc="5" dirty="0">
                <a:latin typeface="Calibri"/>
                <a:cs typeface="Calibri"/>
              </a:rPr>
              <a:t>,</a:t>
            </a:r>
            <a:endParaRPr sz="1550">
              <a:latin typeface="Calibri"/>
              <a:cs typeface="Calibri"/>
            </a:endParaRPr>
          </a:p>
          <a:p>
            <a:pPr marL="657225" lvl="1" indent="-214629">
              <a:lnSpc>
                <a:spcPct val="100000"/>
              </a:lnSpc>
              <a:spcBef>
                <a:spcPts val="550"/>
              </a:spcBef>
              <a:buFont typeface="Arial"/>
              <a:buChar char="•"/>
              <a:tabLst>
                <a:tab pos="657860" algn="l"/>
              </a:tabLst>
            </a:pPr>
            <a:r>
              <a:rPr sz="1550" b="1" i="1" spc="10" dirty="0">
                <a:latin typeface="Calibri"/>
                <a:cs typeface="Calibri"/>
              </a:rPr>
              <a:t>sp</a:t>
            </a:r>
            <a:r>
              <a:rPr sz="1550" b="1" i="1" spc="5" dirty="0">
                <a:latin typeface="Calibri"/>
                <a:cs typeface="Calibri"/>
              </a:rPr>
              <a:t>r</a:t>
            </a:r>
            <a:r>
              <a:rPr sz="1550" b="1" i="1" spc="15" dirty="0">
                <a:latin typeface="Calibri"/>
                <a:cs typeface="Calibri"/>
              </a:rPr>
              <a:t>åk</a:t>
            </a:r>
            <a:r>
              <a:rPr sz="1550" b="1" i="1" spc="-5" dirty="0">
                <a:latin typeface="Calibri"/>
                <a:cs typeface="Calibri"/>
              </a:rPr>
              <a:t>li</a:t>
            </a:r>
            <a:r>
              <a:rPr sz="1550" b="1" i="1" spc="10" dirty="0">
                <a:latin typeface="Calibri"/>
                <a:cs typeface="Calibri"/>
              </a:rPr>
              <a:t>gt</a:t>
            </a:r>
            <a:r>
              <a:rPr sz="1550" b="1" i="1" spc="-15" dirty="0">
                <a:latin typeface="Times New Roman"/>
                <a:cs typeface="Times New Roman"/>
              </a:rPr>
              <a:t> </a:t>
            </a:r>
            <a:r>
              <a:rPr sz="1550" b="1" i="1" spc="10" dirty="0">
                <a:latin typeface="Calibri"/>
                <a:cs typeface="Calibri"/>
              </a:rPr>
              <a:t>perspe</a:t>
            </a:r>
            <a:r>
              <a:rPr sz="1550" b="1" i="1" spc="-10" dirty="0">
                <a:latin typeface="Calibri"/>
                <a:cs typeface="Calibri"/>
              </a:rPr>
              <a:t>k</a:t>
            </a:r>
            <a:r>
              <a:rPr sz="1550" b="1" i="1" spc="10" dirty="0">
                <a:latin typeface="Calibri"/>
                <a:cs typeface="Calibri"/>
              </a:rPr>
              <a:t>tiv</a:t>
            </a:r>
            <a:r>
              <a:rPr sz="1550" b="1" i="1" spc="-10" dirty="0">
                <a:latin typeface="Times New Roman"/>
                <a:cs typeface="Times New Roman"/>
              </a:rPr>
              <a:t> </a:t>
            </a:r>
            <a:r>
              <a:rPr sz="1550" spc="5" dirty="0">
                <a:latin typeface="Calibri"/>
                <a:cs typeface="Calibri"/>
              </a:rPr>
              <a:t>d</a:t>
            </a:r>
            <a:r>
              <a:rPr sz="1550" spc="10" dirty="0">
                <a:latin typeface="Calibri"/>
                <a:cs typeface="Calibri"/>
              </a:rPr>
              <a:t>är</a:t>
            </a:r>
            <a:r>
              <a:rPr sz="1550" spc="-25" dirty="0">
                <a:latin typeface="Times New Roman"/>
                <a:cs typeface="Times New Roman"/>
              </a:rPr>
              <a:t> </a:t>
            </a:r>
            <a:r>
              <a:rPr sz="1550" spc="5" dirty="0">
                <a:latin typeface="Calibri"/>
                <a:cs typeface="Calibri"/>
              </a:rPr>
              <a:t>s</a:t>
            </a:r>
            <a:r>
              <a:rPr sz="1550" spc="20" dirty="0">
                <a:latin typeface="Calibri"/>
                <a:cs typeface="Calibri"/>
              </a:rPr>
              <a:t>e</a:t>
            </a:r>
            <a:r>
              <a:rPr sz="1550" spc="10" dirty="0">
                <a:latin typeface="Calibri"/>
                <a:cs typeface="Calibri"/>
              </a:rPr>
              <a:t>ma</a:t>
            </a:r>
            <a:r>
              <a:rPr sz="1550" spc="-10" dirty="0">
                <a:latin typeface="Calibri"/>
                <a:cs typeface="Calibri"/>
              </a:rPr>
              <a:t>n</a:t>
            </a:r>
            <a:r>
              <a:rPr sz="1550" spc="10" dirty="0">
                <a:latin typeface="Calibri"/>
                <a:cs typeface="Calibri"/>
              </a:rPr>
              <a:t>t</a:t>
            </a:r>
            <a:r>
              <a:rPr sz="1550" spc="-5" dirty="0">
                <a:latin typeface="Calibri"/>
                <a:cs typeface="Calibri"/>
              </a:rPr>
              <a:t>i</a:t>
            </a:r>
            <a:r>
              <a:rPr sz="1550" spc="10" dirty="0">
                <a:latin typeface="Calibri"/>
                <a:cs typeface="Calibri"/>
              </a:rPr>
              <a:t>k</a:t>
            </a:r>
            <a:r>
              <a:rPr sz="1550" spc="5" dirty="0">
                <a:latin typeface="Times New Roman"/>
                <a:cs typeface="Times New Roman"/>
              </a:rPr>
              <a:t> </a:t>
            </a:r>
            <a:r>
              <a:rPr sz="1550" spc="5" dirty="0">
                <a:latin typeface="Calibri"/>
                <a:cs typeface="Calibri"/>
              </a:rPr>
              <a:t>spel</a:t>
            </a:r>
            <a:r>
              <a:rPr sz="1550" dirty="0">
                <a:latin typeface="Calibri"/>
                <a:cs typeface="Calibri"/>
              </a:rPr>
              <a:t>a</a:t>
            </a:r>
            <a:r>
              <a:rPr sz="1550" spc="10" dirty="0">
                <a:latin typeface="Calibri"/>
                <a:cs typeface="Calibri"/>
              </a:rPr>
              <a:t>r</a:t>
            </a:r>
            <a:r>
              <a:rPr sz="1550" spc="-20" dirty="0">
                <a:latin typeface="Times New Roman"/>
                <a:cs typeface="Times New Roman"/>
              </a:rPr>
              <a:t> </a:t>
            </a:r>
            <a:r>
              <a:rPr sz="1550" spc="-15" dirty="0">
                <a:latin typeface="Calibri"/>
                <a:cs typeface="Calibri"/>
              </a:rPr>
              <a:t>r</a:t>
            </a:r>
            <a:r>
              <a:rPr sz="1550" spc="10" dirty="0">
                <a:latin typeface="Calibri"/>
                <a:cs typeface="Calibri"/>
              </a:rPr>
              <a:t>o</a:t>
            </a:r>
            <a:r>
              <a:rPr sz="1550" spc="5" dirty="0">
                <a:latin typeface="Calibri"/>
                <a:cs typeface="Calibri"/>
              </a:rPr>
              <a:t>ll</a:t>
            </a:r>
            <a:r>
              <a:rPr sz="1550" spc="-35" dirty="0">
                <a:latin typeface="Times New Roman"/>
                <a:cs typeface="Times New Roman"/>
              </a:rPr>
              <a:t> </a:t>
            </a:r>
            <a:r>
              <a:rPr sz="1550" spc="-35" dirty="0">
                <a:latin typeface="Calibri"/>
                <a:cs typeface="Calibri"/>
              </a:rPr>
              <a:t>f</a:t>
            </a:r>
            <a:r>
              <a:rPr sz="1550" spc="10" dirty="0">
                <a:latin typeface="Calibri"/>
                <a:cs typeface="Calibri"/>
              </a:rPr>
              <a:t>ör</a:t>
            </a:r>
            <a:r>
              <a:rPr sz="1550" spc="-1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Calibri"/>
                <a:cs typeface="Calibri"/>
              </a:rPr>
              <a:t>t</a:t>
            </a:r>
            <a:r>
              <a:rPr sz="1550" spc="10" dirty="0">
                <a:latin typeface="Calibri"/>
                <a:cs typeface="Calibri"/>
              </a:rPr>
              <a:t>olk</a:t>
            </a:r>
            <a:r>
              <a:rPr sz="1550" spc="5" dirty="0">
                <a:latin typeface="Calibri"/>
                <a:cs typeface="Calibri"/>
              </a:rPr>
              <a:t>n</a:t>
            </a:r>
            <a:r>
              <a:rPr sz="1550" dirty="0">
                <a:latin typeface="Calibri"/>
                <a:cs typeface="Calibri"/>
              </a:rPr>
              <a:t>i</a:t>
            </a:r>
            <a:r>
              <a:rPr sz="1550" spc="5" dirty="0">
                <a:latin typeface="Calibri"/>
                <a:cs typeface="Calibri"/>
              </a:rPr>
              <a:t>n</a:t>
            </a:r>
            <a:r>
              <a:rPr sz="1550" spc="-10" dirty="0">
                <a:latin typeface="Calibri"/>
                <a:cs typeface="Calibri"/>
              </a:rPr>
              <a:t>g</a:t>
            </a:r>
            <a:r>
              <a:rPr sz="1550" spc="15" dirty="0">
                <a:latin typeface="Calibri"/>
                <a:cs typeface="Calibri"/>
              </a:rPr>
              <a:t>en</a:t>
            </a:r>
            <a:r>
              <a:rPr sz="1550" spc="10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Calibri"/>
                <a:cs typeface="Calibri"/>
              </a:rPr>
              <a:t>a</a:t>
            </a:r>
            <a:r>
              <a:rPr sz="1550" spc="10" dirty="0">
                <a:latin typeface="Calibri"/>
                <a:cs typeface="Calibri"/>
              </a:rPr>
              <a:t>v</a:t>
            </a:r>
            <a:r>
              <a:rPr sz="1550" spc="-30" dirty="0">
                <a:latin typeface="Times New Roman"/>
                <a:cs typeface="Times New Roman"/>
              </a:rPr>
              <a:t> </a:t>
            </a:r>
            <a:r>
              <a:rPr sz="1550" spc="15" dirty="0">
                <a:latin typeface="Calibri"/>
                <a:cs typeface="Calibri"/>
              </a:rPr>
              <a:t>s</a:t>
            </a:r>
            <a:r>
              <a:rPr sz="1550" spc="5" dirty="0">
                <a:latin typeface="Calibri"/>
                <a:cs typeface="Calibri"/>
              </a:rPr>
              <a:t>p</a:t>
            </a:r>
            <a:r>
              <a:rPr sz="1550" spc="-30" dirty="0">
                <a:latin typeface="Calibri"/>
                <a:cs typeface="Calibri"/>
              </a:rPr>
              <a:t>r</a:t>
            </a:r>
            <a:r>
              <a:rPr sz="1550" spc="10" dirty="0">
                <a:latin typeface="Calibri"/>
                <a:cs typeface="Calibri"/>
              </a:rPr>
              <a:t>å</a:t>
            </a:r>
            <a:r>
              <a:rPr sz="1550" spc="-45" dirty="0">
                <a:latin typeface="Calibri"/>
                <a:cs typeface="Calibri"/>
              </a:rPr>
              <a:t>k</a:t>
            </a:r>
            <a:r>
              <a:rPr sz="1550" spc="5" dirty="0">
                <a:latin typeface="Calibri"/>
                <a:cs typeface="Calibri"/>
              </a:rPr>
              <a:t>e</a:t>
            </a:r>
            <a:r>
              <a:rPr sz="1550" spc="10" dirty="0">
                <a:latin typeface="Calibri"/>
                <a:cs typeface="Calibri"/>
              </a:rPr>
              <a:t>ts</a:t>
            </a:r>
            <a:r>
              <a:rPr sz="1550" spc="-10" dirty="0">
                <a:latin typeface="Times New Roman"/>
                <a:cs typeface="Times New Roman"/>
              </a:rPr>
              <a:t> </a:t>
            </a:r>
            <a:r>
              <a:rPr sz="1550" spc="10" dirty="0">
                <a:latin typeface="Calibri"/>
                <a:cs typeface="Calibri"/>
              </a:rPr>
              <a:t>m</a:t>
            </a:r>
            <a:r>
              <a:rPr sz="1550" spc="15" dirty="0">
                <a:latin typeface="Calibri"/>
                <a:cs typeface="Calibri"/>
              </a:rPr>
              <a:t>en</a:t>
            </a:r>
            <a:r>
              <a:rPr sz="1550" spc="-5" dirty="0">
                <a:latin typeface="Calibri"/>
                <a:cs typeface="Calibri"/>
              </a:rPr>
              <a:t>i</a:t>
            </a:r>
            <a:r>
              <a:rPr sz="1550" spc="5" dirty="0">
                <a:latin typeface="Calibri"/>
                <a:cs typeface="Calibri"/>
              </a:rPr>
              <a:t>n</a:t>
            </a:r>
            <a:r>
              <a:rPr sz="1550" spc="10" dirty="0">
                <a:latin typeface="Calibri"/>
                <a:cs typeface="Calibri"/>
              </a:rPr>
              <a:t>g</a:t>
            </a:r>
            <a:r>
              <a:rPr sz="1550" dirty="0">
                <a:latin typeface="Times New Roman"/>
                <a:cs typeface="Times New Roman"/>
              </a:rPr>
              <a:t> </a:t>
            </a:r>
            <a:r>
              <a:rPr sz="1550" spc="10" dirty="0">
                <a:latin typeface="Calibri"/>
                <a:cs typeface="Calibri"/>
              </a:rPr>
              <a:t>och</a:t>
            </a:r>
            <a:r>
              <a:rPr sz="1550" spc="-2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Calibri"/>
                <a:cs typeface="Calibri"/>
              </a:rPr>
              <a:t>f</a:t>
            </a:r>
            <a:r>
              <a:rPr sz="1550" spc="5" dirty="0">
                <a:latin typeface="Calibri"/>
                <a:cs typeface="Calibri"/>
              </a:rPr>
              <a:t>un</a:t>
            </a:r>
            <a:r>
              <a:rPr sz="1550" spc="-5" dirty="0">
                <a:latin typeface="Calibri"/>
                <a:cs typeface="Calibri"/>
              </a:rPr>
              <a:t>k</a:t>
            </a:r>
            <a:r>
              <a:rPr sz="1550" spc="10" dirty="0">
                <a:latin typeface="Calibri"/>
                <a:cs typeface="Calibri"/>
              </a:rPr>
              <a:t>t</a:t>
            </a:r>
            <a:r>
              <a:rPr sz="1550" spc="-5" dirty="0">
                <a:latin typeface="Calibri"/>
                <a:cs typeface="Calibri"/>
              </a:rPr>
              <a:t>i</a:t>
            </a:r>
            <a:r>
              <a:rPr sz="1550" spc="5" dirty="0">
                <a:latin typeface="Calibri"/>
                <a:cs typeface="Calibri"/>
              </a:rPr>
              <a:t>on.</a:t>
            </a:r>
            <a:endParaRPr sz="1550">
              <a:latin typeface="Calibri"/>
              <a:cs typeface="Calibri"/>
            </a:endParaRPr>
          </a:p>
          <a:p>
            <a:pPr marL="657225" marR="796290" indent="-214629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657860" algn="l"/>
              </a:tabLst>
            </a:pPr>
            <a:r>
              <a:rPr sz="1600" b="1" i="1" spc="-5" dirty="0">
                <a:latin typeface="Calibri"/>
                <a:cs typeface="Calibri"/>
              </a:rPr>
              <a:t>I</a:t>
            </a:r>
            <a:r>
              <a:rPr sz="1600" b="1" i="1" spc="-40" dirty="0">
                <a:latin typeface="Times New Roman"/>
                <a:cs typeface="Times New Roman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in</a:t>
            </a:r>
            <a:r>
              <a:rPr sz="1600" b="1" i="1" spc="-20" dirty="0">
                <a:latin typeface="Calibri"/>
                <a:cs typeface="Calibri"/>
              </a:rPr>
              <a:t>f</a:t>
            </a:r>
            <a:r>
              <a:rPr sz="1600" b="1" i="1" spc="-15" dirty="0">
                <a:latin typeface="Calibri"/>
                <a:cs typeface="Calibri"/>
              </a:rPr>
              <a:t>ormation</a:t>
            </a:r>
            <a:r>
              <a:rPr sz="1600" b="1" i="1" spc="-25" dirty="0">
                <a:latin typeface="Calibri"/>
                <a:cs typeface="Calibri"/>
              </a:rPr>
              <a:t>s</a:t>
            </a:r>
            <a:r>
              <a:rPr sz="1600" b="1" i="1" spc="-15" dirty="0">
                <a:latin typeface="Calibri"/>
                <a:cs typeface="Calibri"/>
              </a:rPr>
              <a:t>v</a:t>
            </a:r>
            <a:r>
              <a:rPr sz="1600" b="1" i="1" spc="-35" dirty="0">
                <a:latin typeface="Calibri"/>
                <a:cs typeface="Calibri"/>
              </a:rPr>
              <a:t>e</a:t>
            </a:r>
            <a:r>
              <a:rPr sz="1600" b="1" i="1" spc="-25" dirty="0">
                <a:latin typeface="Calibri"/>
                <a:cs typeface="Calibri"/>
              </a:rPr>
              <a:t>t</a:t>
            </a:r>
            <a:r>
              <a:rPr sz="1600" b="1" i="1" spc="-15" dirty="0">
                <a:latin typeface="Calibri"/>
                <a:cs typeface="Calibri"/>
              </a:rPr>
              <a:t>en</a:t>
            </a:r>
            <a:r>
              <a:rPr sz="1600" b="1" i="1" spc="-20" dirty="0">
                <a:latin typeface="Calibri"/>
                <a:cs typeface="Calibri"/>
              </a:rPr>
              <a:t>s</a:t>
            </a:r>
            <a:r>
              <a:rPr sz="1600" b="1" i="1" spc="-45" dirty="0">
                <a:latin typeface="Calibri"/>
                <a:cs typeface="Calibri"/>
              </a:rPr>
              <a:t>k</a:t>
            </a:r>
            <a:r>
              <a:rPr sz="1600" b="1" i="1" spc="-5" dirty="0">
                <a:latin typeface="Calibri"/>
                <a:cs typeface="Calibri"/>
              </a:rPr>
              <a:t>a</a:t>
            </a:r>
            <a:r>
              <a:rPr sz="1600" b="1" i="1" spc="-10" dirty="0">
                <a:latin typeface="Calibri"/>
                <a:cs typeface="Calibri"/>
              </a:rPr>
              <a:t>p</a:t>
            </a:r>
            <a:r>
              <a:rPr sz="1600" b="1" i="1" spc="20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Calibri"/>
                <a:cs typeface="Calibri"/>
              </a:rPr>
              <a:t>f</a:t>
            </a:r>
            <a:r>
              <a:rPr sz="1600" spc="-15" dirty="0">
                <a:latin typeface="Calibri"/>
                <a:cs typeface="Calibri"/>
              </a:rPr>
              <a:t>o</a:t>
            </a:r>
            <a:r>
              <a:rPr sz="1600" spc="-45" dirty="0">
                <a:latin typeface="Calibri"/>
                <a:cs typeface="Calibri"/>
              </a:rPr>
              <a:t>k</a:t>
            </a:r>
            <a:r>
              <a:rPr sz="1600" spc="-15" dirty="0">
                <a:latin typeface="Calibri"/>
                <a:cs typeface="Calibri"/>
              </a:rPr>
              <a:t>use</a:t>
            </a:r>
            <a:r>
              <a:rPr sz="1600" spc="-50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ar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vi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25" dirty="0">
                <a:latin typeface="Calibri"/>
                <a:cs typeface="Calibri"/>
              </a:rPr>
              <a:t>n</a:t>
            </a:r>
            <a:r>
              <a:rPr sz="1600" spc="-2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b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spc="-55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på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d</a:t>
            </a:r>
            <a:r>
              <a:rPr sz="1600" spc="-20" dirty="0">
                <a:latin typeface="Calibri"/>
                <a:cs typeface="Calibri"/>
              </a:rPr>
              <a:t>a</a:t>
            </a:r>
            <a:r>
              <a:rPr sz="1600" spc="-3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u</a:t>
            </a:r>
            <a:r>
              <a:rPr sz="1600" spc="-3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an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oc</a:t>
            </a:r>
            <a:r>
              <a:rPr sz="1600" spc="-30" dirty="0">
                <a:latin typeface="Calibri"/>
                <a:cs typeface="Calibri"/>
              </a:rPr>
              <a:t>k</a:t>
            </a:r>
            <a:r>
              <a:rPr sz="1600" spc="-15" dirty="0">
                <a:latin typeface="Calibri"/>
                <a:cs typeface="Calibri"/>
              </a:rPr>
              <a:t>s</a:t>
            </a:r>
            <a:r>
              <a:rPr sz="1600" spc="-10" dirty="0">
                <a:latin typeface="Calibri"/>
                <a:cs typeface="Calibri"/>
              </a:rPr>
              <a:t>å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p</a:t>
            </a:r>
            <a:r>
              <a:rPr sz="1600" spc="-10" dirty="0">
                <a:latin typeface="Calibri"/>
                <a:cs typeface="Calibri"/>
              </a:rPr>
              <a:t>å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sammanh</a:t>
            </a:r>
            <a:r>
              <a:rPr sz="1600" spc="-5" dirty="0">
                <a:latin typeface="Calibri"/>
                <a:cs typeface="Calibri"/>
              </a:rPr>
              <a:t>a</a:t>
            </a:r>
            <a:r>
              <a:rPr sz="1600" spc="-15" dirty="0">
                <a:latin typeface="Calibri"/>
                <a:cs typeface="Calibri"/>
              </a:rPr>
              <a:t>n</a:t>
            </a:r>
            <a:r>
              <a:rPr sz="1600" spc="-10" dirty="0">
                <a:latin typeface="Calibri"/>
                <a:cs typeface="Calibri"/>
              </a:rPr>
              <a:t>g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och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p</a:t>
            </a:r>
            <a:r>
              <a:rPr sz="1600" spc="-50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spc="-25" dirty="0">
                <a:latin typeface="Calibri"/>
                <a:cs typeface="Calibri"/>
              </a:rPr>
              <a:t>k</a:t>
            </a:r>
            <a:r>
              <a:rPr sz="1600" spc="-5" dirty="0">
                <a:latin typeface="Calibri"/>
                <a:cs typeface="Calibri"/>
              </a:rPr>
              <a:t>ti</a:t>
            </a:r>
            <a:r>
              <a:rPr sz="1600" spc="-20" dirty="0">
                <a:latin typeface="Calibri"/>
                <a:cs typeface="Calibri"/>
              </a:rPr>
              <a:t>k</a:t>
            </a:r>
            <a:r>
              <a:rPr sz="1600" spc="-5" dirty="0"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793486" y="1547764"/>
            <a:ext cx="116951" cy="1402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15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61388" y="866320"/>
            <a:ext cx="2795905" cy="1179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100" spc="-5" dirty="0">
                <a:solidFill>
                  <a:srgbClr val="CB0E0E"/>
                </a:solidFill>
                <a:latin typeface="Century Gothic"/>
                <a:cs typeface="Century Gothic"/>
              </a:rPr>
              <a:t>DIK</a:t>
            </a:r>
            <a:r>
              <a:rPr sz="4100" spc="-10" dirty="0">
                <a:solidFill>
                  <a:srgbClr val="CB0E0E"/>
                </a:solidFill>
                <a:latin typeface="Century Gothic"/>
                <a:cs typeface="Century Gothic"/>
              </a:rPr>
              <a:t>W</a:t>
            </a:r>
            <a:r>
              <a:rPr sz="4100" dirty="0">
                <a:solidFill>
                  <a:srgbClr val="CB0E0E"/>
                </a:solidFill>
                <a:latin typeface="Century Gothic"/>
                <a:cs typeface="Century Gothic"/>
              </a:rPr>
              <a:t>-</a:t>
            </a:r>
            <a:endParaRPr sz="41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4100" spc="-5" dirty="0">
                <a:solidFill>
                  <a:srgbClr val="CB0E0E"/>
                </a:solidFill>
                <a:latin typeface="Century Gothic"/>
                <a:cs typeface="Century Gothic"/>
              </a:rPr>
              <a:t>pyramiden</a:t>
            </a:r>
            <a:endParaRPr sz="41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11523" y="2154936"/>
            <a:ext cx="4558030" cy="3622675"/>
          </a:xfrm>
          <a:custGeom>
            <a:avLst/>
            <a:gdLst/>
            <a:ahLst/>
            <a:cxnLst/>
            <a:rect l="l" t="t" r="r" b="b"/>
            <a:pathLst>
              <a:path w="4558030" h="3622675">
                <a:moveTo>
                  <a:pt x="2279020" y="0"/>
                </a:moveTo>
                <a:lnTo>
                  <a:pt x="0" y="3622404"/>
                </a:lnTo>
                <a:lnTo>
                  <a:pt x="4558040" y="3622404"/>
                </a:lnTo>
                <a:lnTo>
                  <a:pt x="227902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2285" y="2155698"/>
            <a:ext cx="4558030" cy="3622675"/>
          </a:xfrm>
          <a:custGeom>
            <a:avLst/>
            <a:gdLst/>
            <a:ahLst/>
            <a:cxnLst/>
            <a:rect l="l" t="t" r="r" b="b"/>
            <a:pathLst>
              <a:path w="4558030" h="3622675">
                <a:moveTo>
                  <a:pt x="0" y="3622404"/>
                </a:moveTo>
                <a:lnTo>
                  <a:pt x="2279020" y="0"/>
                </a:lnTo>
                <a:lnTo>
                  <a:pt x="4558040" y="3622404"/>
                </a:lnTo>
                <a:lnTo>
                  <a:pt x="0" y="3622404"/>
                </a:lnTo>
                <a:close/>
              </a:path>
            </a:pathLst>
          </a:custGeom>
          <a:ln w="13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23915" y="3313176"/>
            <a:ext cx="1332230" cy="22860"/>
          </a:xfrm>
          <a:custGeom>
            <a:avLst/>
            <a:gdLst/>
            <a:ahLst/>
            <a:cxnLst/>
            <a:rect l="l" t="t" r="r" b="b"/>
            <a:pathLst>
              <a:path w="1332229" h="22860">
                <a:moveTo>
                  <a:pt x="1331610" y="0"/>
                </a:moveTo>
                <a:lnTo>
                  <a:pt x="0" y="22341"/>
                </a:lnTo>
              </a:path>
            </a:pathLst>
          </a:custGeom>
          <a:ln w="33527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39283" y="4139184"/>
            <a:ext cx="2218690" cy="22860"/>
          </a:xfrm>
          <a:custGeom>
            <a:avLst/>
            <a:gdLst/>
            <a:ahLst/>
            <a:cxnLst/>
            <a:rect l="l" t="t" r="r" b="b"/>
            <a:pathLst>
              <a:path w="2218690" h="22860">
                <a:moveTo>
                  <a:pt x="2218425" y="0"/>
                </a:moveTo>
                <a:lnTo>
                  <a:pt x="0" y="22347"/>
                </a:lnTo>
              </a:path>
            </a:pathLst>
          </a:custGeom>
          <a:ln w="33527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11979" y="4959096"/>
            <a:ext cx="3285490" cy="0"/>
          </a:xfrm>
          <a:custGeom>
            <a:avLst/>
            <a:gdLst/>
            <a:ahLst/>
            <a:cxnLst/>
            <a:rect l="l" t="t" r="r" b="b"/>
            <a:pathLst>
              <a:path w="3285490">
                <a:moveTo>
                  <a:pt x="3285225" y="0"/>
                </a:moveTo>
                <a:lnTo>
                  <a:pt x="0" y="0"/>
                </a:lnTo>
              </a:path>
            </a:pathLst>
          </a:custGeom>
          <a:ln w="33527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088255" y="4485892"/>
            <a:ext cx="1096010" cy="1028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dirty="0">
                <a:latin typeface="Calibri"/>
                <a:cs typeface="Calibri"/>
              </a:rPr>
              <a:t>I</a:t>
            </a:r>
            <a:r>
              <a:rPr sz="1650" spc="-10" dirty="0">
                <a:latin typeface="Calibri"/>
                <a:cs typeface="Calibri"/>
              </a:rPr>
              <a:t>n</a:t>
            </a:r>
            <a:r>
              <a:rPr sz="1650" spc="-30" dirty="0">
                <a:latin typeface="Calibri"/>
                <a:cs typeface="Calibri"/>
              </a:rPr>
              <a:t>f</a:t>
            </a:r>
            <a:r>
              <a:rPr sz="1650" dirty="0">
                <a:latin typeface="Calibri"/>
                <a:cs typeface="Calibri"/>
              </a:rPr>
              <a:t>or</a:t>
            </a:r>
            <a:r>
              <a:rPr sz="1650" spc="15" dirty="0">
                <a:latin typeface="Calibri"/>
                <a:cs typeface="Calibri"/>
              </a:rPr>
              <a:t>m</a:t>
            </a:r>
            <a:r>
              <a:rPr sz="1650" spc="-10" dirty="0">
                <a:latin typeface="Calibri"/>
                <a:cs typeface="Calibri"/>
              </a:rPr>
              <a:t>a</a:t>
            </a:r>
            <a:r>
              <a:rPr sz="1650" dirty="0">
                <a:latin typeface="Calibri"/>
                <a:cs typeface="Calibri"/>
              </a:rPr>
              <a:t>tion</a:t>
            </a:r>
            <a:endParaRPr sz="1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8"/>
              </a:spcBef>
            </a:pPr>
            <a:endParaRPr sz="1950">
              <a:latin typeface="Times New Roman"/>
              <a:cs typeface="Times New Roman"/>
            </a:endParaRPr>
          </a:p>
          <a:p>
            <a:pPr marL="680085">
              <a:lnSpc>
                <a:spcPct val="100000"/>
              </a:lnSpc>
            </a:pPr>
            <a:r>
              <a:rPr sz="1650" spc="5" dirty="0">
                <a:latin typeface="Calibri"/>
                <a:cs typeface="Calibri"/>
              </a:rPr>
              <a:t>D</a:t>
            </a:r>
            <a:r>
              <a:rPr sz="1650" spc="-15" dirty="0">
                <a:latin typeface="Calibri"/>
                <a:cs typeface="Calibri"/>
              </a:rPr>
              <a:t>a</a:t>
            </a:r>
            <a:r>
              <a:rPr sz="1650" spc="-20" dirty="0">
                <a:latin typeface="Calibri"/>
                <a:cs typeface="Calibri"/>
              </a:rPr>
              <a:t>t</a:t>
            </a:r>
            <a:r>
              <a:rPr sz="1650" spc="5" dirty="0">
                <a:latin typeface="Calibri"/>
                <a:cs typeface="Calibri"/>
              </a:rPr>
              <a:t>a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53128" y="3446142"/>
            <a:ext cx="751840" cy="238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spc="-20" dirty="0">
                <a:latin typeface="Calibri"/>
                <a:cs typeface="Calibri"/>
              </a:rPr>
              <a:t>K</a:t>
            </a:r>
            <a:r>
              <a:rPr sz="1650" spc="5" dirty="0">
                <a:latin typeface="Calibri"/>
                <a:cs typeface="Calibri"/>
              </a:rPr>
              <a:t>un</a:t>
            </a:r>
            <a:r>
              <a:rPr sz="1650" dirty="0">
                <a:latin typeface="Calibri"/>
                <a:cs typeface="Calibri"/>
              </a:rPr>
              <a:t>s</a:t>
            </a:r>
            <a:r>
              <a:rPr sz="1650" spc="-15" dirty="0">
                <a:latin typeface="Calibri"/>
                <a:cs typeface="Calibri"/>
              </a:rPr>
              <a:t>k</a:t>
            </a:r>
            <a:r>
              <a:rPr sz="1650" spc="5" dirty="0">
                <a:latin typeface="Calibri"/>
                <a:cs typeface="Calibri"/>
              </a:rPr>
              <a:t>ap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69101" y="2505571"/>
            <a:ext cx="673735" cy="238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dirty="0">
                <a:latin typeface="Calibri"/>
                <a:cs typeface="Calibri"/>
              </a:rPr>
              <a:t>V</a:t>
            </a:r>
            <a:r>
              <a:rPr sz="1650" spc="-10" dirty="0">
                <a:latin typeface="Calibri"/>
                <a:cs typeface="Calibri"/>
              </a:rPr>
              <a:t>i</a:t>
            </a:r>
            <a:r>
              <a:rPr sz="1650" dirty="0">
                <a:latin typeface="Calibri"/>
                <a:cs typeface="Calibri"/>
              </a:rPr>
              <a:t>s</a:t>
            </a:r>
            <a:r>
              <a:rPr sz="1650" spc="10" dirty="0">
                <a:latin typeface="Calibri"/>
                <a:cs typeface="Calibri"/>
              </a:rPr>
              <a:t>d</a:t>
            </a:r>
            <a:r>
              <a:rPr sz="1650" spc="5" dirty="0">
                <a:latin typeface="Calibri"/>
                <a:cs typeface="Calibri"/>
              </a:rPr>
              <a:t>om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793486" y="1547764"/>
            <a:ext cx="116951" cy="1402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zervirano mjesto podnožj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56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1510">
              <a:lnSpc>
                <a:spcPct val="100000"/>
              </a:lnSpc>
            </a:pPr>
            <a:r>
              <a:rPr b="0" spc="-5" dirty="0">
                <a:solidFill>
                  <a:srgbClr val="CB0E0E"/>
                </a:solidFill>
                <a:latin typeface="Century Gothic"/>
                <a:cs typeface="Century Gothic"/>
              </a:rPr>
              <a:t>Varfö</a:t>
            </a: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r</a:t>
            </a:r>
            <a:r>
              <a:rPr b="0" spc="105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b="0" spc="-5" dirty="0">
                <a:solidFill>
                  <a:srgbClr val="CB0E0E"/>
                </a:solidFill>
                <a:latin typeface="Century Gothic"/>
                <a:cs typeface="Century Gothic"/>
              </a:rPr>
              <a:t>läs</a:t>
            </a: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a</a:t>
            </a:r>
            <a:r>
              <a:rPr b="0" spc="120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med</a:t>
            </a:r>
            <a:r>
              <a:rPr b="0" spc="114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en</a:t>
            </a:r>
            <a:r>
              <a:rPr b="0" spc="90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b="0" spc="-5" dirty="0">
                <a:solidFill>
                  <a:srgbClr val="CB0E0E"/>
                </a:solidFill>
                <a:latin typeface="Century Gothic"/>
                <a:cs typeface="Century Gothic"/>
              </a:rPr>
              <a:t>dator?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30300" y="1973189"/>
            <a:ext cx="8056880" cy="3178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329" indent="-214629">
              <a:lnSpc>
                <a:spcPct val="100000"/>
              </a:lnSpc>
              <a:buFont typeface="Arial"/>
              <a:buChar char="•"/>
              <a:tabLst>
                <a:tab pos="227965" algn="l"/>
              </a:tabLst>
            </a:pPr>
            <a:r>
              <a:rPr sz="2050" spc="-10" dirty="0">
                <a:latin typeface="Calibri"/>
                <a:cs typeface="Calibri"/>
              </a:rPr>
              <a:t>E</a:t>
            </a:r>
            <a:r>
              <a:rPr sz="2050" spc="-15" dirty="0">
                <a:latin typeface="Calibri"/>
                <a:cs typeface="Calibri"/>
              </a:rPr>
              <a:t>-</a:t>
            </a:r>
            <a:r>
              <a:rPr sz="2050" spc="-5" dirty="0">
                <a:latin typeface="Calibri"/>
                <a:cs typeface="Calibri"/>
              </a:rPr>
              <a:t>l</a:t>
            </a:r>
            <a:r>
              <a:rPr sz="2050" spc="-20" dirty="0">
                <a:latin typeface="Calibri"/>
                <a:cs typeface="Calibri"/>
              </a:rPr>
              <a:t>ä</a:t>
            </a:r>
            <a:r>
              <a:rPr sz="2050" spc="-15" dirty="0">
                <a:latin typeface="Calibri"/>
                <a:cs typeface="Calibri"/>
              </a:rPr>
              <a:t>s</a:t>
            </a:r>
            <a:r>
              <a:rPr sz="2050" spc="-25" dirty="0">
                <a:latin typeface="Calibri"/>
                <a:cs typeface="Calibri"/>
              </a:rPr>
              <a:t>a</a:t>
            </a:r>
            <a:r>
              <a:rPr sz="2050" spc="-40" dirty="0">
                <a:latin typeface="Calibri"/>
                <a:cs typeface="Calibri"/>
              </a:rPr>
              <a:t>r</a:t>
            </a:r>
            <a:r>
              <a:rPr sz="2050" spc="-15" dirty="0">
                <a:latin typeface="Calibri"/>
                <a:cs typeface="Calibri"/>
              </a:rPr>
              <a:t>e</a:t>
            </a:r>
            <a:endParaRPr sz="205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227965" algn="l"/>
              </a:tabLst>
            </a:pPr>
            <a:r>
              <a:rPr sz="2050" spc="-15" dirty="0">
                <a:latin typeface="Calibri"/>
                <a:cs typeface="Calibri"/>
              </a:rPr>
              <a:t>S</a:t>
            </a:r>
            <a:r>
              <a:rPr sz="2050" spc="-50" dirty="0">
                <a:latin typeface="Calibri"/>
                <a:cs typeface="Calibri"/>
              </a:rPr>
              <a:t>k</a:t>
            </a:r>
            <a:r>
              <a:rPr sz="2050" spc="-10" dirty="0">
                <a:latin typeface="Calibri"/>
                <a:cs typeface="Calibri"/>
              </a:rPr>
              <a:t>ä</a:t>
            </a:r>
            <a:r>
              <a:rPr sz="2050" spc="-20" dirty="0">
                <a:latin typeface="Calibri"/>
                <a:cs typeface="Calibri"/>
              </a:rPr>
              <a:t>rm</a:t>
            </a:r>
            <a:endParaRPr sz="2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4"/>
              </a:spcBef>
              <a:buFont typeface="Arial"/>
              <a:buChar char="•"/>
            </a:pPr>
            <a:endParaRPr sz="2850">
              <a:latin typeface="Times New Roman"/>
              <a:cs typeface="Times New Roman"/>
            </a:endParaRPr>
          </a:p>
          <a:p>
            <a:pPr marL="227329" indent="-214629">
              <a:lnSpc>
                <a:spcPct val="100000"/>
              </a:lnSpc>
              <a:buFont typeface="Arial"/>
              <a:buChar char="•"/>
              <a:tabLst>
                <a:tab pos="227965" algn="l"/>
              </a:tabLst>
            </a:pPr>
            <a:r>
              <a:rPr sz="2050" spc="-10" dirty="0">
                <a:latin typeface="Calibri"/>
                <a:cs typeface="Calibri"/>
              </a:rPr>
              <a:t>”Sn</a:t>
            </a:r>
            <a:r>
              <a:rPr sz="2050" spc="-25" dirty="0">
                <a:latin typeface="Calibri"/>
                <a:cs typeface="Calibri"/>
              </a:rPr>
              <a:t>a</a:t>
            </a:r>
            <a:r>
              <a:rPr sz="2050" spc="-55" dirty="0">
                <a:latin typeface="Calibri"/>
                <a:cs typeface="Calibri"/>
              </a:rPr>
              <a:t>r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45" dirty="0">
                <a:latin typeface="Calibri"/>
                <a:cs typeface="Calibri"/>
              </a:rPr>
              <a:t>r</a:t>
            </a:r>
            <a:r>
              <a:rPr sz="2050" spc="-15" dirty="0">
                <a:latin typeface="Calibri"/>
                <a:cs typeface="Calibri"/>
              </a:rPr>
              <a:t>e</a:t>
            </a:r>
            <a:r>
              <a:rPr sz="2050" spc="5" dirty="0">
                <a:latin typeface="Calibri"/>
                <a:cs typeface="Calibri"/>
              </a:rPr>
              <a:t> </a:t>
            </a:r>
            <a:r>
              <a:rPr sz="2050" spc="-15" dirty="0">
                <a:latin typeface="Calibri"/>
                <a:cs typeface="Calibri"/>
              </a:rPr>
              <a:t>än</a:t>
            </a:r>
            <a:r>
              <a:rPr sz="2050" spc="-10" dirty="0">
                <a:latin typeface="Calibri"/>
                <a:cs typeface="Calibri"/>
              </a:rPr>
              <a:t> </a:t>
            </a:r>
            <a:r>
              <a:rPr sz="2050" spc="-40" dirty="0">
                <a:latin typeface="Calibri"/>
                <a:cs typeface="Calibri"/>
              </a:rPr>
              <a:t>a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t</a:t>
            </a:r>
            <a:r>
              <a:rPr sz="2050" spc="15" dirty="0">
                <a:latin typeface="Calibri"/>
                <a:cs typeface="Calibri"/>
              </a:rPr>
              <a:t> </a:t>
            </a:r>
            <a:r>
              <a:rPr sz="2050" spc="-5" dirty="0">
                <a:latin typeface="Calibri"/>
                <a:cs typeface="Calibri"/>
              </a:rPr>
              <a:t>l</a:t>
            </a:r>
            <a:r>
              <a:rPr sz="2050" spc="-20" dirty="0">
                <a:latin typeface="Calibri"/>
                <a:cs typeface="Calibri"/>
              </a:rPr>
              <a:t>ä</a:t>
            </a:r>
            <a:r>
              <a:rPr sz="2050" spc="-10" dirty="0">
                <a:latin typeface="Calibri"/>
                <a:cs typeface="Calibri"/>
              </a:rPr>
              <a:t>sa</a:t>
            </a:r>
            <a:r>
              <a:rPr sz="2050" dirty="0">
                <a:latin typeface="Calibri"/>
                <a:cs typeface="Calibri"/>
              </a:rPr>
              <a:t> </a:t>
            </a:r>
            <a:r>
              <a:rPr sz="2050" i="1" spc="-20" dirty="0">
                <a:latin typeface="Calibri"/>
                <a:cs typeface="Calibri"/>
              </a:rPr>
              <a:t>me</a:t>
            </a:r>
            <a:r>
              <a:rPr sz="2050" i="1" spc="-15" dirty="0">
                <a:latin typeface="Calibri"/>
                <a:cs typeface="Calibri"/>
              </a:rPr>
              <a:t>d</a:t>
            </a:r>
            <a:r>
              <a:rPr sz="2050" i="1" spc="-40" dirty="0">
                <a:latin typeface="Times New Roman"/>
                <a:cs typeface="Times New Roman"/>
              </a:rPr>
              <a:t> 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ekni</a:t>
            </a:r>
            <a:r>
              <a:rPr sz="2050" spc="-20" dirty="0">
                <a:latin typeface="Calibri"/>
                <a:cs typeface="Calibri"/>
              </a:rPr>
              <a:t>k</a:t>
            </a:r>
            <a:r>
              <a:rPr sz="2050" spc="-10" dirty="0">
                <a:latin typeface="Calibri"/>
                <a:cs typeface="Calibri"/>
              </a:rPr>
              <a:t>,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85" dirty="0">
                <a:latin typeface="Calibri"/>
                <a:cs typeface="Calibri"/>
              </a:rPr>
              <a:t>k</a:t>
            </a:r>
            <a:r>
              <a:rPr sz="2050" spc="-20" dirty="0">
                <a:latin typeface="Calibri"/>
                <a:cs typeface="Calibri"/>
              </a:rPr>
              <a:t>o</a:t>
            </a:r>
            <a:r>
              <a:rPr sz="2050" spc="-15" dirty="0">
                <a:latin typeface="Calibri"/>
                <a:cs typeface="Calibri"/>
              </a:rPr>
              <a:t>m</a:t>
            </a:r>
            <a:r>
              <a:rPr sz="2050" spc="-20" dirty="0">
                <a:latin typeface="Calibri"/>
                <a:cs typeface="Calibri"/>
              </a:rPr>
              <a:t>m</a:t>
            </a:r>
            <a:r>
              <a:rPr sz="2050" spc="-10" dirty="0">
                <a:latin typeface="Calibri"/>
                <a:cs typeface="Calibri"/>
              </a:rPr>
              <a:t>er</a:t>
            </a:r>
            <a:r>
              <a:rPr sz="2050" spc="-75" dirty="0">
                <a:latin typeface="Times New Roman"/>
                <a:cs typeface="Times New Roman"/>
              </a:rPr>
              <a:t> </a:t>
            </a:r>
            <a:r>
              <a:rPr sz="2050" spc="-10" dirty="0">
                <a:latin typeface="Calibri"/>
                <a:cs typeface="Calibri"/>
              </a:rPr>
              <a:t>vi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45" dirty="0">
                <a:latin typeface="Calibri"/>
                <a:cs typeface="Calibri"/>
              </a:rPr>
              <a:t>a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t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d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25" dirty="0">
                <a:latin typeface="Calibri"/>
                <a:cs typeface="Calibri"/>
              </a:rPr>
              <a:t>s</a:t>
            </a:r>
            <a:r>
              <a:rPr sz="2050" spc="-40" dirty="0">
                <a:latin typeface="Calibri"/>
                <a:cs typeface="Calibri"/>
              </a:rPr>
              <a:t>k</a:t>
            </a:r>
            <a:r>
              <a:rPr sz="2050" spc="-20" dirty="0">
                <a:latin typeface="Calibri"/>
                <a:cs typeface="Calibri"/>
              </a:rPr>
              <a:t>u</a:t>
            </a:r>
            <a:r>
              <a:rPr sz="2050" spc="-40" dirty="0">
                <a:latin typeface="Calibri"/>
                <a:cs typeface="Calibri"/>
              </a:rPr>
              <a:t>t</a:t>
            </a:r>
            <a:r>
              <a:rPr sz="2050" spc="-15" dirty="0">
                <a:latin typeface="Calibri"/>
                <a:cs typeface="Calibri"/>
              </a:rPr>
              <a:t>e</a:t>
            </a:r>
            <a:r>
              <a:rPr sz="2050" spc="-50" dirty="0">
                <a:latin typeface="Calibri"/>
                <a:cs typeface="Calibri"/>
              </a:rPr>
              <a:t>r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hu</a:t>
            </a:r>
            <a:r>
              <a:rPr sz="2050" spc="-10" dirty="0">
                <a:latin typeface="Calibri"/>
                <a:cs typeface="Calibri"/>
              </a:rPr>
              <a:t>r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10" dirty="0">
                <a:latin typeface="Calibri"/>
                <a:cs typeface="Calibri"/>
              </a:rPr>
              <a:t>vi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50" dirty="0">
                <a:latin typeface="Calibri"/>
                <a:cs typeface="Calibri"/>
              </a:rPr>
              <a:t>k</a:t>
            </a:r>
            <a:r>
              <a:rPr sz="2050" spc="-15" dirty="0">
                <a:latin typeface="Calibri"/>
                <a:cs typeface="Calibri"/>
              </a:rPr>
              <a:t>an</a:t>
            </a:r>
            <a:r>
              <a:rPr sz="2050" spc="-60" dirty="0">
                <a:latin typeface="Times New Roman"/>
                <a:cs typeface="Times New Roman"/>
              </a:rPr>
              <a:t> </a:t>
            </a:r>
            <a:r>
              <a:rPr sz="2050" spc="-5" dirty="0">
                <a:latin typeface="Calibri"/>
                <a:cs typeface="Calibri"/>
              </a:rPr>
              <a:t>l</a:t>
            </a:r>
            <a:r>
              <a:rPr sz="2050" spc="-20" dirty="0">
                <a:latin typeface="Calibri"/>
                <a:cs typeface="Calibri"/>
              </a:rPr>
              <a:t>ä</a:t>
            </a:r>
            <a:r>
              <a:rPr sz="2050" spc="-15" dirty="0">
                <a:latin typeface="Calibri"/>
                <a:cs typeface="Calibri"/>
              </a:rPr>
              <a:t>sa</a:t>
            </a:r>
            <a:endParaRPr sz="2050">
              <a:latin typeface="Calibri"/>
              <a:cs typeface="Calibri"/>
            </a:endParaRPr>
          </a:p>
          <a:p>
            <a:pPr marL="227329">
              <a:lnSpc>
                <a:spcPct val="100000"/>
              </a:lnSpc>
              <a:spcBef>
                <a:spcPts val="10"/>
              </a:spcBef>
            </a:pPr>
            <a:r>
              <a:rPr sz="2050" i="1" spc="-20" dirty="0">
                <a:latin typeface="Calibri"/>
                <a:cs typeface="Calibri"/>
              </a:rPr>
              <a:t>me</a:t>
            </a:r>
            <a:r>
              <a:rPr sz="2050" i="1" spc="-15" dirty="0">
                <a:latin typeface="Calibri"/>
                <a:cs typeface="Calibri"/>
              </a:rPr>
              <a:t>d</a:t>
            </a:r>
            <a:r>
              <a:rPr sz="2050" i="1" spc="-40" dirty="0">
                <a:latin typeface="Times New Roman"/>
                <a:cs typeface="Times New Roman"/>
              </a:rPr>
              <a:t> </a:t>
            </a:r>
            <a:r>
              <a:rPr sz="2050" i="1" spc="-15" dirty="0">
                <a:latin typeface="Calibri"/>
                <a:cs typeface="Calibri"/>
              </a:rPr>
              <a:t>hjä</a:t>
            </a:r>
            <a:r>
              <a:rPr sz="2050" i="1" spc="-10" dirty="0">
                <a:latin typeface="Calibri"/>
                <a:cs typeface="Calibri"/>
              </a:rPr>
              <a:t>lp</a:t>
            </a:r>
            <a:r>
              <a:rPr sz="2050" i="1" spc="-60" dirty="0">
                <a:latin typeface="Times New Roman"/>
                <a:cs typeface="Times New Roman"/>
              </a:rPr>
              <a:t> </a:t>
            </a:r>
            <a:r>
              <a:rPr sz="2050" i="1" spc="-20" dirty="0">
                <a:latin typeface="Calibri"/>
                <a:cs typeface="Calibri"/>
              </a:rPr>
              <a:t>a</a:t>
            </a:r>
            <a:r>
              <a:rPr sz="2050" i="1" spc="-10" dirty="0">
                <a:latin typeface="Calibri"/>
                <a:cs typeface="Calibri"/>
              </a:rPr>
              <a:t>v</a:t>
            </a:r>
            <a:r>
              <a:rPr sz="2050" i="1" spc="-40" dirty="0">
                <a:latin typeface="Times New Roman"/>
                <a:cs typeface="Times New Roman"/>
              </a:rPr>
              <a:t> 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ekni</a:t>
            </a:r>
            <a:r>
              <a:rPr sz="2050" spc="-20" dirty="0">
                <a:latin typeface="Calibri"/>
                <a:cs typeface="Calibri"/>
              </a:rPr>
              <a:t>k</a:t>
            </a:r>
            <a:r>
              <a:rPr sz="2050" spc="-204" dirty="0">
                <a:latin typeface="Calibri"/>
                <a:cs typeface="Calibri"/>
              </a:rPr>
              <a:t>”</a:t>
            </a:r>
            <a:r>
              <a:rPr sz="2050" spc="-10" dirty="0">
                <a:latin typeface="Calibri"/>
                <a:cs typeface="Calibri"/>
              </a:rPr>
              <a:t>.</a:t>
            </a:r>
            <a:endParaRPr sz="2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3"/>
              </a:spcBef>
            </a:pPr>
            <a:endParaRPr sz="2950">
              <a:latin typeface="Times New Roman"/>
              <a:cs typeface="Times New Roman"/>
            </a:endParaRPr>
          </a:p>
          <a:p>
            <a:pPr marL="227329" indent="-214629">
              <a:lnSpc>
                <a:spcPct val="100000"/>
              </a:lnSpc>
              <a:buFont typeface="Arial"/>
              <a:buChar char="•"/>
              <a:tabLst>
                <a:tab pos="227965" algn="l"/>
              </a:tabLst>
            </a:pPr>
            <a:r>
              <a:rPr sz="2050" spc="-20" dirty="0">
                <a:latin typeface="Calibri"/>
                <a:cs typeface="Calibri"/>
              </a:rPr>
              <a:t>Hu</a:t>
            </a:r>
            <a:r>
              <a:rPr sz="2050" spc="-10" dirty="0">
                <a:latin typeface="Calibri"/>
                <a:cs typeface="Calibri"/>
              </a:rPr>
              <a:t>r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50" dirty="0">
                <a:latin typeface="Calibri"/>
                <a:cs typeface="Calibri"/>
              </a:rPr>
              <a:t>k</a:t>
            </a:r>
            <a:r>
              <a:rPr sz="2050" spc="-15" dirty="0">
                <a:latin typeface="Calibri"/>
                <a:cs typeface="Calibri"/>
              </a:rPr>
              <a:t>an</a:t>
            </a:r>
            <a:r>
              <a:rPr sz="2050" spc="-60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d</a:t>
            </a:r>
            <a:r>
              <a:rPr sz="2050" spc="-45" dirty="0">
                <a:latin typeface="Calibri"/>
                <a:cs typeface="Calibri"/>
              </a:rPr>
              <a:t>a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20" dirty="0">
                <a:latin typeface="Calibri"/>
                <a:cs typeface="Calibri"/>
              </a:rPr>
              <a:t>o</a:t>
            </a:r>
            <a:r>
              <a:rPr sz="2050" spc="-35" dirty="0">
                <a:latin typeface="Calibri"/>
                <a:cs typeface="Calibri"/>
              </a:rPr>
              <a:t>r</a:t>
            </a:r>
            <a:r>
              <a:rPr sz="2050" spc="-10" dirty="0">
                <a:latin typeface="Calibri"/>
                <a:cs typeface="Calibri"/>
              </a:rPr>
              <a:t>er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hjä</a:t>
            </a:r>
            <a:r>
              <a:rPr sz="2050" spc="-5" dirty="0">
                <a:latin typeface="Calibri"/>
                <a:cs typeface="Calibri"/>
              </a:rPr>
              <a:t>l</a:t>
            </a:r>
            <a:r>
              <a:rPr sz="2050" spc="-25" dirty="0">
                <a:latin typeface="Calibri"/>
                <a:cs typeface="Calibri"/>
              </a:rPr>
              <a:t>p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os</a:t>
            </a:r>
            <a:r>
              <a:rPr sz="2050" spc="-10" dirty="0">
                <a:latin typeface="Calibri"/>
                <a:cs typeface="Calibri"/>
              </a:rPr>
              <a:t>s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40" dirty="0">
                <a:latin typeface="Calibri"/>
                <a:cs typeface="Calibri"/>
              </a:rPr>
              <a:t>a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t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5" dirty="0">
                <a:latin typeface="Calibri"/>
                <a:cs typeface="Calibri"/>
              </a:rPr>
              <a:t>l</a:t>
            </a:r>
            <a:r>
              <a:rPr sz="2050" spc="-20" dirty="0">
                <a:latin typeface="Calibri"/>
                <a:cs typeface="Calibri"/>
              </a:rPr>
              <a:t>ä</a:t>
            </a:r>
            <a:r>
              <a:rPr sz="2050" spc="-15" dirty="0">
                <a:latin typeface="Calibri"/>
                <a:cs typeface="Calibri"/>
              </a:rPr>
              <a:t>s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p</a:t>
            </a:r>
            <a:r>
              <a:rPr sz="2050" spc="-10" dirty="0">
                <a:latin typeface="Calibri"/>
                <a:cs typeface="Calibri"/>
              </a:rPr>
              <a:t>å</a:t>
            </a:r>
            <a:r>
              <a:rPr sz="2050" spc="-60" dirty="0">
                <a:latin typeface="Times New Roman"/>
                <a:cs typeface="Times New Roman"/>
              </a:rPr>
              <a:t> </a:t>
            </a:r>
            <a:r>
              <a:rPr sz="2050" spc="-55" dirty="0">
                <a:latin typeface="Calibri"/>
                <a:cs typeface="Calibri"/>
              </a:rPr>
              <a:t>n</a:t>
            </a:r>
            <a:r>
              <a:rPr sz="2050" spc="-50" dirty="0">
                <a:latin typeface="Calibri"/>
                <a:cs typeface="Calibri"/>
              </a:rPr>
              <a:t>y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s</a:t>
            </a:r>
            <a:r>
              <a:rPr sz="2050" spc="-45" dirty="0">
                <a:latin typeface="Calibri"/>
                <a:cs typeface="Calibri"/>
              </a:rPr>
              <a:t>ä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t?</a:t>
            </a:r>
            <a:endParaRPr sz="205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227965" algn="l"/>
              </a:tabLst>
            </a:pPr>
            <a:r>
              <a:rPr sz="2050" spc="-20" dirty="0">
                <a:latin typeface="Calibri"/>
                <a:cs typeface="Calibri"/>
              </a:rPr>
              <a:t>Hu</a:t>
            </a:r>
            <a:r>
              <a:rPr sz="2050" spc="-10" dirty="0">
                <a:latin typeface="Calibri"/>
                <a:cs typeface="Calibri"/>
              </a:rPr>
              <a:t>r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50" dirty="0">
                <a:latin typeface="Calibri"/>
                <a:cs typeface="Calibri"/>
              </a:rPr>
              <a:t>k</a:t>
            </a:r>
            <a:r>
              <a:rPr sz="2050" spc="-15" dirty="0">
                <a:latin typeface="Calibri"/>
                <a:cs typeface="Calibri"/>
              </a:rPr>
              <a:t>an</a:t>
            </a:r>
            <a:r>
              <a:rPr sz="2050" spc="-60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ma</a:t>
            </a:r>
            <a:r>
              <a:rPr sz="2050" spc="-20" dirty="0">
                <a:latin typeface="Calibri"/>
                <a:cs typeface="Calibri"/>
              </a:rPr>
              <a:t>s</a:t>
            </a:r>
            <a:r>
              <a:rPr sz="2050" spc="-10" dirty="0">
                <a:latin typeface="Calibri"/>
                <a:cs typeface="Calibri"/>
              </a:rPr>
              <a:t>ki</a:t>
            </a:r>
            <a:r>
              <a:rPr sz="2050" spc="-25" dirty="0">
                <a:latin typeface="Calibri"/>
                <a:cs typeface="Calibri"/>
              </a:rPr>
              <a:t>n</a:t>
            </a:r>
            <a:r>
              <a:rPr sz="2050" spc="-10" dirty="0">
                <a:latin typeface="Calibri"/>
                <a:cs typeface="Calibri"/>
              </a:rPr>
              <a:t>er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un</a:t>
            </a:r>
            <a:r>
              <a:rPr sz="2050" spc="-25" dirty="0">
                <a:latin typeface="Calibri"/>
                <a:cs typeface="Calibri"/>
              </a:rPr>
              <a:t>d</a:t>
            </a:r>
            <a:r>
              <a:rPr sz="2050" spc="-10" dirty="0">
                <a:latin typeface="Calibri"/>
                <a:cs typeface="Calibri"/>
              </a:rPr>
              <a:t>erl</a:t>
            </a:r>
            <a:r>
              <a:rPr sz="2050" spc="-45" dirty="0">
                <a:latin typeface="Calibri"/>
                <a:cs typeface="Calibri"/>
              </a:rPr>
              <a:t>ä</a:t>
            </a:r>
            <a:r>
              <a:rPr sz="2050" spc="-35" dirty="0">
                <a:latin typeface="Calibri"/>
                <a:cs typeface="Calibri"/>
              </a:rPr>
              <a:t>tt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30" dirty="0">
                <a:latin typeface="Times New Roman"/>
                <a:cs typeface="Times New Roman"/>
              </a:rPr>
              <a:t> </a:t>
            </a:r>
            <a:r>
              <a:rPr sz="2050" spc="-55" dirty="0">
                <a:latin typeface="Calibri"/>
                <a:cs typeface="Calibri"/>
              </a:rPr>
              <a:t>n</a:t>
            </a:r>
            <a:r>
              <a:rPr sz="2050" spc="-50" dirty="0">
                <a:latin typeface="Calibri"/>
                <a:cs typeface="Calibri"/>
              </a:rPr>
              <a:t>y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10" dirty="0">
                <a:latin typeface="Calibri"/>
                <a:cs typeface="Calibri"/>
              </a:rPr>
              <a:t>typer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-55" dirty="0">
                <a:latin typeface="Calibri"/>
                <a:cs typeface="Calibri"/>
              </a:rPr>
              <a:t>a</a:t>
            </a:r>
            <a:r>
              <a:rPr sz="2050" spc="-10" dirty="0">
                <a:latin typeface="Calibri"/>
                <a:cs typeface="Calibri"/>
              </a:rPr>
              <a:t>v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s</a:t>
            </a:r>
            <a:r>
              <a:rPr sz="2050" spc="-25" dirty="0">
                <a:latin typeface="Calibri"/>
                <a:cs typeface="Calibri"/>
              </a:rPr>
              <a:t>a</a:t>
            </a:r>
            <a:r>
              <a:rPr sz="2050" spc="-15" dirty="0">
                <a:latin typeface="Calibri"/>
                <a:cs typeface="Calibri"/>
              </a:rPr>
              <a:t>ma</a:t>
            </a:r>
            <a:r>
              <a:rPr sz="2050" spc="-20" dirty="0">
                <a:latin typeface="Calibri"/>
                <a:cs typeface="Calibri"/>
              </a:rPr>
              <a:t>rb</a:t>
            </a:r>
            <a:r>
              <a:rPr sz="2050" spc="-25" dirty="0">
                <a:latin typeface="Calibri"/>
                <a:cs typeface="Calibri"/>
              </a:rPr>
              <a:t>e</a:t>
            </a:r>
            <a:r>
              <a:rPr sz="2050" spc="-10" dirty="0">
                <a:latin typeface="Calibri"/>
                <a:cs typeface="Calibri"/>
              </a:rPr>
              <a:t>ts</a:t>
            </a:r>
            <a:r>
              <a:rPr sz="2050" spc="-15" dirty="0">
                <a:latin typeface="Calibri"/>
                <a:cs typeface="Calibri"/>
              </a:rPr>
              <a:t>l</a:t>
            </a:r>
            <a:r>
              <a:rPr sz="2050" spc="-10" dirty="0">
                <a:latin typeface="Calibri"/>
                <a:cs typeface="Calibri"/>
              </a:rPr>
              <a:t>ä</a:t>
            </a:r>
            <a:r>
              <a:rPr sz="2050" spc="-25" dirty="0">
                <a:latin typeface="Calibri"/>
                <a:cs typeface="Calibri"/>
              </a:rPr>
              <a:t>s</a:t>
            </a:r>
            <a:r>
              <a:rPr sz="2050" spc="-20" dirty="0">
                <a:latin typeface="Calibri"/>
                <a:cs typeface="Calibri"/>
              </a:rPr>
              <a:t>n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25" dirty="0">
                <a:latin typeface="Calibri"/>
                <a:cs typeface="Calibri"/>
              </a:rPr>
              <a:t>n</a:t>
            </a:r>
            <a:r>
              <a:rPr sz="2050" spc="-10" dirty="0">
                <a:latin typeface="Calibri"/>
                <a:cs typeface="Calibri"/>
              </a:rPr>
              <a:t>g?</a:t>
            </a:r>
            <a:endParaRPr sz="205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227965" algn="l"/>
              </a:tabLst>
            </a:pPr>
            <a:r>
              <a:rPr sz="2050" spc="-20" dirty="0">
                <a:latin typeface="Calibri"/>
                <a:cs typeface="Calibri"/>
              </a:rPr>
              <a:t>Hu</a:t>
            </a:r>
            <a:r>
              <a:rPr sz="2050" spc="-10" dirty="0">
                <a:latin typeface="Calibri"/>
                <a:cs typeface="Calibri"/>
              </a:rPr>
              <a:t>r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50" dirty="0">
                <a:latin typeface="Calibri"/>
                <a:cs typeface="Calibri"/>
              </a:rPr>
              <a:t>k</a:t>
            </a:r>
            <a:r>
              <a:rPr sz="2050" spc="-15" dirty="0">
                <a:latin typeface="Calibri"/>
                <a:cs typeface="Calibri"/>
              </a:rPr>
              <a:t>an</a:t>
            </a:r>
            <a:r>
              <a:rPr sz="2050" spc="-60" dirty="0">
                <a:latin typeface="Times New Roman"/>
                <a:cs typeface="Times New Roman"/>
              </a:rPr>
              <a:t> </a:t>
            </a:r>
            <a:r>
              <a:rPr sz="2050" spc="-10" dirty="0">
                <a:latin typeface="Calibri"/>
                <a:cs typeface="Calibri"/>
              </a:rPr>
              <a:t>vi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25" dirty="0">
                <a:latin typeface="Calibri"/>
                <a:cs typeface="Calibri"/>
              </a:rPr>
              <a:t>a</a:t>
            </a:r>
            <a:r>
              <a:rPr sz="2050" spc="-55" dirty="0">
                <a:latin typeface="Calibri"/>
                <a:cs typeface="Calibri"/>
              </a:rPr>
              <a:t>n</a:t>
            </a:r>
            <a:r>
              <a:rPr sz="2050" spc="-35" dirty="0">
                <a:latin typeface="Calibri"/>
                <a:cs typeface="Calibri"/>
              </a:rPr>
              <a:t>v</a:t>
            </a:r>
            <a:r>
              <a:rPr sz="2050" spc="-10" dirty="0">
                <a:latin typeface="Calibri"/>
                <a:cs typeface="Calibri"/>
              </a:rPr>
              <a:t>ä</a:t>
            </a:r>
            <a:r>
              <a:rPr sz="2050" spc="-25" dirty="0">
                <a:latin typeface="Calibri"/>
                <a:cs typeface="Calibri"/>
              </a:rPr>
              <a:t>n</a:t>
            </a:r>
            <a:r>
              <a:rPr sz="2050" spc="-20" dirty="0">
                <a:latin typeface="Calibri"/>
                <a:cs typeface="Calibri"/>
              </a:rPr>
              <a:t>d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d</a:t>
            </a:r>
            <a:r>
              <a:rPr sz="2050" spc="-45" dirty="0">
                <a:latin typeface="Calibri"/>
                <a:cs typeface="Calibri"/>
              </a:rPr>
              <a:t>a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20" dirty="0">
                <a:latin typeface="Calibri"/>
                <a:cs typeface="Calibri"/>
              </a:rPr>
              <a:t>o</a:t>
            </a:r>
            <a:r>
              <a:rPr sz="2050" spc="-35" dirty="0">
                <a:latin typeface="Calibri"/>
                <a:cs typeface="Calibri"/>
              </a:rPr>
              <a:t>r</a:t>
            </a:r>
            <a:r>
              <a:rPr sz="2050" spc="-10" dirty="0">
                <a:latin typeface="Calibri"/>
                <a:cs typeface="Calibri"/>
              </a:rPr>
              <a:t>er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-60" dirty="0">
                <a:latin typeface="Calibri"/>
                <a:cs typeface="Calibri"/>
              </a:rPr>
              <a:t>f</a:t>
            </a:r>
            <a:r>
              <a:rPr sz="2050" spc="-20" dirty="0">
                <a:latin typeface="Calibri"/>
                <a:cs typeface="Calibri"/>
              </a:rPr>
              <a:t>ö</a:t>
            </a:r>
            <a:r>
              <a:rPr sz="2050" spc="-10" dirty="0">
                <a:latin typeface="Calibri"/>
                <a:cs typeface="Calibri"/>
              </a:rPr>
              <a:t>r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40" dirty="0">
                <a:latin typeface="Calibri"/>
                <a:cs typeface="Calibri"/>
              </a:rPr>
              <a:t>a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t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-60" dirty="0">
                <a:latin typeface="Calibri"/>
                <a:cs typeface="Calibri"/>
              </a:rPr>
              <a:t>f</a:t>
            </a:r>
            <a:r>
              <a:rPr sz="2050" spc="-20" dirty="0">
                <a:latin typeface="Calibri"/>
                <a:cs typeface="Calibri"/>
              </a:rPr>
              <a:t>ö</a:t>
            </a:r>
            <a:r>
              <a:rPr sz="2050" spc="-45" dirty="0">
                <a:latin typeface="Calibri"/>
                <a:cs typeface="Calibri"/>
              </a:rPr>
              <a:t>rs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å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-85" dirty="0">
                <a:latin typeface="Calibri"/>
                <a:cs typeface="Calibri"/>
              </a:rPr>
              <a:t>k</a:t>
            </a:r>
            <a:r>
              <a:rPr sz="2050" spc="-20" dirty="0">
                <a:latin typeface="Calibri"/>
                <a:cs typeface="Calibri"/>
              </a:rPr>
              <a:t>omp</a:t>
            </a:r>
            <a:r>
              <a:rPr sz="2050" spc="-10" dirty="0">
                <a:latin typeface="Calibri"/>
                <a:cs typeface="Calibri"/>
              </a:rPr>
              <a:t>lice</a:t>
            </a:r>
            <a:r>
              <a:rPr sz="2050" spc="-50" dirty="0">
                <a:latin typeface="Calibri"/>
                <a:cs typeface="Calibri"/>
              </a:rPr>
              <a:t>r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25" dirty="0">
                <a:latin typeface="Calibri"/>
                <a:cs typeface="Calibri"/>
              </a:rPr>
              <a:t>d</a:t>
            </a:r>
            <a:r>
              <a:rPr sz="2050" spc="-15" dirty="0">
                <a:latin typeface="Calibri"/>
                <a:cs typeface="Calibri"/>
              </a:rPr>
              <a:t>e</a:t>
            </a:r>
            <a:r>
              <a:rPr sz="2050" spc="-65" dirty="0">
                <a:latin typeface="Times New Roman"/>
                <a:cs typeface="Times New Roman"/>
              </a:rPr>
              <a:t> </a:t>
            </a:r>
            <a:r>
              <a:rPr sz="2050" spc="-50" dirty="0">
                <a:latin typeface="Calibri"/>
                <a:cs typeface="Calibri"/>
              </a:rPr>
              <a:t>k</a:t>
            </a:r>
            <a:r>
              <a:rPr sz="2050" spc="-10" dirty="0">
                <a:latin typeface="Calibri"/>
                <a:cs typeface="Calibri"/>
              </a:rPr>
              <a:t>ä</a:t>
            </a:r>
            <a:r>
              <a:rPr sz="2050" spc="-25" dirty="0">
                <a:latin typeface="Calibri"/>
                <a:cs typeface="Calibri"/>
              </a:rPr>
              <a:t>n</a:t>
            </a:r>
            <a:r>
              <a:rPr sz="2050" spc="-15" dirty="0">
                <a:latin typeface="Calibri"/>
                <a:cs typeface="Calibri"/>
              </a:rPr>
              <a:t>slo</a:t>
            </a:r>
            <a:r>
              <a:rPr sz="2050" spc="-10" dirty="0">
                <a:latin typeface="Calibri"/>
                <a:cs typeface="Calibri"/>
              </a:rPr>
              <a:t>r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och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5" dirty="0">
                <a:latin typeface="Calibri"/>
                <a:cs typeface="Calibri"/>
              </a:rPr>
              <a:t>eman?</a:t>
            </a:r>
            <a:endParaRPr sz="20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793486" y="1547764"/>
            <a:ext cx="116951" cy="1402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61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1908" y="583106"/>
            <a:ext cx="1945639" cy="524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840"/>
              </a:lnSpc>
            </a:pPr>
            <a:r>
              <a:rPr sz="4100" spc="-10" dirty="0">
                <a:solidFill>
                  <a:srgbClr val="CB0E0E"/>
                </a:solidFill>
                <a:latin typeface="Century Gothic"/>
                <a:cs typeface="Century Gothic"/>
              </a:rPr>
              <a:t>N</a:t>
            </a:r>
            <a:r>
              <a:rPr sz="4100" spc="-5" dirty="0">
                <a:solidFill>
                  <a:srgbClr val="CB0E0E"/>
                </a:solidFill>
                <a:latin typeface="Century Gothic"/>
                <a:cs typeface="Century Gothic"/>
              </a:rPr>
              <a:t>-</a:t>
            </a:r>
            <a:r>
              <a:rPr sz="4100" dirty="0">
                <a:solidFill>
                  <a:srgbClr val="CB0E0E"/>
                </a:solidFill>
                <a:latin typeface="Century Gothic"/>
                <a:cs typeface="Century Gothic"/>
              </a:rPr>
              <a:t>g</a:t>
            </a:r>
            <a:r>
              <a:rPr sz="4100" spc="-15" dirty="0">
                <a:solidFill>
                  <a:srgbClr val="CB0E0E"/>
                </a:solidFill>
                <a:latin typeface="Century Gothic"/>
                <a:cs typeface="Century Gothic"/>
              </a:rPr>
              <a:t>r</a:t>
            </a:r>
            <a:r>
              <a:rPr sz="4100" spc="-5" dirty="0">
                <a:solidFill>
                  <a:srgbClr val="CB0E0E"/>
                </a:solidFill>
                <a:latin typeface="Century Gothic"/>
                <a:cs typeface="Century Gothic"/>
              </a:rPr>
              <a:t>am</a:t>
            </a:r>
            <a:endParaRPr sz="41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41064" y="2979419"/>
            <a:ext cx="6388608" cy="3304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41908" y="1478465"/>
            <a:ext cx="8298180" cy="281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6060" indent="-213360">
              <a:lnSpc>
                <a:spcPct val="100000"/>
              </a:lnSpc>
              <a:buFont typeface="Arial"/>
              <a:buChar char="•"/>
              <a:tabLst>
                <a:tab pos="226060" algn="l"/>
              </a:tabLst>
            </a:pPr>
            <a:r>
              <a:rPr sz="2600" spc="-215" dirty="0">
                <a:latin typeface="Calibri"/>
                <a:cs typeface="Calibri"/>
              </a:rPr>
              <a:t>T</a:t>
            </a:r>
            <a:r>
              <a:rPr sz="2600" spc="-40" dirty="0">
                <a:latin typeface="Calibri"/>
                <a:cs typeface="Calibri"/>
              </a:rPr>
              <a:t>e</a:t>
            </a:r>
            <a:r>
              <a:rPr sz="2600" spc="20" dirty="0">
                <a:latin typeface="Calibri"/>
                <a:cs typeface="Calibri"/>
              </a:rPr>
              <a:t>x</a:t>
            </a:r>
            <a:r>
              <a:rPr sz="2600" spc="10" dirty="0">
                <a:latin typeface="Calibri"/>
                <a:cs typeface="Calibri"/>
              </a:rPr>
              <a:t>tmassa,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upps</a:t>
            </a:r>
            <a:r>
              <a:rPr sz="2600" spc="-15" dirty="0">
                <a:latin typeface="Calibri"/>
                <a:cs typeface="Calibri"/>
              </a:rPr>
              <a:t>ä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tn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5" dirty="0">
                <a:latin typeface="Calibri"/>
                <a:cs typeface="Calibri"/>
              </a:rPr>
              <a:t>n</a:t>
            </a:r>
            <a:r>
              <a:rPr sz="2600" spc="-40" dirty="0">
                <a:latin typeface="Calibri"/>
                <a:cs typeface="Calibri"/>
              </a:rPr>
              <a:t>g</a:t>
            </a:r>
            <a:r>
              <a:rPr sz="2600" spc="10" dirty="0">
                <a:latin typeface="Calibri"/>
                <a:cs typeface="Calibri"/>
              </a:rPr>
              <a:t>ar</a:t>
            </a:r>
            <a:r>
              <a:rPr sz="2600" spc="-10" dirty="0">
                <a:latin typeface="Times New Roman"/>
                <a:cs typeface="Times New Roman"/>
              </a:rPr>
              <a:t> </a:t>
            </a:r>
            <a:r>
              <a:rPr sz="2600" spc="-40" dirty="0">
                <a:latin typeface="Calibri"/>
                <a:cs typeface="Calibri"/>
              </a:rPr>
              <a:t>a</a:t>
            </a:r>
            <a:r>
              <a:rPr sz="2600" spc="10" dirty="0">
                <a:latin typeface="Calibri"/>
                <a:cs typeface="Calibri"/>
              </a:rPr>
              <a:t>v</a:t>
            </a:r>
            <a:r>
              <a:rPr sz="2600" spc="-40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-40" dirty="0">
                <a:latin typeface="Calibri"/>
                <a:cs typeface="Calibri"/>
              </a:rPr>
              <a:t>e</a:t>
            </a:r>
            <a:r>
              <a:rPr sz="2600" spc="20" dirty="0">
                <a:latin typeface="Calibri"/>
                <a:cs typeface="Calibri"/>
              </a:rPr>
              <a:t>x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er</a:t>
            </a:r>
            <a:endParaRPr sz="2600">
              <a:latin typeface="Calibri"/>
              <a:cs typeface="Calibri"/>
            </a:endParaRPr>
          </a:p>
          <a:p>
            <a:pPr marL="226060" indent="-21336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226060" algn="l"/>
              </a:tabLst>
            </a:pPr>
            <a:r>
              <a:rPr sz="2600" spc="-140" dirty="0">
                <a:latin typeface="Calibri"/>
                <a:cs typeface="Calibri"/>
              </a:rPr>
              <a:t>V</a:t>
            </a:r>
            <a:r>
              <a:rPr sz="2600" spc="10" dirty="0">
                <a:latin typeface="Calibri"/>
                <a:cs typeface="Calibri"/>
              </a:rPr>
              <a:t>ar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-80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omme</a:t>
            </a:r>
            <a:r>
              <a:rPr sz="2600" spc="5" dirty="0">
                <a:latin typeface="Calibri"/>
                <a:cs typeface="Calibri"/>
              </a:rPr>
              <a:t>r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uppgi</a:t>
            </a:r>
            <a:r>
              <a:rPr sz="2600" dirty="0">
                <a:latin typeface="Calibri"/>
                <a:cs typeface="Calibri"/>
              </a:rPr>
              <a:t>f</a:t>
            </a:r>
            <a:r>
              <a:rPr sz="2600" spc="-30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erna</a:t>
            </a:r>
            <a:r>
              <a:rPr sz="2600" spc="-3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dirty="0">
                <a:latin typeface="Calibri"/>
                <a:cs typeface="Calibri"/>
              </a:rPr>
              <a:t>f</a:t>
            </a:r>
            <a:r>
              <a:rPr sz="2600" spc="-50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ån?</a:t>
            </a:r>
            <a:endParaRPr sz="2600">
              <a:latin typeface="Calibri"/>
              <a:cs typeface="Calibri"/>
            </a:endParaRPr>
          </a:p>
          <a:p>
            <a:pPr marL="226060" marR="5080" indent="-213360">
              <a:lnSpc>
                <a:spcPts val="2890"/>
              </a:lnSpc>
              <a:spcBef>
                <a:spcPts val="1070"/>
              </a:spcBef>
              <a:buFont typeface="Arial"/>
              <a:buChar char="•"/>
              <a:tabLst>
                <a:tab pos="226060" algn="l"/>
              </a:tabLst>
            </a:pPr>
            <a:r>
              <a:rPr sz="2600" spc="10" dirty="0">
                <a:latin typeface="Calibri"/>
                <a:cs typeface="Calibri"/>
              </a:rPr>
              <a:t>N</a:t>
            </a:r>
            <a:r>
              <a:rPr sz="2600" dirty="0">
                <a:latin typeface="Calibri"/>
                <a:cs typeface="Calibri"/>
              </a:rPr>
              <a:t>-g</a:t>
            </a:r>
            <a:r>
              <a:rPr sz="2600" spc="-55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am: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u</a:t>
            </a:r>
            <a:r>
              <a:rPr sz="2600" spc="20" dirty="0">
                <a:latin typeface="Calibri"/>
                <a:cs typeface="Calibri"/>
              </a:rPr>
              <a:t>r</a:t>
            </a:r>
            <a:r>
              <a:rPr sz="2600" spc="-30" dirty="0">
                <a:latin typeface="Calibri"/>
                <a:cs typeface="Calibri"/>
              </a:rPr>
              <a:t>v</a:t>
            </a:r>
            <a:r>
              <a:rPr sz="2600" spc="5" dirty="0">
                <a:latin typeface="Calibri"/>
                <a:cs typeface="Calibri"/>
              </a:rPr>
              <a:t>al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-35" dirty="0">
                <a:latin typeface="Calibri"/>
                <a:cs typeface="Calibri"/>
              </a:rPr>
              <a:t>a</a:t>
            </a:r>
            <a:r>
              <a:rPr sz="2600" spc="10" dirty="0">
                <a:latin typeface="Calibri"/>
                <a:cs typeface="Calibri"/>
              </a:rPr>
              <a:t>v</a:t>
            </a:r>
            <a:r>
              <a:rPr sz="2600" spc="-25" dirty="0">
                <a:latin typeface="Times New Roman"/>
                <a:cs typeface="Times New Roman"/>
              </a:rPr>
              <a:t> </a:t>
            </a:r>
            <a:r>
              <a:rPr sz="2600" i="1" spc="10" dirty="0">
                <a:latin typeface="Calibri"/>
                <a:cs typeface="Calibri"/>
              </a:rPr>
              <a:t>n</a:t>
            </a:r>
            <a:r>
              <a:rPr sz="2600" i="1" spc="-60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ob</a:t>
            </a:r>
            <a:r>
              <a:rPr sz="2600" spc="-5" dirty="0">
                <a:latin typeface="Calibri"/>
                <a:cs typeface="Calibri"/>
              </a:rPr>
              <a:t>j</a:t>
            </a:r>
            <a:r>
              <a:rPr sz="2600" spc="10" dirty="0">
                <a:latin typeface="Calibri"/>
                <a:cs typeface="Calibri"/>
              </a:rPr>
              <a:t>e</a:t>
            </a:r>
            <a:r>
              <a:rPr sz="2600" dirty="0">
                <a:latin typeface="Calibri"/>
                <a:cs typeface="Calibri"/>
              </a:rPr>
              <a:t>k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40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f</a:t>
            </a:r>
            <a:r>
              <a:rPr sz="2600" spc="-45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ån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10" dirty="0">
                <a:latin typeface="Calibri"/>
                <a:cs typeface="Calibri"/>
              </a:rPr>
              <a:t>en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gi</a:t>
            </a:r>
            <a:r>
              <a:rPr sz="2600" spc="-20" dirty="0">
                <a:latin typeface="Calibri"/>
                <a:cs typeface="Calibri"/>
              </a:rPr>
              <a:t>v</a:t>
            </a:r>
            <a:r>
              <a:rPr sz="2600" spc="10" dirty="0">
                <a:latin typeface="Calibri"/>
                <a:cs typeface="Calibri"/>
              </a:rPr>
              <a:t>en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10" dirty="0">
                <a:latin typeface="Calibri"/>
                <a:cs typeface="Calibri"/>
              </a:rPr>
              <a:t>up</a:t>
            </a:r>
            <a:r>
              <a:rPr sz="2600" spc="-5" dirty="0">
                <a:latin typeface="Calibri"/>
                <a:cs typeface="Calibri"/>
              </a:rPr>
              <a:t>p</a:t>
            </a:r>
            <a:r>
              <a:rPr sz="2600" spc="10" dirty="0">
                <a:latin typeface="Calibri"/>
                <a:cs typeface="Calibri"/>
              </a:rPr>
              <a:t>s</a:t>
            </a:r>
            <a:r>
              <a:rPr sz="2600" spc="-10" dirty="0">
                <a:latin typeface="Calibri"/>
                <a:cs typeface="Calibri"/>
              </a:rPr>
              <a:t>ä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tn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10" dirty="0">
                <a:latin typeface="Calibri"/>
                <a:cs typeface="Calibri"/>
              </a:rPr>
              <a:t>n</a:t>
            </a:r>
            <a:r>
              <a:rPr sz="2600" spc="25" dirty="0">
                <a:latin typeface="Calibri"/>
                <a:cs typeface="Calibri"/>
              </a:rPr>
              <a:t>g</a:t>
            </a:r>
            <a:r>
              <a:rPr sz="2600" spc="5" dirty="0">
                <a:latin typeface="Calibri"/>
                <a:cs typeface="Calibri"/>
              </a:rPr>
              <a:t>,</a:t>
            </a:r>
            <a:r>
              <a:rPr sz="2600" spc="70" dirty="0">
                <a:latin typeface="Calibri"/>
                <a:cs typeface="Calibri"/>
              </a:rPr>
              <a:t> </a:t>
            </a:r>
            <a:r>
              <a:rPr sz="2600" spc="20" dirty="0">
                <a:latin typeface="Calibri"/>
                <a:cs typeface="Calibri"/>
              </a:rPr>
              <a:t>”</a:t>
            </a:r>
            <a:r>
              <a:rPr sz="2600" i="1" spc="10" dirty="0">
                <a:latin typeface="Calibri"/>
                <a:cs typeface="Calibri"/>
              </a:rPr>
              <a:t>en</a:t>
            </a:r>
            <a:r>
              <a:rPr sz="2600" i="1" spc="5" dirty="0">
                <a:latin typeface="Times New Roman"/>
                <a:cs typeface="Times New Roman"/>
              </a:rPr>
              <a:t> </a:t>
            </a:r>
            <a:r>
              <a:rPr sz="2600" i="1" spc="-45" dirty="0">
                <a:latin typeface="Calibri"/>
                <a:cs typeface="Calibri"/>
              </a:rPr>
              <a:t>e</a:t>
            </a:r>
            <a:r>
              <a:rPr sz="2600" i="1" spc="-35" dirty="0">
                <a:latin typeface="Calibri"/>
                <a:cs typeface="Calibri"/>
              </a:rPr>
              <a:t>x</a:t>
            </a:r>
            <a:r>
              <a:rPr sz="2600" i="1" spc="15" dirty="0">
                <a:latin typeface="Calibri"/>
                <a:cs typeface="Calibri"/>
              </a:rPr>
              <a:t>empe</a:t>
            </a:r>
            <a:r>
              <a:rPr sz="2600" i="1" spc="10" dirty="0">
                <a:latin typeface="Calibri"/>
                <a:cs typeface="Calibri"/>
              </a:rPr>
              <a:t>lmeni</a:t>
            </a:r>
            <a:r>
              <a:rPr sz="2600" i="1" spc="5" dirty="0">
                <a:latin typeface="Calibri"/>
                <a:cs typeface="Calibri"/>
              </a:rPr>
              <a:t>n</a:t>
            </a:r>
            <a:r>
              <a:rPr sz="2600" i="1" spc="20" dirty="0">
                <a:latin typeface="Calibri"/>
                <a:cs typeface="Calibri"/>
              </a:rPr>
              <a:t>g</a:t>
            </a:r>
            <a:r>
              <a:rPr sz="2600" spc="10" dirty="0">
                <a:latin typeface="Calibri"/>
                <a:cs typeface="Calibri"/>
              </a:rPr>
              <a:t>”</a:t>
            </a:r>
            <a:endParaRPr sz="2600">
              <a:latin typeface="Calibri"/>
              <a:cs typeface="Calibri"/>
            </a:endParaRPr>
          </a:p>
          <a:p>
            <a:pPr marL="657225" lvl="1" indent="-215265">
              <a:lnSpc>
                <a:spcPct val="100000"/>
              </a:lnSpc>
              <a:spcBef>
                <a:spcPts val="195"/>
              </a:spcBef>
              <a:buFont typeface="Arial"/>
              <a:buChar char="•"/>
              <a:tabLst>
                <a:tab pos="657860" algn="l"/>
              </a:tabLst>
            </a:pPr>
            <a:r>
              <a:rPr sz="2250" spc="-5" dirty="0">
                <a:latin typeface="Calibri"/>
                <a:cs typeface="Calibri"/>
              </a:rPr>
              <a:t>un</a:t>
            </a:r>
            <a:r>
              <a:rPr sz="2250" spc="-15" dirty="0">
                <a:latin typeface="Calibri"/>
                <a:cs typeface="Calibri"/>
              </a:rPr>
              <a:t>i</a:t>
            </a:r>
            <a:r>
              <a:rPr sz="2250" dirty="0">
                <a:latin typeface="Calibri"/>
                <a:cs typeface="Calibri"/>
              </a:rPr>
              <a:t>g</a:t>
            </a:r>
            <a:r>
              <a:rPr sz="2250" spc="-50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am</a:t>
            </a:r>
            <a:endParaRPr sz="2250">
              <a:latin typeface="Calibri"/>
              <a:cs typeface="Calibri"/>
            </a:endParaRPr>
          </a:p>
          <a:p>
            <a:pPr marL="657225" lvl="1" indent="-215265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657860" algn="l"/>
              </a:tabLst>
            </a:pPr>
            <a:r>
              <a:rPr sz="2250" spc="5" dirty="0">
                <a:latin typeface="Calibri"/>
                <a:cs typeface="Calibri"/>
              </a:rPr>
              <a:t>b</a:t>
            </a:r>
            <a:r>
              <a:rPr sz="2250" spc="-5" dirty="0">
                <a:latin typeface="Calibri"/>
                <a:cs typeface="Calibri"/>
              </a:rPr>
              <a:t>i</a:t>
            </a:r>
            <a:r>
              <a:rPr sz="2250" dirty="0">
                <a:latin typeface="Calibri"/>
                <a:cs typeface="Calibri"/>
              </a:rPr>
              <a:t>g</a:t>
            </a:r>
            <a:r>
              <a:rPr sz="2250" spc="-50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am</a:t>
            </a:r>
            <a:endParaRPr sz="2250">
              <a:latin typeface="Calibri"/>
              <a:cs typeface="Calibri"/>
            </a:endParaRPr>
          </a:p>
          <a:p>
            <a:pPr marL="657225" lvl="1" indent="-215265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657860" algn="l"/>
              </a:tabLst>
            </a:pPr>
            <a:r>
              <a:rPr sz="2250" dirty="0">
                <a:latin typeface="Calibri"/>
                <a:cs typeface="Calibri"/>
              </a:rPr>
              <a:t>tr</a:t>
            </a:r>
            <a:r>
              <a:rPr sz="2250" spc="-10" dirty="0">
                <a:latin typeface="Calibri"/>
                <a:cs typeface="Calibri"/>
              </a:rPr>
              <a:t>i</a:t>
            </a:r>
            <a:r>
              <a:rPr sz="2250" dirty="0">
                <a:latin typeface="Calibri"/>
                <a:cs typeface="Calibri"/>
              </a:rPr>
              <a:t>g</a:t>
            </a:r>
            <a:r>
              <a:rPr sz="2250" spc="-50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am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793486" y="1547764"/>
            <a:ext cx="116951" cy="1402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40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3892" y="595048"/>
            <a:ext cx="8105775" cy="1123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00"/>
              </a:lnSpc>
            </a:pPr>
            <a:r>
              <a:rPr sz="4100" spc="-5" dirty="0">
                <a:solidFill>
                  <a:srgbClr val="CB0E0E"/>
                </a:solidFill>
                <a:latin typeface="Century Gothic"/>
                <a:cs typeface="Century Gothic"/>
              </a:rPr>
              <a:t>Övni</a:t>
            </a:r>
            <a:r>
              <a:rPr sz="4100" spc="10" dirty="0">
                <a:solidFill>
                  <a:srgbClr val="CB0E0E"/>
                </a:solidFill>
                <a:latin typeface="Century Gothic"/>
                <a:cs typeface="Century Gothic"/>
              </a:rPr>
              <a:t>n</a:t>
            </a:r>
            <a:r>
              <a:rPr sz="4100" dirty="0">
                <a:solidFill>
                  <a:srgbClr val="CB0E0E"/>
                </a:solidFill>
                <a:latin typeface="Century Gothic"/>
                <a:cs typeface="Century Gothic"/>
              </a:rPr>
              <a:t>g:</a:t>
            </a:r>
            <a:r>
              <a:rPr sz="4100" spc="70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sz="4100" dirty="0">
                <a:solidFill>
                  <a:srgbClr val="CB0E0E"/>
                </a:solidFill>
                <a:latin typeface="Century Gothic"/>
                <a:cs typeface="Century Gothic"/>
              </a:rPr>
              <a:t>Ng</a:t>
            </a:r>
            <a:r>
              <a:rPr sz="4100" spc="-25" dirty="0">
                <a:solidFill>
                  <a:srgbClr val="CB0E0E"/>
                </a:solidFill>
                <a:latin typeface="Century Gothic"/>
                <a:cs typeface="Century Gothic"/>
              </a:rPr>
              <a:t>r</a:t>
            </a:r>
            <a:r>
              <a:rPr sz="4100" spc="-5" dirty="0">
                <a:solidFill>
                  <a:srgbClr val="CB0E0E"/>
                </a:solidFill>
                <a:latin typeface="Century Gothic"/>
                <a:cs typeface="Century Gothic"/>
              </a:rPr>
              <a:t>am</a:t>
            </a:r>
            <a:endParaRPr sz="4100">
              <a:latin typeface="Century Gothic"/>
              <a:cs typeface="Century Gothic"/>
            </a:endParaRPr>
          </a:p>
          <a:p>
            <a:pPr marL="12700">
              <a:lnSpc>
                <a:spcPts val="4540"/>
              </a:lnSpc>
            </a:pPr>
            <a:r>
              <a:rPr sz="3800" u="heavy" dirty="0">
                <a:solidFill>
                  <a:srgbClr val="2C78CC"/>
                </a:solidFill>
                <a:latin typeface="Century Gothic"/>
                <a:cs typeface="Century Gothic"/>
              </a:rPr>
              <a:t>https://</a:t>
            </a:r>
            <a:r>
              <a:rPr sz="3800" u="heavy" spc="-5" dirty="0">
                <a:solidFill>
                  <a:srgbClr val="2C78CC"/>
                </a:solidFill>
                <a:latin typeface="Century Gothic"/>
                <a:cs typeface="Century Gothic"/>
              </a:rPr>
              <a:t>bo</a:t>
            </a:r>
            <a:r>
              <a:rPr sz="3800" u="heavy" spc="10" dirty="0">
                <a:solidFill>
                  <a:srgbClr val="2C78CC"/>
                </a:solidFill>
                <a:latin typeface="Century Gothic"/>
                <a:cs typeface="Century Gothic"/>
              </a:rPr>
              <a:t>o</a:t>
            </a:r>
            <a:r>
              <a:rPr sz="3800" u="heavy" dirty="0">
                <a:solidFill>
                  <a:srgbClr val="2C78CC"/>
                </a:solidFill>
                <a:latin typeface="Century Gothic"/>
                <a:cs typeface="Century Gothic"/>
              </a:rPr>
              <a:t>ks.google.com/ngrams</a:t>
            </a:r>
            <a:endParaRPr sz="3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26897" y="2495355"/>
            <a:ext cx="8009890" cy="278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329" marR="5080" indent="-214629">
              <a:lnSpc>
                <a:spcPct val="101299"/>
              </a:lnSpc>
              <a:buFont typeface="Arial"/>
              <a:buChar char="•"/>
              <a:tabLst>
                <a:tab pos="227965" algn="l"/>
              </a:tabLst>
            </a:pPr>
            <a:r>
              <a:rPr sz="2600" spc="15" dirty="0">
                <a:latin typeface="Calibri"/>
                <a:cs typeface="Calibri"/>
              </a:rPr>
              <a:t>A</a:t>
            </a:r>
            <a:r>
              <a:rPr sz="2600" spc="-40" dirty="0">
                <a:latin typeface="Calibri"/>
                <a:cs typeface="Calibri"/>
              </a:rPr>
              <a:t>n</a:t>
            </a:r>
            <a:r>
              <a:rPr sz="2600" spc="-30" dirty="0">
                <a:latin typeface="Calibri"/>
                <a:cs typeface="Calibri"/>
              </a:rPr>
              <a:t>v</a:t>
            </a:r>
            <a:r>
              <a:rPr sz="2600" spc="10" dirty="0">
                <a:latin typeface="Calibri"/>
                <a:cs typeface="Calibri"/>
              </a:rPr>
              <a:t>änd</a:t>
            </a:r>
            <a:r>
              <a:rPr sz="2600" spc="-30" dirty="0">
                <a:latin typeface="Times New Roman"/>
                <a:cs typeface="Times New Roman"/>
              </a:rPr>
              <a:t> </a:t>
            </a:r>
            <a:r>
              <a:rPr sz="2600" spc="15" dirty="0">
                <a:latin typeface="Calibri"/>
                <a:cs typeface="Calibri"/>
              </a:rPr>
              <a:t>Go</a:t>
            </a:r>
            <a:r>
              <a:rPr sz="2600" spc="-10" dirty="0">
                <a:latin typeface="Calibri"/>
                <a:cs typeface="Calibri"/>
              </a:rPr>
              <a:t>o</a:t>
            </a:r>
            <a:r>
              <a:rPr sz="2600" spc="5" dirty="0">
                <a:latin typeface="Calibri"/>
                <a:cs typeface="Calibri"/>
              </a:rPr>
              <a:t>gl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15" dirty="0">
                <a:latin typeface="Times New Roman"/>
                <a:cs typeface="Times New Roman"/>
              </a:rPr>
              <a:t> </a:t>
            </a:r>
            <a:r>
              <a:rPr sz="2600" b="1" i="1" spc="10" dirty="0">
                <a:latin typeface="Calibri"/>
                <a:cs typeface="Calibri"/>
              </a:rPr>
              <a:t>N</a:t>
            </a:r>
            <a:r>
              <a:rPr sz="2600" b="1" i="1" spc="15" dirty="0">
                <a:latin typeface="Calibri"/>
                <a:cs typeface="Calibri"/>
              </a:rPr>
              <a:t>g</a:t>
            </a:r>
            <a:r>
              <a:rPr sz="2600" b="1" i="1" spc="5" dirty="0">
                <a:latin typeface="Calibri"/>
                <a:cs typeface="Calibri"/>
              </a:rPr>
              <a:t>ra</a:t>
            </a:r>
            <a:r>
              <a:rPr sz="2600" b="1" i="1" spc="20" dirty="0">
                <a:latin typeface="Calibri"/>
                <a:cs typeface="Calibri"/>
              </a:rPr>
              <a:t>m</a:t>
            </a:r>
            <a:r>
              <a:rPr sz="2600" b="1" i="1" spc="-55" dirty="0">
                <a:latin typeface="Times New Roman"/>
                <a:cs typeface="Times New Roman"/>
              </a:rPr>
              <a:t> </a:t>
            </a:r>
            <a:r>
              <a:rPr sz="2600" b="1" i="1" spc="10" dirty="0">
                <a:latin typeface="Calibri"/>
                <a:cs typeface="Calibri"/>
              </a:rPr>
              <a:t>Vi</a:t>
            </a:r>
            <a:r>
              <a:rPr sz="2600" b="1" i="1" spc="-10" dirty="0">
                <a:latin typeface="Calibri"/>
                <a:cs typeface="Calibri"/>
              </a:rPr>
              <a:t>e</a:t>
            </a:r>
            <a:r>
              <a:rPr sz="2600" b="1" i="1" spc="10" dirty="0">
                <a:latin typeface="Calibri"/>
                <a:cs typeface="Calibri"/>
              </a:rPr>
              <a:t>we</a:t>
            </a:r>
            <a:r>
              <a:rPr sz="2600" b="1" i="1" spc="5" dirty="0">
                <a:latin typeface="Calibri"/>
                <a:cs typeface="Calibri"/>
              </a:rPr>
              <a:t>r</a:t>
            </a:r>
            <a:r>
              <a:rPr sz="2600" b="1" i="1" spc="-45" dirty="0">
                <a:latin typeface="Times New Roman"/>
                <a:cs typeface="Times New Roman"/>
              </a:rPr>
              <a:t> </a:t>
            </a:r>
            <a:r>
              <a:rPr sz="2600" spc="-55" dirty="0">
                <a:latin typeface="Calibri"/>
                <a:cs typeface="Calibri"/>
              </a:rPr>
              <a:t>f</a:t>
            </a:r>
            <a:r>
              <a:rPr sz="2600" spc="5" dirty="0">
                <a:latin typeface="Calibri"/>
                <a:cs typeface="Calibri"/>
              </a:rPr>
              <a:t>ör</a:t>
            </a:r>
            <a:r>
              <a:rPr sz="2600" spc="-70" dirty="0">
                <a:latin typeface="Times New Roman"/>
                <a:cs typeface="Times New Roman"/>
              </a:rPr>
              <a:t> </a:t>
            </a:r>
            <a:r>
              <a:rPr sz="2600" spc="-10" dirty="0">
                <a:latin typeface="Calibri"/>
                <a:cs typeface="Calibri"/>
              </a:rPr>
              <a:t>a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spå</a:t>
            </a:r>
            <a:r>
              <a:rPr sz="2600" spc="-45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25" dirty="0">
                <a:latin typeface="Calibri"/>
                <a:cs typeface="Calibri"/>
              </a:rPr>
              <a:t>v</a:t>
            </a:r>
            <a:r>
              <a:rPr sz="2600" spc="10" dirty="0">
                <a:latin typeface="Calibri"/>
                <a:cs typeface="Calibri"/>
              </a:rPr>
              <a:t>å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o</a:t>
            </a:r>
            <a:r>
              <a:rPr sz="2600" spc="-5" dirty="0">
                <a:latin typeface="Calibri"/>
                <a:cs typeface="Calibri"/>
              </a:rPr>
              <a:t>l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spc="-50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ermer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so</a:t>
            </a:r>
            <a:r>
              <a:rPr sz="2600" spc="20" dirty="0">
                <a:latin typeface="Calibri"/>
                <a:cs typeface="Calibri"/>
              </a:rPr>
              <a:t>m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spc="-15" dirty="0">
                <a:latin typeface="Calibri"/>
                <a:cs typeface="Calibri"/>
              </a:rPr>
              <a:t>n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40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ess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55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ar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dig.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-215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o</a:t>
            </a:r>
            <a:r>
              <a:rPr sz="2600" spc="-5" dirty="0">
                <a:latin typeface="Calibri"/>
                <a:cs typeface="Calibri"/>
              </a:rPr>
              <a:t>l</a:t>
            </a:r>
            <a:r>
              <a:rPr sz="2600" spc="-45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-35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esu</a:t>
            </a:r>
            <a:r>
              <a:rPr sz="2600" dirty="0">
                <a:latin typeface="Calibri"/>
                <a:cs typeface="Calibri"/>
              </a:rPr>
              <a:t>l</a:t>
            </a:r>
            <a:r>
              <a:rPr sz="2600" spc="-40" dirty="0">
                <a:latin typeface="Calibri"/>
                <a:cs typeface="Calibri"/>
              </a:rPr>
              <a:t>t</a:t>
            </a:r>
            <a:r>
              <a:rPr sz="2600" spc="-15" dirty="0">
                <a:latin typeface="Calibri"/>
                <a:cs typeface="Calibri"/>
              </a:rPr>
              <a:t>a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en.</a:t>
            </a:r>
            <a:r>
              <a:rPr sz="2600" spc="-15" dirty="0">
                <a:latin typeface="Times New Roman"/>
                <a:cs typeface="Times New Roman"/>
              </a:rPr>
              <a:t> </a:t>
            </a:r>
            <a:r>
              <a:rPr sz="2600" spc="-140" dirty="0">
                <a:latin typeface="Calibri"/>
                <a:cs typeface="Calibri"/>
              </a:rPr>
              <a:t>V</a:t>
            </a:r>
            <a:r>
              <a:rPr sz="2600" spc="10" dirty="0">
                <a:latin typeface="Calibri"/>
                <a:cs typeface="Calibri"/>
              </a:rPr>
              <a:t>ad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-15" dirty="0">
                <a:latin typeface="Calibri"/>
                <a:cs typeface="Calibri"/>
              </a:rPr>
              <a:t>v</a:t>
            </a:r>
            <a:r>
              <a:rPr sz="2600" dirty="0">
                <a:latin typeface="Calibri"/>
                <a:cs typeface="Calibri"/>
              </a:rPr>
              <a:t>er</a:t>
            </a:r>
            <a:r>
              <a:rPr sz="2600" spc="-50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ar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spc="-20" dirty="0">
                <a:latin typeface="Calibri"/>
                <a:cs typeface="Calibri"/>
              </a:rPr>
              <a:t>n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40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essa</a:t>
            </a:r>
            <a:r>
              <a:rPr sz="2600" spc="-15" dirty="0">
                <a:latin typeface="Calibri"/>
                <a:cs typeface="Calibri"/>
              </a:rPr>
              <a:t>n</a:t>
            </a:r>
            <a:r>
              <a:rPr sz="2600" spc="10" dirty="0">
                <a:latin typeface="Calibri"/>
                <a:cs typeface="Calibri"/>
              </a:rPr>
              <a:t>t?</a:t>
            </a:r>
            <a:r>
              <a:rPr sz="2600" spc="-1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Vi</a:t>
            </a:r>
            <a:r>
              <a:rPr sz="2600" spc="-5" dirty="0">
                <a:latin typeface="Calibri"/>
                <a:cs typeface="Calibri"/>
              </a:rPr>
              <a:t>l</a:t>
            </a:r>
            <a:r>
              <a:rPr sz="2600" spc="-80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en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typ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-40" dirty="0">
                <a:latin typeface="Calibri"/>
                <a:cs typeface="Calibri"/>
              </a:rPr>
              <a:t>a</a:t>
            </a:r>
            <a:r>
              <a:rPr sz="2600" spc="10" dirty="0">
                <a:latin typeface="Calibri"/>
                <a:cs typeface="Calibri"/>
              </a:rPr>
              <a:t>v</a:t>
            </a:r>
            <a:r>
              <a:rPr sz="2600" spc="-4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hi</a:t>
            </a:r>
            <a:r>
              <a:rPr sz="2600" spc="-15" dirty="0">
                <a:latin typeface="Calibri"/>
                <a:cs typeface="Calibri"/>
              </a:rPr>
              <a:t>s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o</a:t>
            </a:r>
            <a:r>
              <a:rPr sz="2600" spc="-5" dirty="0">
                <a:latin typeface="Calibri"/>
                <a:cs typeface="Calibri"/>
              </a:rPr>
              <a:t>r</a:t>
            </a:r>
            <a:r>
              <a:rPr sz="2600" spc="5" dirty="0">
                <a:latin typeface="Calibri"/>
                <a:cs typeface="Calibri"/>
              </a:rPr>
              <a:t>is</a:t>
            </a:r>
            <a:r>
              <a:rPr sz="2600" spc="-35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händelser</a:t>
            </a:r>
            <a:r>
              <a:rPr sz="2600" spc="-30" dirty="0">
                <a:latin typeface="Times New Roman"/>
                <a:cs typeface="Times New Roman"/>
              </a:rPr>
              <a:t> </a:t>
            </a:r>
            <a:r>
              <a:rPr sz="2600" spc="-45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an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-55" dirty="0">
                <a:latin typeface="Calibri"/>
                <a:cs typeface="Calibri"/>
              </a:rPr>
              <a:t>f</a:t>
            </a:r>
            <a:r>
              <a:rPr sz="2600" spc="5" dirty="0">
                <a:latin typeface="Calibri"/>
                <a:cs typeface="Calibri"/>
              </a:rPr>
              <a:t>ö</a:t>
            </a:r>
            <a:r>
              <a:rPr sz="2600" spc="-5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kla</a:t>
            </a:r>
            <a:r>
              <a:rPr sz="2600" spc="-50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spc="-15" dirty="0">
                <a:latin typeface="Calibri"/>
                <a:cs typeface="Calibri"/>
              </a:rPr>
              <a:t>ev</a:t>
            </a:r>
            <a:r>
              <a:rPr sz="2600" spc="10" dirty="0">
                <a:latin typeface="Calibri"/>
                <a:cs typeface="Calibri"/>
              </a:rPr>
              <a:t>e</a:t>
            </a:r>
            <a:r>
              <a:rPr sz="2600" spc="-15" dirty="0">
                <a:latin typeface="Calibri"/>
                <a:cs typeface="Calibri"/>
              </a:rPr>
              <a:t>n</a:t>
            </a:r>
            <a:r>
              <a:rPr sz="2600" spc="10" dirty="0">
                <a:latin typeface="Calibri"/>
                <a:cs typeface="Calibri"/>
              </a:rPr>
              <a:t>tue</a:t>
            </a:r>
            <a:r>
              <a:rPr sz="2600" spc="-5" dirty="0">
                <a:latin typeface="Calibri"/>
                <a:cs typeface="Calibri"/>
              </a:rPr>
              <a:t>l</a:t>
            </a:r>
            <a:r>
              <a:rPr sz="2600" spc="5" dirty="0">
                <a:latin typeface="Calibri"/>
                <a:cs typeface="Calibri"/>
              </a:rPr>
              <a:t>la</a:t>
            </a:r>
            <a:r>
              <a:rPr sz="2600" spc="-2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s</a:t>
            </a:r>
            <a:r>
              <a:rPr sz="2600" spc="15" dirty="0">
                <a:latin typeface="Calibri"/>
                <a:cs typeface="Calibri"/>
              </a:rPr>
              <a:t>k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dirty="0">
                <a:latin typeface="Calibri"/>
                <a:cs typeface="Calibri"/>
              </a:rPr>
              <a:t>f</a:t>
            </a:r>
            <a:r>
              <a:rPr sz="2600" spc="-30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en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d</a:t>
            </a:r>
            <a:r>
              <a:rPr sz="2600" spc="10" dirty="0">
                <a:latin typeface="Calibri"/>
                <a:cs typeface="Calibri"/>
              </a:rPr>
              <a:t>u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ser</a:t>
            </a:r>
            <a:r>
              <a:rPr sz="2600" spc="10" dirty="0">
                <a:latin typeface="Calibri"/>
                <a:cs typeface="Calibri"/>
              </a:rPr>
              <a:t>?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Vi</a:t>
            </a:r>
            <a:r>
              <a:rPr sz="2600" spc="-5" dirty="0">
                <a:latin typeface="Calibri"/>
                <a:cs typeface="Calibri"/>
              </a:rPr>
              <a:t>l</a:t>
            </a:r>
            <a:r>
              <a:rPr sz="2600" spc="-45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ermer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upp</a:t>
            </a:r>
            <a:r>
              <a:rPr sz="2600" spc="-70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omme</a:t>
            </a:r>
            <a:r>
              <a:rPr sz="2600" spc="5" dirty="0">
                <a:latin typeface="Calibri"/>
                <a:cs typeface="Calibri"/>
              </a:rPr>
              <a:t>r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och</a:t>
            </a:r>
            <a:r>
              <a:rPr sz="260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när</a:t>
            </a:r>
            <a:r>
              <a:rPr sz="2600" spc="10" dirty="0">
                <a:latin typeface="Calibri"/>
                <a:cs typeface="Calibri"/>
              </a:rPr>
              <a:t>?</a:t>
            </a:r>
            <a:r>
              <a:rPr sz="2600" spc="-40" dirty="0">
                <a:latin typeface="Times New Roman"/>
                <a:cs typeface="Times New Roman"/>
              </a:rPr>
              <a:t> </a:t>
            </a:r>
            <a:r>
              <a:rPr sz="2600" spc="15" dirty="0">
                <a:latin typeface="Calibri"/>
                <a:cs typeface="Calibri"/>
              </a:rPr>
              <a:t>A</a:t>
            </a:r>
            <a:r>
              <a:rPr sz="2600" spc="-40" dirty="0">
                <a:latin typeface="Calibri"/>
                <a:cs typeface="Calibri"/>
              </a:rPr>
              <a:t>n</a:t>
            </a:r>
            <a:r>
              <a:rPr sz="2600" spc="-30" dirty="0">
                <a:latin typeface="Calibri"/>
                <a:cs typeface="Calibri"/>
              </a:rPr>
              <a:t>v</a:t>
            </a:r>
            <a:r>
              <a:rPr sz="2600" spc="10" dirty="0">
                <a:latin typeface="Calibri"/>
                <a:cs typeface="Calibri"/>
              </a:rPr>
              <a:t>änd</a:t>
            </a:r>
            <a:r>
              <a:rPr sz="2600" spc="-30" dirty="0">
                <a:latin typeface="Times New Roman"/>
                <a:cs typeface="Times New Roman"/>
              </a:rPr>
              <a:t> </a:t>
            </a:r>
            <a:r>
              <a:rPr sz="2600" spc="-40" dirty="0">
                <a:latin typeface="Calibri"/>
                <a:cs typeface="Calibri"/>
              </a:rPr>
              <a:t>g</a:t>
            </a:r>
            <a:r>
              <a:rPr sz="2600" spc="10" dirty="0">
                <a:latin typeface="Calibri"/>
                <a:cs typeface="Calibri"/>
              </a:rPr>
              <a:t>ärna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Wiki</a:t>
            </a:r>
            <a:r>
              <a:rPr sz="2600" spc="5" dirty="0">
                <a:latin typeface="Calibri"/>
                <a:cs typeface="Calibri"/>
              </a:rPr>
              <a:t>pedi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3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el</a:t>
            </a:r>
            <a:r>
              <a:rPr sz="2600" spc="-5" dirty="0">
                <a:latin typeface="Calibri"/>
                <a:cs typeface="Calibri"/>
              </a:rPr>
              <a:t>l</a:t>
            </a:r>
            <a:r>
              <a:rPr sz="2600" dirty="0">
                <a:latin typeface="Calibri"/>
                <a:cs typeface="Calibri"/>
              </a:rPr>
              <a:t>er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15" dirty="0">
                <a:latin typeface="Calibri"/>
                <a:cs typeface="Calibri"/>
              </a:rPr>
              <a:t>Go</a:t>
            </a:r>
            <a:r>
              <a:rPr sz="2600" spc="-10" dirty="0">
                <a:latin typeface="Calibri"/>
                <a:cs typeface="Calibri"/>
              </a:rPr>
              <a:t>o</a:t>
            </a:r>
            <a:r>
              <a:rPr sz="2600" spc="5" dirty="0">
                <a:latin typeface="Calibri"/>
                <a:cs typeface="Calibri"/>
              </a:rPr>
              <a:t>gl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-55" dirty="0">
                <a:latin typeface="Calibri"/>
                <a:cs typeface="Calibri"/>
              </a:rPr>
              <a:t>f</a:t>
            </a:r>
            <a:r>
              <a:rPr sz="2600" spc="5" dirty="0">
                <a:latin typeface="Calibri"/>
                <a:cs typeface="Calibri"/>
              </a:rPr>
              <a:t>ör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-15" dirty="0">
                <a:latin typeface="Calibri"/>
                <a:cs typeface="Calibri"/>
              </a:rPr>
              <a:t>a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-10" dirty="0">
                <a:latin typeface="Calibri"/>
                <a:cs typeface="Calibri"/>
              </a:rPr>
              <a:t>s</a:t>
            </a:r>
            <a:r>
              <a:rPr sz="2600" spc="10" dirty="0">
                <a:latin typeface="Calibri"/>
                <a:cs typeface="Calibri"/>
              </a:rPr>
              <a:t>ty</a:t>
            </a:r>
            <a:r>
              <a:rPr sz="2600" spc="-10" dirty="0">
                <a:latin typeface="Calibri"/>
                <a:cs typeface="Calibri"/>
              </a:rPr>
              <a:t>r</a:t>
            </a:r>
            <a:r>
              <a:rPr sz="2600" spc="-45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din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o</a:t>
            </a:r>
            <a:r>
              <a:rPr sz="2600" spc="-5" dirty="0">
                <a:latin typeface="Calibri"/>
                <a:cs typeface="Calibri"/>
              </a:rPr>
              <a:t>l</a:t>
            </a:r>
            <a:r>
              <a:rPr sz="2600" spc="10" dirty="0">
                <a:latin typeface="Calibri"/>
                <a:cs typeface="Calibri"/>
              </a:rPr>
              <a:t>kn</a:t>
            </a:r>
            <a:r>
              <a:rPr sz="2600" dirty="0">
                <a:latin typeface="Calibri"/>
                <a:cs typeface="Calibri"/>
              </a:rPr>
              <a:t>in</a:t>
            </a:r>
            <a:r>
              <a:rPr sz="2600" spc="-40" dirty="0">
                <a:latin typeface="Calibri"/>
                <a:cs typeface="Calibri"/>
              </a:rPr>
              <a:t>g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235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,</a:t>
            </a:r>
            <a:r>
              <a:rPr sz="2600" dirty="0">
                <a:latin typeface="Times New Roman"/>
                <a:cs typeface="Times New Roman"/>
              </a:rPr>
              <a:t> </a:t>
            </a:r>
            <a:r>
              <a:rPr sz="2600" spc="15" dirty="0">
                <a:latin typeface="Calibri"/>
                <a:cs typeface="Calibri"/>
              </a:rPr>
              <a:t>men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spc="-20" dirty="0">
                <a:latin typeface="Calibri"/>
                <a:cs typeface="Calibri"/>
              </a:rPr>
              <a:t>n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40" dirty="0">
                <a:latin typeface="Times New Roman"/>
                <a:cs typeface="Times New Roman"/>
              </a:rPr>
              <a:t> </a:t>
            </a:r>
            <a:r>
              <a:rPr sz="2600" spc="-55" dirty="0">
                <a:latin typeface="Calibri"/>
                <a:cs typeface="Calibri"/>
              </a:rPr>
              <a:t>f</a:t>
            </a:r>
            <a:r>
              <a:rPr sz="2600" spc="5" dirty="0">
                <a:latin typeface="Calibri"/>
                <a:cs typeface="Calibri"/>
              </a:rPr>
              <a:t>ör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-30" dirty="0">
                <a:latin typeface="Calibri"/>
                <a:cs typeface="Calibri"/>
              </a:rPr>
              <a:t>m</a:t>
            </a:r>
            <a:r>
              <a:rPr sz="2600" spc="-40" dirty="0">
                <a:latin typeface="Calibri"/>
                <a:cs typeface="Calibri"/>
              </a:rPr>
              <a:t>y</a:t>
            </a:r>
            <a:r>
              <a:rPr sz="2600" spc="10" dirty="0">
                <a:latin typeface="Calibri"/>
                <a:cs typeface="Calibri"/>
              </a:rPr>
              <a:t>c</a:t>
            </a:r>
            <a:r>
              <a:rPr sz="2600" spc="-70" dirty="0">
                <a:latin typeface="Calibri"/>
                <a:cs typeface="Calibri"/>
              </a:rPr>
              <a:t>k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spc="5" dirty="0">
                <a:latin typeface="Calibri"/>
                <a:cs typeface="Calibri"/>
              </a:rPr>
              <a:t>t.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-10" dirty="0">
                <a:latin typeface="Calibri"/>
                <a:cs typeface="Calibri"/>
              </a:rPr>
              <a:t>S</a:t>
            </a:r>
            <a:r>
              <a:rPr sz="2600" spc="-30" dirty="0">
                <a:latin typeface="Calibri"/>
                <a:cs typeface="Calibri"/>
              </a:rPr>
              <a:t>v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50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15" dirty="0">
                <a:latin typeface="Calibri"/>
                <a:cs typeface="Calibri"/>
              </a:rPr>
              <a:t>med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hög</a:t>
            </a:r>
            <a:r>
              <a:rPr sz="2600" spc="-15" dirty="0">
                <a:latin typeface="Calibri"/>
                <a:cs typeface="Calibri"/>
              </a:rPr>
              <a:t>s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40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dirty="0">
                <a:latin typeface="Times New Roman"/>
                <a:cs typeface="Times New Roman"/>
              </a:rPr>
              <a:t> </a:t>
            </a:r>
            <a:r>
              <a:rPr sz="2600" spc="15" dirty="0">
                <a:latin typeface="Calibri"/>
                <a:cs typeface="Calibri"/>
              </a:rPr>
              <a:t>men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5" dirty="0">
                <a:latin typeface="Calibri"/>
                <a:cs typeface="Calibri"/>
              </a:rPr>
              <a:t>n</a:t>
            </a:r>
            <a:r>
              <a:rPr sz="2600" spc="-45" dirty="0">
                <a:latin typeface="Calibri"/>
                <a:cs typeface="Calibri"/>
              </a:rPr>
              <a:t>g</a:t>
            </a:r>
            <a:r>
              <a:rPr sz="2600" spc="10" dirty="0">
                <a:latin typeface="Calibri"/>
                <a:cs typeface="Calibri"/>
              </a:rPr>
              <a:t>ar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per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e</a:t>
            </a:r>
            <a:r>
              <a:rPr sz="2600" spc="-5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m.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(1</a:t>
            </a:r>
            <a:r>
              <a:rPr sz="2600" spc="10" dirty="0">
                <a:latin typeface="Calibri"/>
                <a:cs typeface="Calibri"/>
              </a:rPr>
              <a:t>5</a:t>
            </a:r>
            <a:r>
              <a:rPr sz="2600" spc="-40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mi</a:t>
            </a:r>
            <a:r>
              <a:rPr sz="2600" spc="5" dirty="0">
                <a:latin typeface="Calibri"/>
                <a:cs typeface="Calibri"/>
              </a:rPr>
              <a:t>n</a:t>
            </a:r>
            <a:r>
              <a:rPr sz="2600" spc="-10" dirty="0">
                <a:latin typeface="Calibri"/>
                <a:cs typeface="Calibri"/>
              </a:rPr>
              <a:t>)</a:t>
            </a:r>
            <a:r>
              <a:rPr sz="2600" spc="5" dirty="0">
                <a:latin typeface="Calibri"/>
                <a:cs typeface="Calibri"/>
              </a:rPr>
              <a:t>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793486" y="1547764"/>
            <a:ext cx="116951" cy="1402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94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0">
              <a:lnSpc>
                <a:spcPct val="100000"/>
              </a:lnSpc>
            </a:pPr>
            <a:r>
              <a:rPr spc="-5" dirty="0"/>
              <a:t>N</a:t>
            </a:r>
            <a:r>
              <a:rPr spc="-35" dirty="0"/>
              <a:t>a</a:t>
            </a:r>
            <a:r>
              <a:rPr dirty="0"/>
              <a:t>tur/</a:t>
            </a:r>
            <a:r>
              <a:rPr spc="-60" dirty="0"/>
              <a:t>r</a:t>
            </a:r>
            <a:r>
              <a:rPr spc="-5" dirty="0"/>
              <a:t>eligion/</a:t>
            </a:r>
            <a:r>
              <a:rPr spc="-45" dirty="0"/>
              <a:t>v</a:t>
            </a:r>
            <a:r>
              <a:rPr spc="-30" dirty="0"/>
              <a:t>e</a:t>
            </a:r>
            <a:r>
              <a:rPr spc="-40" dirty="0"/>
              <a:t>t</a:t>
            </a:r>
            <a:r>
              <a:rPr spc="-5" dirty="0"/>
              <a:t>ens</a:t>
            </a:r>
            <a:r>
              <a:rPr spc="-80" dirty="0"/>
              <a:t>k</a:t>
            </a:r>
            <a:r>
              <a:rPr dirty="0"/>
              <a:t>ap/</a:t>
            </a:r>
            <a:r>
              <a:rPr spc="-45" dirty="0"/>
              <a:t>k</a:t>
            </a:r>
            <a:r>
              <a:rPr dirty="0"/>
              <a:t>ultur</a:t>
            </a:r>
          </a:p>
        </p:txBody>
      </p:sp>
      <p:sp>
        <p:nvSpPr>
          <p:cNvPr id="3" name="object 3"/>
          <p:cNvSpPr/>
          <p:nvPr/>
        </p:nvSpPr>
        <p:spPr>
          <a:xfrm>
            <a:off x="826008" y="2001011"/>
            <a:ext cx="9069324" cy="3962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23089" y="2656709"/>
            <a:ext cx="165735" cy="14408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Gusta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f</a:t>
            </a:r>
            <a:r>
              <a:rPr sz="1100" spc="1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Ne</a:t>
            </a:r>
            <a:r>
              <a:rPr sz="1100" spc="5" dirty="0">
                <a:solidFill>
                  <a:srgbClr val="888888"/>
                </a:solidFill>
                <a:latin typeface="Century Gothic"/>
                <a:cs typeface="Century Gothic"/>
              </a:rPr>
              <a:t>l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hans,</a:t>
            </a:r>
            <a:r>
              <a:rPr sz="1100" spc="-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2018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26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3720">
              <a:lnSpc>
                <a:spcPct val="100000"/>
              </a:lnSpc>
            </a:pPr>
            <a:r>
              <a:rPr dirty="0">
                <a:latin typeface="Calibri Light"/>
                <a:cs typeface="Calibri Light"/>
              </a:rPr>
              <a:t>”</a:t>
            </a:r>
            <a:r>
              <a:rPr spc="-200" dirty="0">
                <a:latin typeface="Calibri Light"/>
                <a:cs typeface="Calibri Light"/>
              </a:rPr>
              <a:t>V</a:t>
            </a:r>
            <a:r>
              <a:rPr spc="-25" dirty="0">
                <a:latin typeface="Calibri Light"/>
                <a:cs typeface="Calibri Light"/>
              </a:rPr>
              <a:t>e</a:t>
            </a:r>
            <a:r>
              <a:rPr spc="-40" dirty="0">
                <a:latin typeface="Calibri Light"/>
                <a:cs typeface="Calibri Light"/>
              </a:rPr>
              <a:t>t</a:t>
            </a:r>
            <a:r>
              <a:rPr dirty="0">
                <a:latin typeface="Calibri Light"/>
                <a:cs typeface="Calibri Light"/>
              </a:rPr>
              <a:t>ens</a:t>
            </a:r>
            <a:r>
              <a:rPr spc="-85" dirty="0">
                <a:latin typeface="Calibri Light"/>
                <a:cs typeface="Calibri Light"/>
              </a:rPr>
              <a:t>k</a:t>
            </a:r>
            <a:r>
              <a:rPr dirty="0">
                <a:latin typeface="Calibri Light"/>
                <a:cs typeface="Calibri Light"/>
              </a:rPr>
              <a:t>ap</a:t>
            </a:r>
            <a:r>
              <a:rPr spc="15" dirty="0">
                <a:latin typeface="Calibri Light"/>
                <a:cs typeface="Calibri Light"/>
              </a:rPr>
              <a:t> </a:t>
            </a:r>
            <a:r>
              <a:rPr spc="-30" dirty="0">
                <a:latin typeface="Calibri Light"/>
                <a:cs typeface="Calibri Light"/>
              </a:rPr>
              <a:t>v</a:t>
            </a:r>
            <a:r>
              <a:rPr dirty="0">
                <a:latin typeface="Calibri Light"/>
                <a:cs typeface="Calibri Light"/>
              </a:rPr>
              <a:t>s</a:t>
            </a:r>
            <a:r>
              <a:rPr spc="5" dirty="0">
                <a:latin typeface="Calibri Light"/>
                <a:cs typeface="Calibri Light"/>
              </a:rPr>
              <a:t> </a:t>
            </a:r>
            <a:r>
              <a:rPr spc="-50" dirty="0">
                <a:latin typeface="Calibri Light"/>
                <a:cs typeface="Calibri Light"/>
              </a:rPr>
              <a:t>r</a:t>
            </a:r>
            <a:r>
              <a:rPr dirty="0">
                <a:latin typeface="Calibri Light"/>
                <a:cs typeface="Calibri Light"/>
              </a:rPr>
              <a:t>eligion"</a:t>
            </a:r>
          </a:p>
        </p:txBody>
      </p:sp>
      <p:sp>
        <p:nvSpPr>
          <p:cNvPr id="3" name="object 3"/>
          <p:cNvSpPr/>
          <p:nvPr/>
        </p:nvSpPr>
        <p:spPr>
          <a:xfrm>
            <a:off x="2612135" y="2522220"/>
            <a:ext cx="6990587" cy="30022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23089" y="2656709"/>
            <a:ext cx="165735" cy="14408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Gusta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f</a:t>
            </a:r>
            <a:r>
              <a:rPr sz="1100" spc="1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Ne</a:t>
            </a:r>
            <a:r>
              <a:rPr sz="1100" spc="5" dirty="0">
                <a:solidFill>
                  <a:srgbClr val="888888"/>
                </a:solidFill>
                <a:latin typeface="Century Gothic"/>
                <a:cs typeface="Century Gothic"/>
              </a:rPr>
              <a:t>l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hans,</a:t>
            </a:r>
            <a:r>
              <a:rPr sz="1100" spc="-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2018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7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3245">
              <a:lnSpc>
                <a:spcPct val="100000"/>
              </a:lnSpc>
            </a:pPr>
            <a:r>
              <a:rPr dirty="0">
                <a:latin typeface="Calibri Light"/>
                <a:cs typeface="Calibri Light"/>
              </a:rPr>
              <a:t>”Ras”</a:t>
            </a:r>
          </a:p>
        </p:txBody>
      </p:sp>
      <p:sp>
        <p:nvSpPr>
          <p:cNvPr id="3" name="object 3"/>
          <p:cNvSpPr/>
          <p:nvPr/>
        </p:nvSpPr>
        <p:spPr>
          <a:xfrm>
            <a:off x="2421635" y="2548127"/>
            <a:ext cx="7188708" cy="2964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23089" y="2656709"/>
            <a:ext cx="165735" cy="14408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Gusta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f</a:t>
            </a:r>
            <a:r>
              <a:rPr sz="1100" spc="1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Ne</a:t>
            </a:r>
            <a:r>
              <a:rPr sz="1100" spc="5" dirty="0">
                <a:solidFill>
                  <a:srgbClr val="888888"/>
                </a:solidFill>
                <a:latin typeface="Century Gothic"/>
                <a:cs typeface="Century Gothic"/>
              </a:rPr>
              <a:t>l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hans,</a:t>
            </a:r>
            <a:r>
              <a:rPr sz="1100" spc="-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2018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82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285">
              <a:lnSpc>
                <a:spcPct val="100000"/>
              </a:lnSpc>
            </a:pPr>
            <a:r>
              <a:rPr spc="5" dirty="0"/>
              <a:t>N</a:t>
            </a:r>
            <a:r>
              <a:rPr spc="-5" dirty="0"/>
              <a:t>-</a:t>
            </a:r>
            <a:r>
              <a:rPr dirty="0"/>
              <a:t>g</a:t>
            </a:r>
            <a:r>
              <a:rPr spc="-90" dirty="0"/>
              <a:t>r</a:t>
            </a:r>
            <a:r>
              <a:rPr dirty="0"/>
              <a:t>am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27047" y="1792092"/>
            <a:ext cx="4141470" cy="2704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329" indent="-214629">
              <a:lnSpc>
                <a:spcPts val="2965"/>
              </a:lnSpc>
              <a:buClr>
                <a:srgbClr val="CB0E0E"/>
              </a:buClr>
              <a:buSzPct val="80769"/>
              <a:buFont typeface="Arial"/>
              <a:buChar char="•"/>
              <a:tabLst>
                <a:tab pos="227965" algn="l"/>
              </a:tabLst>
            </a:pPr>
            <a:r>
              <a:rPr sz="2600" b="1" spc="5" dirty="0">
                <a:latin typeface="Calibri"/>
                <a:cs typeface="Calibri"/>
              </a:rPr>
              <a:t>P</a:t>
            </a:r>
            <a:r>
              <a:rPr sz="2600" b="1" spc="-25" dirty="0">
                <a:latin typeface="Calibri"/>
                <a:cs typeface="Calibri"/>
              </a:rPr>
              <a:t>r</a:t>
            </a:r>
            <a:r>
              <a:rPr sz="2600" b="1" dirty="0">
                <a:latin typeface="Calibri"/>
                <a:cs typeface="Calibri"/>
              </a:rPr>
              <a:t>ob</a:t>
            </a:r>
            <a:r>
              <a:rPr sz="2600" b="1" spc="5" dirty="0">
                <a:latin typeface="Calibri"/>
                <a:cs typeface="Calibri"/>
              </a:rPr>
              <a:t>le</a:t>
            </a:r>
            <a:r>
              <a:rPr sz="2600" b="1" spc="20" dirty="0">
                <a:latin typeface="Calibri"/>
                <a:cs typeface="Calibri"/>
              </a:rPr>
              <a:t>m</a:t>
            </a:r>
            <a:r>
              <a:rPr sz="2600" b="1" spc="-60" dirty="0">
                <a:latin typeface="Times New Roman"/>
                <a:cs typeface="Times New Roman"/>
              </a:rPr>
              <a:t> </a:t>
            </a:r>
            <a:r>
              <a:rPr sz="2600" b="1" spc="10" dirty="0">
                <a:latin typeface="Calibri"/>
                <a:cs typeface="Calibri"/>
              </a:rPr>
              <a:t>o</a:t>
            </a:r>
            <a:r>
              <a:rPr sz="2600" b="1" spc="15" dirty="0">
                <a:latin typeface="Calibri"/>
                <a:cs typeface="Calibri"/>
              </a:rPr>
              <a:t>c</a:t>
            </a:r>
            <a:r>
              <a:rPr sz="2600" b="1" spc="10" dirty="0">
                <a:latin typeface="Calibri"/>
                <a:cs typeface="Calibri"/>
              </a:rPr>
              <a:t>h</a:t>
            </a:r>
            <a:endParaRPr sz="2600">
              <a:latin typeface="Calibri"/>
              <a:cs typeface="Calibri"/>
            </a:endParaRPr>
          </a:p>
          <a:p>
            <a:pPr marL="227329">
              <a:lnSpc>
                <a:spcPts val="2965"/>
              </a:lnSpc>
            </a:pPr>
            <a:r>
              <a:rPr sz="2600" b="1" spc="10" dirty="0">
                <a:latin typeface="Calibri"/>
                <a:cs typeface="Calibri"/>
              </a:rPr>
              <a:t>beg</a:t>
            </a:r>
            <a:r>
              <a:rPr sz="2600" b="1" spc="-55" dirty="0">
                <a:latin typeface="Calibri"/>
                <a:cs typeface="Calibri"/>
              </a:rPr>
              <a:t>r</a:t>
            </a:r>
            <a:r>
              <a:rPr sz="2600" b="1" spc="10" dirty="0">
                <a:latin typeface="Calibri"/>
                <a:cs typeface="Calibri"/>
              </a:rPr>
              <a:t>änsnin</a:t>
            </a:r>
            <a:r>
              <a:rPr sz="2600" b="1" spc="-40" dirty="0">
                <a:latin typeface="Calibri"/>
                <a:cs typeface="Calibri"/>
              </a:rPr>
              <a:t>g</a:t>
            </a:r>
            <a:r>
              <a:rPr sz="2600" b="1" spc="10" dirty="0">
                <a:latin typeface="Calibri"/>
                <a:cs typeface="Calibri"/>
              </a:rPr>
              <a:t>ar</a:t>
            </a:r>
            <a:endParaRPr sz="26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1240"/>
              </a:spcBef>
              <a:buClr>
                <a:srgbClr val="CB0E0E"/>
              </a:buClr>
              <a:buSzPct val="80769"/>
              <a:buFont typeface="Arial"/>
              <a:buChar char="•"/>
              <a:tabLst>
                <a:tab pos="227965" algn="l"/>
              </a:tabLst>
            </a:pPr>
            <a:r>
              <a:rPr sz="2600" spc="10" dirty="0">
                <a:latin typeface="Calibri"/>
                <a:cs typeface="Calibri"/>
              </a:rPr>
              <a:t>O</a:t>
            </a:r>
            <a:r>
              <a:rPr sz="2600" spc="-40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d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oc</a:t>
            </a:r>
            <a:r>
              <a:rPr sz="2600" spc="10" dirty="0">
                <a:latin typeface="Calibri"/>
                <a:cs typeface="Calibri"/>
              </a:rPr>
              <a:t>h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b</a:t>
            </a:r>
            <a:r>
              <a:rPr sz="2600" spc="-5" dirty="0">
                <a:latin typeface="Calibri"/>
                <a:cs typeface="Calibri"/>
              </a:rPr>
              <a:t>e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35" dirty="0">
                <a:latin typeface="Calibri"/>
                <a:cs typeface="Calibri"/>
              </a:rPr>
              <a:t>y</a:t>
            </a:r>
            <a:r>
              <a:rPr sz="2600" spc="5" dirty="0">
                <a:latin typeface="Calibri"/>
                <a:cs typeface="Calibri"/>
              </a:rPr>
              <a:t>delser</a:t>
            </a:r>
            <a:endParaRPr sz="26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1285"/>
              </a:spcBef>
              <a:buClr>
                <a:srgbClr val="CB0E0E"/>
              </a:buClr>
              <a:buSzPct val="80769"/>
              <a:buFont typeface="Arial"/>
              <a:buChar char="•"/>
              <a:tabLst>
                <a:tab pos="227965" algn="l"/>
              </a:tabLst>
            </a:pPr>
            <a:r>
              <a:rPr sz="2600" spc="5" dirty="0">
                <a:latin typeface="Calibri"/>
                <a:cs typeface="Calibri"/>
              </a:rPr>
              <a:t>Sp</a:t>
            </a:r>
            <a:r>
              <a:rPr sz="2600" spc="-45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åk</a:t>
            </a:r>
            <a:r>
              <a:rPr sz="2600" spc="-50" dirty="0">
                <a:latin typeface="Calibri"/>
                <a:cs typeface="Calibri"/>
              </a:rPr>
              <a:t>f</a:t>
            </a:r>
            <a:r>
              <a:rPr sz="2600" spc="5" dirty="0">
                <a:latin typeface="Calibri"/>
                <a:cs typeface="Calibri"/>
              </a:rPr>
              <a:t>ö</a:t>
            </a:r>
            <a:r>
              <a:rPr sz="2600" spc="-55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ändri</a:t>
            </a:r>
            <a:r>
              <a:rPr sz="2600" spc="5" dirty="0">
                <a:latin typeface="Calibri"/>
                <a:cs typeface="Calibri"/>
              </a:rPr>
              <a:t>n</a:t>
            </a:r>
            <a:r>
              <a:rPr sz="2600" spc="-50" dirty="0">
                <a:latin typeface="Calibri"/>
                <a:cs typeface="Calibri"/>
              </a:rPr>
              <a:t>g</a:t>
            </a:r>
            <a:r>
              <a:rPr sz="2600" spc="10" dirty="0">
                <a:latin typeface="Calibri"/>
                <a:cs typeface="Calibri"/>
              </a:rPr>
              <a:t>ar</a:t>
            </a:r>
            <a:r>
              <a:rPr sz="2600" spc="-25" dirty="0">
                <a:latin typeface="Times New Roman"/>
                <a:cs typeface="Times New Roman"/>
              </a:rPr>
              <a:t> </a:t>
            </a:r>
            <a:r>
              <a:rPr sz="2600" spc="-10" dirty="0">
                <a:latin typeface="Calibri"/>
                <a:cs typeface="Calibri"/>
              </a:rPr>
              <a:t>ö</a:t>
            </a:r>
            <a:r>
              <a:rPr sz="2600" spc="-15" dirty="0">
                <a:latin typeface="Calibri"/>
                <a:cs typeface="Calibri"/>
              </a:rPr>
              <a:t>v</a:t>
            </a:r>
            <a:r>
              <a:rPr sz="2600" dirty="0">
                <a:latin typeface="Calibri"/>
                <a:cs typeface="Calibri"/>
              </a:rPr>
              <a:t>er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5" dirty="0">
                <a:latin typeface="Calibri"/>
                <a:cs typeface="Calibri"/>
              </a:rPr>
              <a:t>den</a:t>
            </a:r>
            <a:endParaRPr sz="2600">
              <a:latin typeface="Calibri"/>
              <a:cs typeface="Calibri"/>
            </a:endParaRPr>
          </a:p>
          <a:p>
            <a:pPr marL="227329" indent="-214629">
              <a:lnSpc>
                <a:spcPts val="2960"/>
              </a:lnSpc>
              <a:spcBef>
                <a:spcPts val="1175"/>
              </a:spcBef>
              <a:buClr>
                <a:srgbClr val="CB0E0E"/>
              </a:buClr>
              <a:buSzPct val="80769"/>
              <a:buFont typeface="Arial"/>
              <a:buChar char="•"/>
              <a:tabLst>
                <a:tab pos="227965" algn="l"/>
                <a:tab pos="3275329" algn="l"/>
              </a:tabLst>
            </a:pPr>
            <a:r>
              <a:rPr sz="2600" spc="5" dirty="0">
                <a:latin typeface="Calibri"/>
                <a:cs typeface="Calibri"/>
              </a:rPr>
              <a:t>Vi</a:t>
            </a:r>
            <a:r>
              <a:rPr sz="2600" spc="-65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läser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spc="-20" dirty="0">
                <a:latin typeface="Calibri"/>
                <a:cs typeface="Calibri"/>
              </a:rPr>
              <a:t>n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e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-30" dirty="0">
                <a:latin typeface="Calibri"/>
                <a:cs typeface="Calibri"/>
              </a:rPr>
              <a:t>e</a:t>
            </a:r>
            <a:r>
              <a:rPr sz="2600" spc="20" dirty="0">
                <a:latin typeface="Calibri"/>
                <a:cs typeface="Calibri"/>
              </a:rPr>
              <a:t>x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e</a:t>
            </a:r>
            <a:r>
              <a:rPr sz="2600" spc="-5" dirty="0">
                <a:latin typeface="Calibri"/>
                <a:cs typeface="Calibri"/>
              </a:rPr>
              <a:t>r</a:t>
            </a:r>
            <a:r>
              <a:rPr sz="2600" spc="5" dirty="0">
                <a:latin typeface="Calibri"/>
                <a:cs typeface="Calibri"/>
              </a:rPr>
              <a:t>na,</a:t>
            </a:r>
            <a:r>
              <a:rPr sz="2600" dirty="0">
                <a:latin typeface="Times New Roman"/>
                <a:cs typeface="Times New Roman"/>
              </a:rPr>
              <a:t>	</a:t>
            </a:r>
            <a:r>
              <a:rPr sz="2600" spc="15" dirty="0">
                <a:latin typeface="Calibri"/>
                <a:cs typeface="Calibri"/>
              </a:rPr>
              <a:t>men</a:t>
            </a:r>
            <a:endParaRPr sz="2600">
              <a:latin typeface="Calibri"/>
              <a:cs typeface="Calibri"/>
            </a:endParaRPr>
          </a:p>
          <a:p>
            <a:pPr marL="227329">
              <a:lnSpc>
                <a:spcPts val="2960"/>
              </a:lnSpc>
            </a:pPr>
            <a:r>
              <a:rPr sz="2600" spc="-5" dirty="0">
                <a:latin typeface="Calibri"/>
                <a:cs typeface="Calibri"/>
              </a:rPr>
              <a:t>g</a:t>
            </a:r>
            <a:r>
              <a:rPr sz="2600" spc="5" dirty="0">
                <a:latin typeface="Calibri"/>
                <a:cs typeface="Calibri"/>
              </a:rPr>
              <a:t>ör</a:t>
            </a:r>
            <a:r>
              <a:rPr sz="2600" spc="-7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o</a:t>
            </a:r>
            <a:r>
              <a:rPr sz="2600" spc="-5" dirty="0">
                <a:latin typeface="Calibri"/>
                <a:cs typeface="Calibri"/>
              </a:rPr>
              <a:t>b</a:t>
            </a:r>
            <a:r>
              <a:rPr sz="2600" spc="5" dirty="0">
                <a:latin typeface="Calibri"/>
                <a:cs typeface="Calibri"/>
              </a:rPr>
              <a:t>se</a:t>
            </a:r>
            <a:r>
              <a:rPr sz="2600" spc="25" dirty="0">
                <a:latin typeface="Calibri"/>
                <a:cs typeface="Calibri"/>
              </a:rPr>
              <a:t>r</a:t>
            </a:r>
            <a:r>
              <a:rPr sz="2600" spc="-30" dirty="0">
                <a:latin typeface="Calibri"/>
                <a:cs typeface="Calibri"/>
              </a:rPr>
              <a:t>v</a:t>
            </a:r>
            <a:r>
              <a:rPr sz="2600" spc="-15" dirty="0">
                <a:latin typeface="Calibri"/>
                <a:cs typeface="Calibri"/>
              </a:rPr>
              <a:t>a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5" dirty="0">
                <a:latin typeface="Calibri"/>
                <a:cs typeface="Calibri"/>
              </a:rPr>
              <a:t>oner</a:t>
            </a:r>
            <a:r>
              <a:rPr sz="2600" spc="-15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ändå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96566" y="2414328"/>
            <a:ext cx="1708150" cy="379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329" indent="-214629">
              <a:lnSpc>
                <a:spcPct val="100000"/>
              </a:lnSpc>
              <a:buFont typeface="Arial"/>
              <a:buChar char="•"/>
              <a:tabLst>
                <a:tab pos="227965" algn="l"/>
              </a:tabLst>
            </a:pPr>
            <a:r>
              <a:rPr sz="2600" b="1" spc="5" dirty="0">
                <a:latin typeface="Calibri"/>
                <a:cs typeface="Calibri"/>
              </a:rPr>
              <a:t>Dis</a:t>
            </a:r>
            <a:r>
              <a:rPr sz="2600" b="1" spc="-30" dirty="0">
                <a:latin typeface="Calibri"/>
                <a:cs typeface="Calibri"/>
              </a:rPr>
              <a:t>k</a:t>
            </a:r>
            <a:r>
              <a:rPr sz="2600" b="1" spc="10" dirty="0">
                <a:latin typeface="Calibri"/>
                <a:cs typeface="Calibri"/>
              </a:rPr>
              <a:t>ussion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96564" y="2929759"/>
            <a:ext cx="4234180" cy="2400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5300" indent="-482600">
              <a:lnSpc>
                <a:spcPts val="3010"/>
              </a:lnSpc>
              <a:buFont typeface="Calibri"/>
              <a:buAutoNum type="arabicPeriod"/>
              <a:tabLst>
                <a:tab pos="495934" algn="l"/>
              </a:tabLst>
            </a:pPr>
            <a:r>
              <a:rPr sz="2600" spc="-140" dirty="0">
                <a:latin typeface="Calibri"/>
                <a:cs typeface="Calibri"/>
              </a:rPr>
              <a:t>V</a:t>
            </a:r>
            <a:r>
              <a:rPr sz="2600" spc="10" dirty="0">
                <a:latin typeface="Calibri"/>
                <a:cs typeface="Calibri"/>
              </a:rPr>
              <a:t>ad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-40" dirty="0">
                <a:latin typeface="Calibri"/>
                <a:cs typeface="Calibri"/>
              </a:rPr>
              <a:t>g</a:t>
            </a:r>
            <a:r>
              <a:rPr sz="2600" spc="10" dirty="0">
                <a:latin typeface="Calibri"/>
                <a:cs typeface="Calibri"/>
              </a:rPr>
              <a:t>år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-55" dirty="0">
                <a:latin typeface="Calibri"/>
                <a:cs typeface="Calibri"/>
              </a:rPr>
              <a:t>f</a:t>
            </a:r>
            <a:r>
              <a:rPr sz="2600" spc="5" dirty="0">
                <a:latin typeface="Calibri"/>
                <a:cs typeface="Calibri"/>
              </a:rPr>
              <a:t>ö</a:t>
            </a:r>
            <a:r>
              <a:rPr sz="2600" spc="-5" dirty="0">
                <a:latin typeface="Calibri"/>
                <a:cs typeface="Calibri"/>
              </a:rPr>
              <a:t>r</a:t>
            </a:r>
            <a:r>
              <a:rPr sz="2600" spc="5" dirty="0">
                <a:latin typeface="Calibri"/>
                <a:cs typeface="Calibri"/>
              </a:rPr>
              <a:t>l</a:t>
            </a:r>
            <a:r>
              <a:rPr sz="2600" spc="-5" dirty="0">
                <a:latin typeface="Calibri"/>
                <a:cs typeface="Calibri"/>
              </a:rPr>
              <a:t>o</a:t>
            </a:r>
            <a:r>
              <a:rPr sz="2600" spc="-55" dirty="0">
                <a:latin typeface="Calibri"/>
                <a:cs typeface="Calibri"/>
              </a:rPr>
              <a:t>r</a:t>
            </a:r>
            <a:r>
              <a:rPr sz="2600" spc="-15" dirty="0">
                <a:latin typeface="Calibri"/>
                <a:cs typeface="Calibri"/>
              </a:rPr>
              <a:t>a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15" dirty="0">
                <a:latin typeface="Calibri"/>
                <a:cs typeface="Calibri"/>
              </a:rPr>
              <a:t>med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den</a:t>
            </a:r>
            <a:endParaRPr sz="2600">
              <a:latin typeface="Calibri"/>
              <a:cs typeface="Calibri"/>
            </a:endParaRPr>
          </a:p>
          <a:p>
            <a:pPr marL="495300">
              <a:lnSpc>
                <a:spcPts val="3010"/>
              </a:lnSpc>
            </a:pPr>
            <a:r>
              <a:rPr sz="2600" spc="5" dirty="0">
                <a:latin typeface="Calibri"/>
                <a:cs typeface="Calibri"/>
              </a:rPr>
              <a:t>här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-55" dirty="0">
                <a:latin typeface="Calibri"/>
                <a:cs typeface="Calibri"/>
              </a:rPr>
              <a:t>f</a:t>
            </a:r>
            <a:r>
              <a:rPr sz="2600" spc="5" dirty="0">
                <a:latin typeface="Calibri"/>
                <a:cs typeface="Calibri"/>
              </a:rPr>
              <a:t>o</a:t>
            </a:r>
            <a:r>
              <a:rPr sz="2600" spc="-10" dirty="0">
                <a:latin typeface="Calibri"/>
                <a:cs typeface="Calibri"/>
              </a:rPr>
              <a:t>r</a:t>
            </a:r>
            <a:r>
              <a:rPr sz="2600" spc="15" dirty="0">
                <a:latin typeface="Calibri"/>
                <a:cs typeface="Calibri"/>
              </a:rPr>
              <a:t>men</a:t>
            </a:r>
            <a:r>
              <a:rPr sz="2600" spc="-40" dirty="0">
                <a:latin typeface="Times New Roman"/>
                <a:cs typeface="Times New Roman"/>
              </a:rPr>
              <a:t> </a:t>
            </a:r>
            <a:r>
              <a:rPr sz="2600" spc="-40" dirty="0">
                <a:latin typeface="Calibri"/>
                <a:cs typeface="Calibri"/>
              </a:rPr>
              <a:t>a</a:t>
            </a:r>
            <a:r>
              <a:rPr sz="2600" spc="10" dirty="0">
                <a:latin typeface="Calibri"/>
                <a:cs typeface="Calibri"/>
              </a:rPr>
              <a:t>v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läsning?</a:t>
            </a:r>
            <a:endParaRPr sz="2600">
              <a:latin typeface="Calibri"/>
              <a:cs typeface="Calibri"/>
            </a:endParaRPr>
          </a:p>
          <a:p>
            <a:pPr marL="495300" indent="-482600">
              <a:lnSpc>
                <a:spcPct val="100000"/>
              </a:lnSpc>
              <a:spcBef>
                <a:spcPts val="635"/>
              </a:spcBef>
              <a:buFont typeface="Calibri"/>
              <a:buAutoNum type="arabicPeriod" startAt="2"/>
              <a:tabLst>
                <a:tab pos="495934" algn="l"/>
              </a:tabLst>
            </a:pPr>
            <a:r>
              <a:rPr sz="2600" spc="-140" dirty="0">
                <a:latin typeface="Calibri"/>
                <a:cs typeface="Calibri"/>
              </a:rPr>
              <a:t>V</a:t>
            </a:r>
            <a:r>
              <a:rPr sz="2600" spc="10" dirty="0">
                <a:latin typeface="Calibri"/>
                <a:cs typeface="Calibri"/>
              </a:rPr>
              <a:t>ad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vinner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vi?</a:t>
            </a:r>
            <a:endParaRPr sz="2600">
              <a:latin typeface="Calibri"/>
              <a:cs typeface="Calibri"/>
            </a:endParaRPr>
          </a:p>
          <a:p>
            <a:pPr marL="495300" marR="5080" indent="-482600">
              <a:lnSpc>
                <a:spcPct val="89800"/>
              </a:lnSpc>
              <a:spcBef>
                <a:spcPts val="1000"/>
              </a:spcBef>
              <a:buFont typeface="Calibri"/>
              <a:buAutoNum type="arabicPeriod" startAt="2"/>
              <a:tabLst>
                <a:tab pos="495934" algn="l"/>
              </a:tabLst>
            </a:pPr>
            <a:r>
              <a:rPr sz="2600" spc="10" dirty="0">
                <a:latin typeface="Calibri"/>
                <a:cs typeface="Calibri"/>
              </a:rPr>
              <a:t>Hu</a:t>
            </a:r>
            <a:r>
              <a:rPr sz="2600" spc="5" dirty="0">
                <a:latin typeface="Calibri"/>
                <a:cs typeface="Calibri"/>
              </a:rPr>
              <a:t>r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-45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an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15" dirty="0">
                <a:latin typeface="Calibri"/>
                <a:cs typeface="Calibri"/>
              </a:rPr>
              <a:t>man</a:t>
            </a:r>
            <a:r>
              <a:rPr sz="2600" spc="-4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närm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sig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den</a:t>
            </a:r>
            <a:r>
              <a:rPr sz="260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p</a:t>
            </a:r>
            <a:r>
              <a:rPr sz="2600" spc="10" dirty="0">
                <a:latin typeface="Calibri"/>
                <a:cs typeface="Calibri"/>
              </a:rPr>
              <a:t>å</a:t>
            </a:r>
            <a:r>
              <a:rPr sz="2600" spc="-4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s</a:t>
            </a:r>
            <a:r>
              <a:rPr sz="2600" spc="-10" dirty="0">
                <a:latin typeface="Calibri"/>
                <a:cs typeface="Calibri"/>
              </a:rPr>
              <a:t>ä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so</a:t>
            </a:r>
            <a:r>
              <a:rPr sz="2600" spc="20" dirty="0">
                <a:latin typeface="Calibri"/>
                <a:cs typeface="Calibri"/>
              </a:rPr>
              <a:t>m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mi</a:t>
            </a:r>
            <a:r>
              <a:rPr sz="2600" spc="5" dirty="0">
                <a:latin typeface="Calibri"/>
                <a:cs typeface="Calibri"/>
              </a:rPr>
              <a:t>n</a:t>
            </a:r>
            <a:r>
              <a:rPr sz="2600" spc="10" dirty="0">
                <a:latin typeface="Calibri"/>
                <a:cs typeface="Calibri"/>
              </a:rPr>
              <a:t>ime</a:t>
            </a:r>
            <a:r>
              <a:rPr sz="2600" spc="-50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ar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(1)</a:t>
            </a:r>
            <a:r>
              <a:rPr sz="260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oc</a:t>
            </a:r>
            <a:r>
              <a:rPr sz="2600" spc="10" dirty="0">
                <a:latin typeface="Calibri"/>
                <a:cs typeface="Calibri"/>
              </a:rPr>
              <a:t>h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20" dirty="0">
                <a:latin typeface="Calibri"/>
                <a:cs typeface="Calibri"/>
              </a:rPr>
              <a:t>m</a:t>
            </a:r>
            <a:r>
              <a:rPr sz="2600" spc="-20" dirty="0">
                <a:latin typeface="Calibri"/>
                <a:cs typeface="Calibri"/>
              </a:rPr>
              <a:t>a</a:t>
            </a:r>
            <a:r>
              <a:rPr sz="2600" spc="5" dirty="0">
                <a:latin typeface="Calibri"/>
                <a:cs typeface="Calibri"/>
              </a:rPr>
              <a:t>x</a:t>
            </a:r>
            <a:r>
              <a:rPr sz="2600" spc="10" dirty="0">
                <a:latin typeface="Calibri"/>
                <a:cs typeface="Calibri"/>
              </a:rPr>
              <a:t>ime</a:t>
            </a:r>
            <a:r>
              <a:rPr sz="2600" spc="-55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ar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(2</a:t>
            </a:r>
            <a:r>
              <a:rPr sz="2600" spc="-10" dirty="0">
                <a:latin typeface="Calibri"/>
                <a:cs typeface="Calibri"/>
              </a:rPr>
              <a:t>)</a:t>
            </a:r>
            <a:r>
              <a:rPr sz="2600" spc="10" dirty="0">
                <a:latin typeface="Calibri"/>
                <a:cs typeface="Calibri"/>
              </a:rPr>
              <a:t>?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23089" y="2656709"/>
            <a:ext cx="165735" cy="14408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Gusta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f</a:t>
            </a:r>
            <a:r>
              <a:rPr sz="1100" spc="1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Ne</a:t>
            </a:r>
            <a:r>
              <a:rPr sz="1100" spc="5" dirty="0">
                <a:solidFill>
                  <a:srgbClr val="888888"/>
                </a:solidFill>
                <a:latin typeface="Century Gothic"/>
                <a:cs typeface="Century Gothic"/>
              </a:rPr>
              <a:t>l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hans,</a:t>
            </a:r>
            <a:r>
              <a:rPr sz="1100" spc="-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2018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7" name="Rezervirano mjesto podnožja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Gustaf Nelhans, 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560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4030">
              <a:lnSpc>
                <a:spcPct val="100000"/>
              </a:lnSpc>
            </a:pP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Text</a:t>
            </a:r>
            <a:r>
              <a:rPr b="0" spc="114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b="0" spc="-5" dirty="0">
                <a:solidFill>
                  <a:srgbClr val="CB0E0E"/>
                </a:solidFill>
                <a:latin typeface="Century Gothic"/>
                <a:cs typeface="Century Gothic"/>
              </a:rPr>
              <a:t>v</a:t>
            </a: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s</a:t>
            </a:r>
            <a:r>
              <a:rPr b="0" spc="110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b="0" spc="-5" dirty="0">
                <a:solidFill>
                  <a:srgbClr val="CB0E0E"/>
                </a:solidFill>
                <a:latin typeface="Century Gothic"/>
                <a:cs typeface="Century Gothic"/>
              </a:rPr>
              <a:t>siffror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50112" y="1989451"/>
            <a:ext cx="7127240" cy="390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329" indent="-214629">
              <a:lnSpc>
                <a:spcPct val="100000"/>
              </a:lnSpc>
              <a:buFont typeface="Calibri"/>
              <a:buChar char="-"/>
              <a:tabLst>
                <a:tab pos="227965" algn="l"/>
              </a:tabLst>
            </a:pPr>
            <a:r>
              <a:rPr sz="2600" spc="5" dirty="0">
                <a:latin typeface="Calibri"/>
                <a:cs typeface="Calibri"/>
              </a:rPr>
              <a:t>Allt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bl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dirty="0">
                <a:latin typeface="Calibri"/>
                <a:cs typeface="Calibri"/>
              </a:rPr>
              <a:t>r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-40" dirty="0">
                <a:latin typeface="Calibri"/>
                <a:cs typeface="Calibri"/>
              </a:rPr>
              <a:t>e</a:t>
            </a:r>
            <a:r>
              <a:rPr sz="2600" spc="20" dirty="0">
                <a:latin typeface="Calibri"/>
                <a:cs typeface="Calibri"/>
              </a:rPr>
              <a:t>x</a:t>
            </a:r>
            <a:r>
              <a:rPr sz="2600" spc="5" dirty="0">
                <a:latin typeface="Calibri"/>
                <a:cs typeface="Calibri"/>
              </a:rPr>
              <a:t>t</a:t>
            </a:r>
            <a:endParaRPr sz="2600">
              <a:latin typeface="Calibri"/>
              <a:cs typeface="Calibri"/>
            </a:endParaRPr>
          </a:p>
          <a:p>
            <a:pPr marL="441959">
              <a:lnSpc>
                <a:spcPct val="100000"/>
              </a:lnSpc>
              <a:spcBef>
                <a:spcPts val="135"/>
              </a:spcBef>
            </a:pPr>
            <a:r>
              <a:rPr sz="2250" dirty="0">
                <a:latin typeface="Calibri"/>
                <a:cs typeface="Calibri"/>
              </a:rPr>
              <a:t>-</a:t>
            </a:r>
            <a:r>
              <a:rPr sz="2250" spc="-45" dirty="0">
                <a:latin typeface="Times New Roman"/>
                <a:cs typeface="Times New Roman"/>
              </a:rPr>
              <a:t> </a:t>
            </a:r>
            <a:r>
              <a:rPr sz="2250" spc="-40" dirty="0">
                <a:latin typeface="Calibri"/>
                <a:cs typeface="Calibri"/>
              </a:rPr>
              <a:t>K</a:t>
            </a:r>
            <a:r>
              <a:rPr sz="2250" spc="-5" dirty="0">
                <a:latin typeface="Calibri"/>
                <a:cs typeface="Calibri"/>
              </a:rPr>
              <a:t>uns</a:t>
            </a:r>
            <a:r>
              <a:rPr sz="2250" spc="-40" dirty="0">
                <a:latin typeface="Calibri"/>
                <a:cs typeface="Calibri"/>
              </a:rPr>
              <a:t>k</a:t>
            </a:r>
            <a:r>
              <a:rPr sz="2250" dirty="0">
                <a:latin typeface="Calibri"/>
                <a:cs typeface="Calibri"/>
              </a:rPr>
              <a:t>ap</a:t>
            </a:r>
            <a:r>
              <a:rPr sz="2250" spc="-55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Calibri"/>
                <a:cs typeface="Calibri"/>
              </a:rPr>
              <a:t>l</a:t>
            </a:r>
            <a:r>
              <a:rPr sz="2250" dirty="0">
                <a:latin typeface="Calibri"/>
                <a:cs typeface="Calibri"/>
              </a:rPr>
              <a:t>ag</a:t>
            </a:r>
            <a:r>
              <a:rPr sz="2250" spc="-45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as</a:t>
            </a:r>
            <a:r>
              <a:rPr sz="2250" spc="-55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so</a:t>
            </a:r>
            <a:r>
              <a:rPr sz="2250" dirty="0">
                <a:latin typeface="Calibri"/>
                <a:cs typeface="Calibri"/>
              </a:rPr>
              <a:t>m</a:t>
            </a:r>
            <a:r>
              <a:rPr sz="2250" spc="-45" dirty="0">
                <a:latin typeface="Times New Roman"/>
                <a:cs typeface="Times New Roman"/>
              </a:rPr>
              <a:t> 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spc="-40" dirty="0">
                <a:latin typeface="Calibri"/>
                <a:cs typeface="Calibri"/>
              </a:rPr>
              <a:t>e</a:t>
            </a:r>
            <a:r>
              <a:rPr sz="2250" spc="10" dirty="0">
                <a:latin typeface="Calibri"/>
                <a:cs typeface="Calibri"/>
              </a:rPr>
              <a:t>x</a:t>
            </a:r>
            <a:r>
              <a:rPr sz="2250" dirty="0">
                <a:latin typeface="Calibri"/>
                <a:cs typeface="Calibri"/>
              </a:rPr>
              <a:t>t</a:t>
            </a:r>
            <a:endParaRPr sz="2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"/>
              </a:spcBef>
            </a:pPr>
            <a:endParaRPr sz="2400">
              <a:latin typeface="Times New Roman"/>
              <a:cs typeface="Times New Roman"/>
            </a:endParaRPr>
          </a:p>
          <a:p>
            <a:pPr marL="227329" indent="-214629">
              <a:lnSpc>
                <a:spcPct val="100000"/>
              </a:lnSpc>
              <a:buFont typeface="Calibri"/>
              <a:buChar char="-"/>
              <a:tabLst>
                <a:tab pos="227965" algn="l"/>
              </a:tabLst>
            </a:pPr>
            <a:r>
              <a:rPr sz="2600" spc="10" dirty="0">
                <a:latin typeface="Calibri"/>
                <a:cs typeface="Calibri"/>
              </a:rPr>
              <a:t>”</a:t>
            </a:r>
            <a:r>
              <a:rPr sz="2600" spc="15" dirty="0">
                <a:latin typeface="Calibri"/>
                <a:cs typeface="Calibri"/>
              </a:rPr>
              <a:t>F</a:t>
            </a:r>
            <a:r>
              <a:rPr sz="2600" spc="10" dirty="0">
                <a:latin typeface="Calibri"/>
                <a:cs typeface="Calibri"/>
              </a:rPr>
              <a:t>yr</a:t>
            </a:r>
            <a:r>
              <a:rPr sz="2600" spc="-10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spc="-5" dirty="0">
                <a:latin typeface="Calibri"/>
                <a:cs typeface="Calibri"/>
              </a:rPr>
              <a:t>o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30" dirty="0">
                <a:latin typeface="Calibri"/>
                <a:cs typeface="Calibri"/>
              </a:rPr>
              <a:t>v</a:t>
            </a:r>
            <a:r>
              <a:rPr sz="2600" spc="10" dirty="0">
                <a:latin typeface="Calibri"/>
                <a:cs typeface="Calibri"/>
              </a:rPr>
              <a:t>å”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4"/>
              </a:spcBef>
              <a:buFont typeface="Calibri"/>
              <a:buChar char="-"/>
            </a:pPr>
            <a:endParaRPr sz="2850">
              <a:latin typeface="Times New Roman"/>
              <a:cs typeface="Times New Roman"/>
            </a:endParaRPr>
          </a:p>
          <a:p>
            <a:pPr marL="227329" indent="-214629">
              <a:lnSpc>
                <a:spcPct val="100000"/>
              </a:lnSpc>
              <a:buFont typeface="Calibri"/>
              <a:buChar char="-"/>
              <a:tabLst>
                <a:tab pos="227965" algn="l"/>
              </a:tabLst>
            </a:pPr>
            <a:r>
              <a:rPr sz="2600" spc="5" dirty="0">
                <a:latin typeface="Calibri"/>
                <a:cs typeface="Calibri"/>
              </a:rPr>
              <a:t>”Lif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35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ens</a:t>
            </a:r>
            <a:r>
              <a:rPr sz="2600" spc="35" dirty="0">
                <a:latin typeface="Calibri"/>
                <a:cs typeface="Calibri"/>
              </a:rPr>
              <a:t> </a:t>
            </a:r>
            <a:r>
              <a:rPr sz="2600" spc="10" dirty="0">
                <a:latin typeface="Calibri"/>
                <a:cs typeface="Calibri"/>
              </a:rPr>
              <a:t>guide</a:t>
            </a:r>
            <a:r>
              <a:rPr sz="2600" spc="25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5" dirty="0">
                <a:latin typeface="Calibri"/>
                <a:cs typeface="Calibri"/>
              </a:rPr>
              <a:t>ll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40" dirty="0">
                <a:latin typeface="Calibri"/>
                <a:cs typeface="Calibri"/>
              </a:rPr>
              <a:t>g</a:t>
            </a:r>
            <a:r>
              <a:rPr sz="2600" spc="5" dirty="0">
                <a:latin typeface="Calibri"/>
                <a:cs typeface="Calibri"/>
              </a:rPr>
              <a:t>al</a:t>
            </a:r>
            <a:r>
              <a:rPr sz="2600" spc="-20" dirty="0">
                <a:latin typeface="Calibri"/>
                <a:cs typeface="Calibri"/>
              </a:rPr>
              <a:t>a</a:t>
            </a:r>
            <a:r>
              <a:rPr sz="2600" spc="-65" dirty="0">
                <a:latin typeface="Calibri"/>
                <a:cs typeface="Calibri"/>
              </a:rPr>
              <a:t>x</a:t>
            </a:r>
            <a:r>
              <a:rPr sz="2600" spc="10" dirty="0">
                <a:latin typeface="Calibri"/>
                <a:cs typeface="Calibri"/>
              </a:rPr>
              <a:t>en”</a:t>
            </a:r>
            <a:r>
              <a:rPr sz="2600" spc="25" dirty="0">
                <a:latin typeface="Calibri"/>
                <a:cs typeface="Calibri"/>
              </a:rPr>
              <a:t> </a:t>
            </a:r>
            <a:r>
              <a:rPr sz="2600" spc="-40" dirty="0">
                <a:latin typeface="Calibri"/>
                <a:cs typeface="Calibri"/>
              </a:rPr>
              <a:t>a</a:t>
            </a:r>
            <a:r>
              <a:rPr sz="2600" spc="10" dirty="0">
                <a:latin typeface="Calibri"/>
                <a:cs typeface="Calibri"/>
              </a:rPr>
              <a:t>v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20" dirty="0">
                <a:latin typeface="Calibri"/>
                <a:cs typeface="Calibri"/>
              </a:rPr>
              <a:t>D</a:t>
            </a:r>
            <a:r>
              <a:rPr sz="2600" spc="10" dirty="0">
                <a:latin typeface="Calibri"/>
                <a:cs typeface="Calibri"/>
              </a:rPr>
              <a:t>oug</a:t>
            </a:r>
            <a:r>
              <a:rPr sz="2600" spc="-5" dirty="0">
                <a:latin typeface="Calibri"/>
                <a:cs typeface="Calibri"/>
              </a:rPr>
              <a:t>l</a:t>
            </a:r>
            <a:r>
              <a:rPr sz="2600" spc="10" dirty="0">
                <a:latin typeface="Calibri"/>
                <a:cs typeface="Calibri"/>
              </a:rPr>
              <a:t>as</a:t>
            </a:r>
            <a:r>
              <a:rPr sz="2600" spc="40" dirty="0">
                <a:latin typeface="Calibri"/>
                <a:cs typeface="Calibri"/>
              </a:rPr>
              <a:t> </a:t>
            </a:r>
            <a:r>
              <a:rPr sz="2600" spc="10" dirty="0">
                <a:latin typeface="Calibri"/>
                <a:cs typeface="Calibri"/>
              </a:rPr>
              <a:t>Adams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Char char="-"/>
            </a:pPr>
            <a:endParaRPr sz="2850">
              <a:latin typeface="Times New Roman"/>
              <a:cs typeface="Times New Roman"/>
            </a:endParaRPr>
          </a:p>
          <a:p>
            <a:pPr marL="227329" indent="-214629">
              <a:lnSpc>
                <a:spcPts val="3110"/>
              </a:lnSpc>
              <a:buFont typeface="Calibri"/>
              <a:buChar char="-"/>
              <a:tabLst>
                <a:tab pos="227965" algn="l"/>
              </a:tabLst>
            </a:pPr>
            <a:r>
              <a:rPr sz="2600" i="1" spc="5" dirty="0">
                <a:latin typeface="Calibri"/>
                <a:cs typeface="Calibri"/>
              </a:rPr>
              <a:t>Det</a:t>
            </a:r>
            <a:r>
              <a:rPr sz="2600" i="1" spc="-50" dirty="0">
                <a:latin typeface="Times New Roman"/>
                <a:cs typeface="Times New Roman"/>
              </a:rPr>
              <a:t> </a:t>
            </a:r>
            <a:r>
              <a:rPr sz="2600" i="1" spc="15" dirty="0">
                <a:latin typeface="Calibri"/>
                <a:cs typeface="Calibri"/>
              </a:rPr>
              <a:t>y</a:t>
            </a:r>
            <a:r>
              <a:rPr sz="2600" i="1" spc="-25" dirty="0">
                <a:latin typeface="Calibri"/>
                <a:cs typeface="Calibri"/>
              </a:rPr>
              <a:t>tt</a:t>
            </a:r>
            <a:r>
              <a:rPr sz="2600" i="1" spc="10" dirty="0">
                <a:latin typeface="Calibri"/>
                <a:cs typeface="Calibri"/>
              </a:rPr>
              <a:t>er</a:t>
            </a:r>
            <a:r>
              <a:rPr sz="2600" i="1" spc="-15" dirty="0">
                <a:latin typeface="Calibri"/>
                <a:cs typeface="Calibri"/>
              </a:rPr>
              <a:t>s</a:t>
            </a:r>
            <a:r>
              <a:rPr sz="2600" i="1" spc="-35" dirty="0">
                <a:latin typeface="Calibri"/>
                <a:cs typeface="Calibri"/>
              </a:rPr>
              <a:t>t</a:t>
            </a:r>
            <a:r>
              <a:rPr sz="2600" i="1" spc="10" dirty="0">
                <a:latin typeface="Calibri"/>
                <a:cs typeface="Calibri"/>
              </a:rPr>
              <a:t>a</a:t>
            </a:r>
            <a:r>
              <a:rPr sz="2600" i="1" spc="-15" dirty="0">
                <a:latin typeface="Times New Roman"/>
                <a:cs typeface="Times New Roman"/>
              </a:rPr>
              <a:t> </a:t>
            </a:r>
            <a:r>
              <a:rPr sz="2600" i="1" spc="5" dirty="0">
                <a:latin typeface="Calibri"/>
                <a:cs typeface="Calibri"/>
              </a:rPr>
              <a:t>frå</a:t>
            </a:r>
            <a:r>
              <a:rPr sz="2600" i="1" spc="15" dirty="0">
                <a:latin typeface="Calibri"/>
                <a:cs typeface="Calibri"/>
              </a:rPr>
              <a:t>g</a:t>
            </a:r>
            <a:r>
              <a:rPr sz="2600" i="1" spc="5" dirty="0">
                <a:latin typeface="Calibri"/>
                <a:cs typeface="Calibri"/>
              </a:rPr>
              <a:t>a</a:t>
            </a:r>
            <a:r>
              <a:rPr sz="2600" i="1" spc="10" dirty="0">
                <a:latin typeface="Calibri"/>
                <a:cs typeface="Calibri"/>
              </a:rPr>
              <a:t>n</a:t>
            </a:r>
            <a:r>
              <a:rPr sz="2600" i="1" spc="-80" dirty="0">
                <a:latin typeface="Times New Roman"/>
                <a:cs typeface="Times New Roman"/>
              </a:rPr>
              <a:t> </a:t>
            </a:r>
            <a:r>
              <a:rPr sz="2600" i="1" spc="5" dirty="0">
                <a:latin typeface="Calibri"/>
                <a:cs typeface="Calibri"/>
              </a:rPr>
              <a:t>o</a:t>
            </a:r>
            <a:r>
              <a:rPr sz="2600" i="1" spc="20" dirty="0">
                <a:latin typeface="Calibri"/>
                <a:cs typeface="Calibri"/>
              </a:rPr>
              <a:t>m</a:t>
            </a:r>
            <a:r>
              <a:rPr sz="2600" i="1" spc="-35" dirty="0">
                <a:latin typeface="Times New Roman"/>
                <a:cs typeface="Times New Roman"/>
              </a:rPr>
              <a:t> </a:t>
            </a:r>
            <a:r>
              <a:rPr sz="2600" i="1" spc="5" dirty="0">
                <a:latin typeface="Calibri"/>
                <a:cs typeface="Calibri"/>
              </a:rPr>
              <a:t>l</a:t>
            </a:r>
            <a:r>
              <a:rPr sz="2600" i="1" spc="-5" dirty="0">
                <a:latin typeface="Calibri"/>
                <a:cs typeface="Calibri"/>
              </a:rPr>
              <a:t>i</a:t>
            </a:r>
            <a:r>
              <a:rPr sz="2600" i="1" spc="10" dirty="0">
                <a:latin typeface="Calibri"/>
                <a:cs typeface="Calibri"/>
              </a:rPr>
              <a:t>ve</a:t>
            </a:r>
            <a:r>
              <a:rPr sz="2600" i="1" spc="-5" dirty="0">
                <a:latin typeface="Calibri"/>
                <a:cs typeface="Calibri"/>
              </a:rPr>
              <a:t>t</a:t>
            </a:r>
            <a:r>
              <a:rPr sz="2600" i="1" dirty="0">
                <a:latin typeface="Calibri"/>
                <a:cs typeface="Calibri"/>
              </a:rPr>
              <a:t>,</a:t>
            </a:r>
            <a:r>
              <a:rPr sz="2600" i="1" spc="-40" dirty="0">
                <a:latin typeface="Times New Roman"/>
                <a:cs typeface="Times New Roman"/>
              </a:rPr>
              <a:t> </a:t>
            </a:r>
            <a:r>
              <a:rPr sz="2600" i="1" spc="5" dirty="0">
                <a:latin typeface="Calibri"/>
                <a:cs typeface="Calibri"/>
              </a:rPr>
              <a:t>u</a:t>
            </a:r>
            <a:r>
              <a:rPr sz="2600" i="1" spc="15" dirty="0">
                <a:latin typeface="Calibri"/>
                <a:cs typeface="Calibri"/>
              </a:rPr>
              <a:t>n</a:t>
            </a:r>
            <a:r>
              <a:rPr sz="2600" i="1" spc="10" dirty="0">
                <a:latin typeface="Calibri"/>
                <a:cs typeface="Calibri"/>
              </a:rPr>
              <a:t>iversum</a:t>
            </a:r>
            <a:r>
              <a:rPr sz="2600" i="1" spc="-55" dirty="0">
                <a:latin typeface="Times New Roman"/>
                <a:cs typeface="Times New Roman"/>
              </a:rPr>
              <a:t> </a:t>
            </a:r>
            <a:r>
              <a:rPr sz="2600" i="1" spc="5" dirty="0">
                <a:latin typeface="Calibri"/>
                <a:cs typeface="Calibri"/>
              </a:rPr>
              <a:t>oc</a:t>
            </a:r>
            <a:r>
              <a:rPr sz="2600" i="1" spc="10" dirty="0">
                <a:latin typeface="Calibri"/>
                <a:cs typeface="Calibri"/>
              </a:rPr>
              <a:t>h</a:t>
            </a:r>
            <a:r>
              <a:rPr sz="2600" i="1" spc="-40" dirty="0">
                <a:latin typeface="Times New Roman"/>
                <a:cs typeface="Times New Roman"/>
              </a:rPr>
              <a:t> </a:t>
            </a:r>
            <a:r>
              <a:rPr sz="2600" i="1" spc="5" dirty="0">
                <a:latin typeface="Calibri"/>
                <a:cs typeface="Calibri"/>
              </a:rPr>
              <a:t>all</a:t>
            </a:r>
            <a:r>
              <a:rPr sz="2600" i="1" spc="-5" dirty="0">
                <a:latin typeface="Calibri"/>
                <a:cs typeface="Calibri"/>
              </a:rPr>
              <a:t>t</a:t>
            </a:r>
            <a:r>
              <a:rPr sz="2600" i="1" spc="5" dirty="0">
                <a:latin typeface="Calibri"/>
                <a:cs typeface="Calibri"/>
              </a:rPr>
              <a:t>ing.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ts val="3110"/>
              </a:lnSpc>
            </a:pPr>
            <a:r>
              <a:rPr sz="2600" spc="-10" dirty="0">
                <a:latin typeface="Calibri"/>
                <a:cs typeface="Calibri"/>
              </a:rPr>
              <a:t>S</a:t>
            </a:r>
            <a:r>
              <a:rPr sz="2600" spc="-30" dirty="0">
                <a:latin typeface="Calibri"/>
                <a:cs typeface="Calibri"/>
              </a:rPr>
              <a:t>v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35" dirty="0">
                <a:latin typeface="Calibri"/>
                <a:cs typeface="Calibri"/>
              </a:rPr>
              <a:t>r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dirty="0">
                <a:latin typeface="Calibri"/>
                <a:cs typeface="Calibri"/>
              </a:rPr>
              <a:t>t: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i="1" spc="10" dirty="0">
                <a:latin typeface="Calibri"/>
                <a:cs typeface="Calibri"/>
              </a:rPr>
              <a:t>42</a:t>
            </a:r>
            <a:endParaRPr sz="26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80"/>
              </a:spcBef>
              <a:buFont typeface="Calibri"/>
              <a:buChar char="-"/>
              <a:tabLst>
                <a:tab pos="227965" algn="l"/>
              </a:tabLst>
            </a:pPr>
            <a:r>
              <a:rPr sz="2600" i="1" spc="10" dirty="0">
                <a:latin typeface="Calibri"/>
                <a:cs typeface="Calibri"/>
              </a:rPr>
              <a:t>An</a:t>
            </a:r>
            <a:r>
              <a:rPr sz="2600" i="1" spc="15" dirty="0">
                <a:latin typeface="Calibri"/>
                <a:cs typeface="Calibri"/>
              </a:rPr>
              <a:t>d</a:t>
            </a:r>
            <a:r>
              <a:rPr sz="2600" i="1" spc="10" dirty="0">
                <a:latin typeface="Calibri"/>
                <a:cs typeface="Calibri"/>
              </a:rPr>
              <a:t>ra</a:t>
            </a:r>
            <a:r>
              <a:rPr sz="2600" i="1" spc="-60" dirty="0">
                <a:latin typeface="Times New Roman"/>
                <a:cs typeface="Times New Roman"/>
              </a:rPr>
              <a:t> </a:t>
            </a:r>
            <a:r>
              <a:rPr sz="2600" i="1" spc="5" dirty="0">
                <a:latin typeface="Calibri"/>
                <a:cs typeface="Calibri"/>
              </a:rPr>
              <a:t>frå</a:t>
            </a:r>
            <a:r>
              <a:rPr sz="2600" i="1" spc="15" dirty="0">
                <a:latin typeface="Calibri"/>
                <a:cs typeface="Calibri"/>
              </a:rPr>
              <a:t>g</a:t>
            </a:r>
            <a:r>
              <a:rPr sz="2600" i="1" spc="5" dirty="0">
                <a:latin typeface="Calibri"/>
                <a:cs typeface="Calibri"/>
              </a:rPr>
              <a:t>a</a:t>
            </a:r>
            <a:r>
              <a:rPr sz="2600" i="1" spc="15" dirty="0">
                <a:latin typeface="Calibri"/>
                <a:cs typeface="Calibri"/>
              </a:rPr>
              <a:t>n</a:t>
            </a:r>
            <a:r>
              <a:rPr sz="2600" i="1" dirty="0">
                <a:latin typeface="Calibri"/>
                <a:cs typeface="Calibri"/>
              </a:rPr>
              <a:t>:</a:t>
            </a:r>
            <a:r>
              <a:rPr sz="2600" i="1" spc="-85" dirty="0">
                <a:latin typeface="Times New Roman"/>
                <a:cs typeface="Times New Roman"/>
              </a:rPr>
              <a:t> </a:t>
            </a:r>
            <a:r>
              <a:rPr sz="2600" i="1" spc="-125" dirty="0">
                <a:latin typeface="Calibri"/>
                <a:cs typeface="Calibri"/>
              </a:rPr>
              <a:t>V</a:t>
            </a:r>
            <a:r>
              <a:rPr sz="2600" i="1" spc="5" dirty="0">
                <a:latin typeface="Calibri"/>
                <a:cs typeface="Calibri"/>
              </a:rPr>
              <a:t>a</a:t>
            </a:r>
            <a:r>
              <a:rPr sz="2600" i="1" spc="10" dirty="0">
                <a:latin typeface="Calibri"/>
                <a:cs typeface="Calibri"/>
              </a:rPr>
              <a:t>d</a:t>
            </a:r>
            <a:r>
              <a:rPr sz="2600" i="1" spc="-50" dirty="0">
                <a:latin typeface="Times New Roman"/>
                <a:cs typeface="Times New Roman"/>
              </a:rPr>
              <a:t> </a:t>
            </a:r>
            <a:r>
              <a:rPr sz="2600" i="1" spc="5" dirty="0">
                <a:latin typeface="Calibri"/>
                <a:cs typeface="Calibri"/>
              </a:rPr>
              <a:t>är</a:t>
            </a:r>
            <a:r>
              <a:rPr sz="2600" i="1" spc="-65" dirty="0">
                <a:latin typeface="Times New Roman"/>
                <a:cs typeface="Times New Roman"/>
              </a:rPr>
              <a:t> </a:t>
            </a:r>
            <a:r>
              <a:rPr sz="2600" i="1" spc="5" dirty="0">
                <a:latin typeface="Calibri"/>
                <a:cs typeface="Calibri"/>
              </a:rPr>
              <a:t>frå</a:t>
            </a:r>
            <a:r>
              <a:rPr sz="2600" i="1" spc="15" dirty="0">
                <a:latin typeface="Calibri"/>
                <a:cs typeface="Calibri"/>
              </a:rPr>
              <a:t>g</a:t>
            </a:r>
            <a:r>
              <a:rPr sz="2600" i="1" spc="5" dirty="0">
                <a:latin typeface="Calibri"/>
                <a:cs typeface="Calibri"/>
              </a:rPr>
              <a:t>a</a:t>
            </a:r>
            <a:r>
              <a:rPr sz="2600" i="1" spc="15" dirty="0">
                <a:latin typeface="Calibri"/>
                <a:cs typeface="Calibri"/>
              </a:rPr>
              <a:t>n</a:t>
            </a:r>
            <a:r>
              <a:rPr sz="2600" i="1" spc="10" dirty="0">
                <a:latin typeface="Calibri"/>
                <a:cs typeface="Calibri"/>
              </a:rPr>
              <a:t>?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77000" y="883919"/>
            <a:ext cx="3544824" cy="19019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83680" y="883919"/>
            <a:ext cx="3438143" cy="1795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93486" y="1547764"/>
            <a:ext cx="116951" cy="1402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zervirano mjesto podnožj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98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1908" y="879020"/>
            <a:ext cx="4648835" cy="1154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100" spc="-5" dirty="0">
                <a:solidFill>
                  <a:srgbClr val="CB0E0E"/>
                </a:solidFill>
                <a:latin typeface="Century Gothic"/>
                <a:cs typeface="Century Gothic"/>
              </a:rPr>
              <a:t>Va</a:t>
            </a:r>
            <a:r>
              <a:rPr sz="4100" dirty="0">
                <a:solidFill>
                  <a:srgbClr val="CB0E0E"/>
                </a:solidFill>
                <a:latin typeface="Century Gothic"/>
                <a:cs typeface="Century Gothic"/>
              </a:rPr>
              <a:t>d</a:t>
            </a:r>
            <a:r>
              <a:rPr sz="4100" spc="120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sz="4100" dirty="0">
                <a:solidFill>
                  <a:srgbClr val="CB0E0E"/>
                </a:solidFill>
                <a:latin typeface="Century Gothic"/>
                <a:cs typeface="Century Gothic"/>
              </a:rPr>
              <a:t>har</a:t>
            </a:r>
            <a:r>
              <a:rPr sz="4100" spc="100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sz="4100" spc="-5" dirty="0">
                <a:solidFill>
                  <a:srgbClr val="CB0E0E"/>
                </a:solidFill>
                <a:latin typeface="Century Gothic"/>
                <a:cs typeface="Century Gothic"/>
              </a:rPr>
              <a:t>v</a:t>
            </a:r>
            <a:r>
              <a:rPr sz="4100" dirty="0">
                <a:solidFill>
                  <a:srgbClr val="CB0E0E"/>
                </a:solidFill>
                <a:latin typeface="Century Gothic"/>
                <a:cs typeface="Century Gothic"/>
              </a:rPr>
              <a:t>i</a:t>
            </a:r>
            <a:r>
              <a:rPr sz="4100" spc="100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sz="4100" dirty="0">
                <a:solidFill>
                  <a:srgbClr val="CB0E0E"/>
                </a:solidFill>
                <a:latin typeface="Century Gothic"/>
                <a:cs typeface="Century Gothic"/>
              </a:rPr>
              <a:t>kommit</a:t>
            </a:r>
            <a:endParaRPr sz="4100">
              <a:latin typeface="Century Gothic"/>
              <a:cs typeface="Century Gothic"/>
            </a:endParaRPr>
          </a:p>
          <a:p>
            <a:pPr marL="12700">
              <a:lnSpc>
                <a:spcPts val="4840"/>
              </a:lnSpc>
              <a:spcBef>
                <a:spcPts val="40"/>
              </a:spcBef>
            </a:pPr>
            <a:r>
              <a:rPr sz="4100" dirty="0">
                <a:solidFill>
                  <a:srgbClr val="CB0E0E"/>
                </a:solidFill>
                <a:latin typeface="Century Gothic"/>
                <a:cs typeface="Century Gothic"/>
              </a:rPr>
              <a:t>fram</a:t>
            </a:r>
            <a:r>
              <a:rPr sz="4100" spc="114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sz="4100" dirty="0">
                <a:solidFill>
                  <a:srgbClr val="CB0E0E"/>
                </a:solidFill>
                <a:latin typeface="Century Gothic"/>
                <a:cs typeface="Century Gothic"/>
              </a:rPr>
              <a:t>t</a:t>
            </a:r>
            <a:r>
              <a:rPr sz="4100" spc="5" dirty="0">
                <a:solidFill>
                  <a:srgbClr val="CB0E0E"/>
                </a:solidFill>
                <a:latin typeface="Century Gothic"/>
                <a:cs typeface="Century Gothic"/>
              </a:rPr>
              <a:t>i</a:t>
            </a:r>
            <a:r>
              <a:rPr sz="4100" spc="-5" dirty="0">
                <a:solidFill>
                  <a:srgbClr val="CB0E0E"/>
                </a:solidFill>
                <a:latin typeface="Century Gothic"/>
                <a:cs typeface="Century Gothic"/>
              </a:rPr>
              <a:t>ll?</a:t>
            </a:r>
            <a:endParaRPr sz="41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0541" y="2306385"/>
            <a:ext cx="4587240" cy="1959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965" marR="5080" indent="-215265">
              <a:lnSpc>
                <a:spcPct val="101299"/>
              </a:lnSpc>
              <a:buFont typeface="Arial"/>
              <a:buChar char="•"/>
              <a:tabLst>
                <a:tab pos="227965" algn="l"/>
              </a:tabLst>
            </a:pPr>
            <a:r>
              <a:rPr sz="2600" spc="10" dirty="0">
                <a:latin typeface="Calibri"/>
                <a:cs typeface="Calibri"/>
              </a:rPr>
              <a:t>Ak</a:t>
            </a:r>
            <a:r>
              <a:rPr sz="2600" spc="-4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4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dig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-55" dirty="0">
                <a:latin typeface="Calibri"/>
                <a:cs typeface="Calibri"/>
              </a:rPr>
              <a:t>f</a:t>
            </a:r>
            <a:r>
              <a:rPr sz="2600" spc="5" dirty="0">
                <a:latin typeface="Calibri"/>
                <a:cs typeface="Calibri"/>
              </a:rPr>
              <a:t>ör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apo</a:t>
            </a:r>
            <a:r>
              <a:rPr sz="2600" spc="-65" dirty="0">
                <a:latin typeface="Calibri"/>
                <a:cs typeface="Calibri"/>
              </a:rPr>
              <a:t>f</a:t>
            </a:r>
            <a:r>
              <a:rPr sz="2600" spc="10" dirty="0">
                <a:latin typeface="Calibri"/>
                <a:cs typeface="Calibri"/>
              </a:rPr>
              <a:t>en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5" dirty="0">
                <a:latin typeface="Calibri"/>
                <a:cs typeface="Calibri"/>
              </a:rPr>
              <a:t>,</a:t>
            </a:r>
            <a:r>
              <a:rPr sz="2600" spc="35" dirty="0">
                <a:latin typeface="Calibri"/>
                <a:cs typeface="Calibri"/>
              </a:rPr>
              <a:t> </a:t>
            </a:r>
            <a:r>
              <a:rPr sz="2600" spc="-180" dirty="0">
                <a:latin typeface="Calibri"/>
                <a:cs typeface="Calibri"/>
              </a:rPr>
              <a:t>”</a:t>
            </a:r>
            <a:r>
              <a:rPr sz="2600" spc="10" dirty="0">
                <a:latin typeface="Calibri"/>
                <a:cs typeface="Calibri"/>
              </a:rPr>
              <a:t>den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al</a:t>
            </a:r>
            <a:r>
              <a:rPr sz="2600" spc="-5" dirty="0">
                <a:latin typeface="Calibri"/>
                <a:cs typeface="Calibri"/>
              </a:rPr>
              <a:t>l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60" dirty="0">
                <a:latin typeface="Calibri"/>
                <a:cs typeface="Calibri"/>
              </a:rPr>
              <a:t>f</a:t>
            </a:r>
            <a:r>
              <a:rPr sz="2600" spc="10" dirty="0">
                <a:latin typeface="Calibri"/>
                <a:cs typeface="Calibri"/>
              </a:rPr>
              <a:t>ör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10" dirty="0">
                <a:latin typeface="Calibri"/>
                <a:cs typeface="Calibri"/>
              </a:rPr>
              <a:t>mäns</a:t>
            </a:r>
            <a:r>
              <a:rPr sz="2600" spc="15" dirty="0">
                <a:latin typeface="Calibri"/>
                <a:cs typeface="Calibri"/>
              </a:rPr>
              <a:t>k</a:t>
            </a:r>
            <a:r>
              <a:rPr sz="2600" spc="5" dirty="0">
                <a:latin typeface="Calibri"/>
                <a:cs typeface="Calibri"/>
              </a:rPr>
              <a:t>l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-40" dirty="0">
                <a:latin typeface="Calibri"/>
                <a:cs typeface="Calibri"/>
              </a:rPr>
              <a:t>g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dri</a:t>
            </a:r>
            <a:r>
              <a:rPr sz="2600" dirty="0">
                <a:latin typeface="Calibri"/>
                <a:cs typeface="Calibri"/>
              </a:rPr>
              <a:t>f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en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-15" dirty="0">
                <a:latin typeface="Calibri"/>
                <a:cs typeface="Calibri"/>
              </a:rPr>
              <a:t>a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-35" dirty="0">
                <a:latin typeface="Calibri"/>
                <a:cs typeface="Calibri"/>
              </a:rPr>
              <a:t>tt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på</a:t>
            </a:r>
            <a:r>
              <a:rPr sz="260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sl</a:t>
            </a:r>
            <a:r>
              <a:rPr sz="2600" spc="10" dirty="0">
                <a:latin typeface="Calibri"/>
                <a:cs typeface="Calibri"/>
              </a:rPr>
              <a:t>umpmäs</a:t>
            </a:r>
            <a:r>
              <a:rPr sz="2600" spc="20" dirty="0">
                <a:latin typeface="Calibri"/>
                <a:cs typeface="Calibri"/>
              </a:rPr>
              <a:t>s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spc="-45" dirty="0">
                <a:latin typeface="Calibri"/>
                <a:cs typeface="Calibri"/>
              </a:rPr>
              <a:t>g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d</a:t>
            </a:r>
            <a:r>
              <a:rPr sz="2600" spc="-10" dirty="0">
                <a:latin typeface="Calibri"/>
                <a:cs typeface="Calibri"/>
              </a:rPr>
              <a:t>a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3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oc</a:t>
            </a:r>
            <a:r>
              <a:rPr sz="2600" spc="10" dirty="0">
                <a:latin typeface="Calibri"/>
                <a:cs typeface="Calibri"/>
              </a:rPr>
              <a:t>h</a:t>
            </a:r>
            <a:r>
              <a:rPr sz="2600" spc="-4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hi</a:t>
            </a:r>
            <a:r>
              <a:rPr sz="2600" spc="-40" dirty="0">
                <a:latin typeface="Calibri"/>
                <a:cs typeface="Calibri"/>
              </a:rPr>
              <a:t>t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mening</a:t>
            </a:r>
            <a:r>
              <a:rPr sz="2600" spc="-20" dirty="0">
                <a:latin typeface="Calibri"/>
                <a:cs typeface="Calibri"/>
              </a:rPr>
              <a:t>s</a:t>
            </a:r>
            <a:r>
              <a:rPr sz="2600" spc="5" dirty="0">
                <a:latin typeface="Calibri"/>
                <a:cs typeface="Calibri"/>
              </a:rPr>
              <a:t>fulla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spc="15" dirty="0">
                <a:latin typeface="Calibri"/>
                <a:cs typeface="Calibri"/>
              </a:rPr>
              <a:t>mön</a:t>
            </a:r>
            <a:r>
              <a:rPr sz="2600" spc="-15" dirty="0">
                <a:latin typeface="Calibri"/>
                <a:cs typeface="Calibri"/>
              </a:rPr>
              <a:t>s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er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i </a:t>
            </a:r>
            <a:r>
              <a:rPr sz="2600" spc="15" dirty="0">
                <a:latin typeface="Calibri"/>
                <a:cs typeface="Calibri"/>
              </a:rPr>
              <a:t>dem</a:t>
            </a:r>
            <a:r>
              <a:rPr sz="2600" spc="-235" dirty="0">
                <a:latin typeface="Calibri"/>
                <a:cs typeface="Calibri"/>
              </a:rPr>
              <a:t>”</a:t>
            </a:r>
            <a:r>
              <a:rPr sz="2600" spc="5" dirty="0">
                <a:latin typeface="Calibri"/>
                <a:cs typeface="Calibri"/>
              </a:rPr>
              <a:t>, </a:t>
            </a:r>
            <a:r>
              <a:rPr sz="2600" spc="-40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änk</a:t>
            </a:r>
            <a:r>
              <a:rPr sz="2600" spc="-3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5" dirty="0">
                <a:latin typeface="Calibri"/>
                <a:cs typeface="Calibri"/>
              </a:rPr>
              <a:t>.</a:t>
            </a:r>
            <a:r>
              <a:rPr sz="2600" spc="-30" dirty="0">
                <a:latin typeface="Calibri"/>
                <a:cs typeface="Calibri"/>
              </a:rPr>
              <a:t>e</a:t>
            </a:r>
            <a:r>
              <a:rPr sz="2600" spc="5" dirty="0">
                <a:latin typeface="Calibri"/>
                <a:cs typeface="Calibri"/>
              </a:rPr>
              <a:t>x.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p</a:t>
            </a:r>
            <a:r>
              <a:rPr sz="2600" spc="10" dirty="0">
                <a:latin typeface="Calibri"/>
                <a:cs typeface="Calibri"/>
              </a:rPr>
              <a:t>å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f</a:t>
            </a:r>
            <a:r>
              <a:rPr sz="2600" spc="10" dirty="0">
                <a:latin typeface="Calibri"/>
                <a:cs typeface="Calibri"/>
              </a:rPr>
              <a:t>igu</a:t>
            </a:r>
            <a:r>
              <a:rPr sz="2600" spc="-50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er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15" dirty="0">
                <a:latin typeface="Calibri"/>
                <a:cs typeface="Calibri"/>
              </a:rPr>
              <a:t>mo</a:t>
            </a:r>
            <a:r>
              <a:rPr sz="2600" spc="-10" dirty="0">
                <a:latin typeface="Calibri"/>
                <a:cs typeface="Calibri"/>
              </a:rPr>
              <a:t>l</a:t>
            </a:r>
            <a:r>
              <a:rPr sz="2600" spc="5" dirty="0">
                <a:latin typeface="Calibri"/>
                <a:cs typeface="Calibri"/>
              </a:rPr>
              <a:t>nen.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70320" y="1923288"/>
            <a:ext cx="2929127" cy="3745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45763" y="5728968"/>
            <a:ext cx="2214880" cy="187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5" dirty="0">
                <a:latin typeface="Calibri"/>
                <a:cs typeface="Calibri"/>
              </a:rPr>
              <a:t>H/T</a:t>
            </a:r>
            <a:r>
              <a:rPr sz="1250" spc="-35" dirty="0">
                <a:latin typeface="Times New Roman"/>
                <a:cs typeface="Times New Roman"/>
              </a:rPr>
              <a:t> </a:t>
            </a:r>
            <a:r>
              <a:rPr sz="1250" b="1" u="sng" spc="5" dirty="0">
                <a:solidFill>
                  <a:srgbClr val="0462C1"/>
                </a:solidFill>
                <a:latin typeface="Calibri"/>
                <a:cs typeface="Calibri"/>
              </a:rPr>
              <a:t>N</a:t>
            </a:r>
            <a:r>
              <a:rPr sz="1250" b="1" u="sng" spc="-10" dirty="0">
                <a:solidFill>
                  <a:srgbClr val="0462C1"/>
                </a:solidFill>
                <a:latin typeface="Calibri"/>
                <a:cs typeface="Calibri"/>
              </a:rPr>
              <a:t>at</a:t>
            </a:r>
            <a:r>
              <a:rPr sz="1250" b="1" u="sng" dirty="0">
                <a:solidFill>
                  <a:srgbClr val="0462C1"/>
                </a:solidFill>
                <a:latin typeface="Calibri"/>
                <a:cs typeface="Calibri"/>
              </a:rPr>
              <a:t>alie</a:t>
            </a:r>
            <a:r>
              <a:rPr sz="1250" b="1" u="sng" spc="-1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250" b="1" u="sng" dirty="0">
                <a:solidFill>
                  <a:srgbClr val="0462C1"/>
                </a:solidFill>
                <a:latin typeface="Calibri"/>
                <a:cs typeface="Calibri"/>
              </a:rPr>
              <a:t>Connell</a:t>
            </a:r>
            <a:r>
              <a:rPr sz="1250" u="sng" dirty="0">
                <a:solidFill>
                  <a:srgbClr val="0462C1"/>
                </a:solidFill>
                <a:latin typeface="Calibri"/>
                <a:cs typeface="Calibri"/>
              </a:rPr>
              <a:t>,</a:t>
            </a:r>
            <a:r>
              <a:rPr sz="1250" u="sng" spc="5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250" u="sng" dirty="0">
                <a:solidFill>
                  <a:srgbClr val="0462C1"/>
                </a:solidFill>
                <a:latin typeface="Calibri"/>
                <a:cs typeface="Calibri"/>
              </a:rPr>
              <a:t>via Pi</a:t>
            </a:r>
            <a:r>
              <a:rPr sz="1250" u="sng" spc="-10" dirty="0">
                <a:solidFill>
                  <a:srgbClr val="0462C1"/>
                </a:solidFill>
                <a:latin typeface="Calibri"/>
                <a:cs typeface="Calibri"/>
              </a:rPr>
              <a:t>nt</a:t>
            </a:r>
            <a:r>
              <a:rPr sz="1250" u="sng" spc="5" dirty="0">
                <a:solidFill>
                  <a:srgbClr val="0462C1"/>
                </a:solidFill>
                <a:latin typeface="Calibri"/>
                <a:cs typeface="Calibri"/>
              </a:rPr>
              <a:t>e</a:t>
            </a:r>
            <a:r>
              <a:rPr sz="1250" u="sng" spc="-10" dirty="0">
                <a:solidFill>
                  <a:srgbClr val="0462C1"/>
                </a:solidFill>
                <a:latin typeface="Calibri"/>
                <a:cs typeface="Calibri"/>
              </a:rPr>
              <a:t>r</a:t>
            </a:r>
            <a:r>
              <a:rPr sz="1250" u="sng" spc="5" dirty="0">
                <a:solidFill>
                  <a:srgbClr val="0462C1"/>
                </a:solidFill>
                <a:latin typeface="Calibri"/>
                <a:cs typeface="Calibri"/>
              </a:rPr>
              <a:t>e</a:t>
            </a:r>
            <a:r>
              <a:rPr sz="1250" u="sng" spc="-20" dirty="0">
                <a:solidFill>
                  <a:srgbClr val="0462C1"/>
                </a:solidFill>
                <a:latin typeface="Calibri"/>
                <a:cs typeface="Calibri"/>
              </a:rPr>
              <a:t>s</a:t>
            </a:r>
            <a:r>
              <a:rPr sz="1250" u="sng" dirty="0">
                <a:solidFill>
                  <a:srgbClr val="0462C1"/>
                </a:solidFill>
                <a:latin typeface="Calibri"/>
                <a:cs typeface="Calibri"/>
              </a:rPr>
              <a:t>t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793486" y="1547764"/>
            <a:ext cx="116951" cy="1402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zervirano mjesto podnožj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9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9230">
              <a:lnSpc>
                <a:spcPts val="4840"/>
              </a:lnSpc>
            </a:pP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Textnära</a:t>
            </a:r>
            <a:r>
              <a:rPr b="0" spc="105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b="0" spc="-5" dirty="0">
                <a:solidFill>
                  <a:srgbClr val="CB0E0E"/>
                </a:solidFill>
                <a:latin typeface="Century Gothic"/>
                <a:cs typeface="Century Gothic"/>
              </a:rPr>
              <a:t>läsning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0052" y="1916742"/>
            <a:ext cx="3957320" cy="275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329" indent="-214629">
              <a:lnSpc>
                <a:spcPct val="100000"/>
              </a:lnSpc>
              <a:buFont typeface="Arial"/>
              <a:buChar char="•"/>
              <a:tabLst>
                <a:tab pos="227965" algn="l"/>
              </a:tabLst>
            </a:pPr>
            <a:r>
              <a:rPr sz="2600" spc="-215" dirty="0">
                <a:latin typeface="Calibri"/>
                <a:cs typeface="Calibri"/>
              </a:rPr>
              <a:t>T</a:t>
            </a:r>
            <a:r>
              <a:rPr sz="2600" spc="-40" dirty="0">
                <a:latin typeface="Calibri"/>
                <a:cs typeface="Calibri"/>
              </a:rPr>
              <a:t>e</a:t>
            </a:r>
            <a:r>
              <a:rPr sz="2600" spc="20" dirty="0">
                <a:latin typeface="Calibri"/>
                <a:cs typeface="Calibri"/>
              </a:rPr>
              <a:t>x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anal</a:t>
            </a:r>
            <a:r>
              <a:rPr sz="2600" spc="-30" dirty="0">
                <a:latin typeface="Calibri"/>
                <a:cs typeface="Calibri"/>
              </a:rPr>
              <a:t>y</a:t>
            </a:r>
            <a:r>
              <a:rPr sz="2600" dirty="0">
                <a:latin typeface="Calibri"/>
                <a:cs typeface="Calibri"/>
              </a:rPr>
              <a:t>s:</a:t>
            </a:r>
            <a:endParaRPr sz="26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345"/>
              </a:spcBef>
              <a:buFont typeface="Arial"/>
              <a:buChar char="•"/>
              <a:tabLst>
                <a:tab pos="227965" algn="l"/>
              </a:tabLst>
            </a:pPr>
            <a:r>
              <a:rPr sz="2600" spc="-65" dirty="0">
                <a:latin typeface="Calibri"/>
                <a:cs typeface="Calibri"/>
              </a:rPr>
              <a:t>P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50" dirty="0">
                <a:latin typeface="Calibri"/>
                <a:cs typeface="Calibri"/>
              </a:rPr>
              <a:t>r</a:t>
            </a:r>
            <a:r>
              <a:rPr sz="2600" spc="-5" dirty="0">
                <a:latin typeface="Calibri"/>
                <a:cs typeface="Calibri"/>
              </a:rPr>
              <a:t>a</a:t>
            </a:r>
            <a:r>
              <a:rPr sz="2600" dirty="0">
                <a:latin typeface="Calibri"/>
                <a:cs typeface="Calibri"/>
              </a:rPr>
              <a:t>f</a:t>
            </a:r>
            <a:r>
              <a:rPr sz="2600" spc="-45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ase</a:t>
            </a:r>
            <a:r>
              <a:rPr sz="2600" spc="-45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en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-40" dirty="0">
                <a:latin typeface="Calibri"/>
                <a:cs typeface="Calibri"/>
              </a:rPr>
              <a:t>e</a:t>
            </a:r>
            <a:r>
              <a:rPr sz="2600" spc="20" dirty="0">
                <a:latin typeface="Calibri"/>
                <a:cs typeface="Calibri"/>
              </a:rPr>
              <a:t>x</a:t>
            </a:r>
            <a:r>
              <a:rPr sz="2600" spc="5" dirty="0">
                <a:latin typeface="Calibri"/>
                <a:cs typeface="Calibri"/>
              </a:rPr>
              <a:t>t</a:t>
            </a:r>
            <a:endParaRPr sz="2600">
              <a:latin typeface="Calibri"/>
              <a:cs typeface="Calibri"/>
            </a:endParaRPr>
          </a:p>
          <a:p>
            <a:pPr marL="227329" indent="-214629">
              <a:lnSpc>
                <a:spcPts val="2810"/>
              </a:lnSpc>
              <a:spcBef>
                <a:spcPts val="345"/>
              </a:spcBef>
              <a:buFont typeface="Arial"/>
              <a:buChar char="•"/>
              <a:tabLst>
                <a:tab pos="227965" algn="l"/>
              </a:tabLst>
            </a:pPr>
            <a:r>
              <a:rPr sz="2600" spc="5" dirty="0">
                <a:latin typeface="Calibri"/>
                <a:cs typeface="Calibri"/>
              </a:rPr>
              <a:t>Sö</a:t>
            </a:r>
            <a:r>
              <a:rPr sz="2600" spc="-35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e</a:t>
            </a:r>
            <a:r>
              <a:rPr sz="2600" dirty="0">
                <a:latin typeface="Calibri"/>
                <a:cs typeface="Calibri"/>
              </a:rPr>
              <a:t>f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er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do</a:t>
            </a:r>
            <a:r>
              <a:rPr sz="2600" spc="-5" dirty="0">
                <a:latin typeface="Calibri"/>
                <a:cs typeface="Calibri"/>
              </a:rPr>
              <a:t>l</a:t>
            </a:r>
            <a:r>
              <a:rPr sz="2600" spc="10" dirty="0">
                <a:latin typeface="Calibri"/>
                <a:cs typeface="Calibri"/>
              </a:rPr>
              <a:t>d</a:t>
            </a:r>
            <a:r>
              <a:rPr sz="2600" spc="-30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meni</a:t>
            </a:r>
            <a:r>
              <a:rPr sz="2600" spc="5" dirty="0">
                <a:latin typeface="Calibri"/>
                <a:cs typeface="Calibri"/>
              </a:rPr>
              <a:t>n</a:t>
            </a:r>
            <a:r>
              <a:rPr sz="2600" spc="10" dirty="0">
                <a:latin typeface="Calibri"/>
                <a:cs typeface="Calibri"/>
              </a:rPr>
              <a:t>g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en</a:t>
            </a:r>
            <a:endParaRPr sz="2600">
              <a:latin typeface="Calibri"/>
              <a:cs typeface="Calibri"/>
            </a:endParaRPr>
          </a:p>
          <a:p>
            <a:pPr marL="227329">
              <a:lnSpc>
                <a:spcPts val="2810"/>
              </a:lnSpc>
            </a:pP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-30" dirty="0">
                <a:latin typeface="Calibri"/>
                <a:cs typeface="Calibri"/>
              </a:rPr>
              <a:t>e</a:t>
            </a:r>
            <a:r>
              <a:rPr sz="2600" spc="20" dirty="0">
                <a:latin typeface="Calibri"/>
                <a:cs typeface="Calibri"/>
              </a:rPr>
              <a:t>x</a:t>
            </a:r>
            <a:r>
              <a:rPr sz="2600" spc="5" dirty="0">
                <a:latin typeface="Calibri"/>
                <a:cs typeface="Calibri"/>
              </a:rPr>
              <a:t>t</a:t>
            </a:r>
            <a:endParaRPr sz="2600">
              <a:latin typeface="Calibri"/>
              <a:cs typeface="Calibri"/>
            </a:endParaRPr>
          </a:p>
          <a:p>
            <a:pPr marL="227329" marR="1003300" indent="-214629">
              <a:lnSpc>
                <a:spcPts val="2530"/>
              </a:lnSpc>
              <a:spcBef>
                <a:spcPts val="975"/>
              </a:spcBef>
              <a:buFont typeface="Arial"/>
              <a:buChar char="•"/>
              <a:tabLst>
                <a:tab pos="227965" algn="l"/>
              </a:tabLst>
            </a:pPr>
            <a:r>
              <a:rPr sz="2600" spc="10" dirty="0">
                <a:latin typeface="Calibri"/>
                <a:cs typeface="Calibri"/>
              </a:rPr>
              <a:t>Anpa</a:t>
            </a:r>
            <a:r>
              <a:rPr sz="2600" spc="5" dirty="0">
                <a:latin typeface="Calibri"/>
                <a:cs typeface="Calibri"/>
              </a:rPr>
              <a:t>ss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en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-40" dirty="0">
                <a:latin typeface="Calibri"/>
                <a:cs typeface="Calibri"/>
              </a:rPr>
              <a:t>e</a:t>
            </a:r>
            <a:r>
              <a:rPr sz="2600" spc="20" dirty="0">
                <a:latin typeface="Calibri"/>
                <a:cs typeface="Calibri"/>
              </a:rPr>
              <a:t>x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och</a:t>
            </a:r>
            <a:r>
              <a:rPr sz="2600" dirty="0">
                <a:latin typeface="Times New Roman"/>
                <a:cs typeface="Times New Roman"/>
              </a:rPr>
              <a:t> </a:t>
            </a:r>
            <a:r>
              <a:rPr sz="2600" spc="-45" dirty="0">
                <a:latin typeface="Calibri"/>
                <a:cs typeface="Calibri"/>
              </a:rPr>
              <a:t>r</a:t>
            </a:r>
            <a:r>
              <a:rPr sz="2600" spc="-25" dirty="0">
                <a:latin typeface="Calibri"/>
                <a:cs typeface="Calibri"/>
              </a:rPr>
              <a:t>e</a:t>
            </a:r>
            <a:r>
              <a:rPr sz="2600" dirty="0">
                <a:latin typeface="Calibri"/>
                <a:cs typeface="Calibri"/>
              </a:rPr>
              <a:t>f</a:t>
            </a:r>
            <a:r>
              <a:rPr sz="2600" spc="5" dirty="0">
                <a:latin typeface="Calibri"/>
                <a:cs typeface="Calibri"/>
              </a:rPr>
              <a:t>l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10" dirty="0">
                <a:latin typeface="Calibri"/>
                <a:cs typeface="Calibri"/>
              </a:rPr>
              <a:t>k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55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-10" dirty="0">
                <a:latin typeface="Calibri"/>
                <a:cs typeface="Calibri"/>
              </a:rPr>
              <a:t>ö</a:t>
            </a:r>
            <a:r>
              <a:rPr sz="2600" spc="-15" dirty="0">
                <a:latin typeface="Calibri"/>
                <a:cs typeface="Calibri"/>
              </a:rPr>
              <a:t>v</a:t>
            </a:r>
            <a:r>
              <a:rPr sz="2600" dirty="0">
                <a:latin typeface="Calibri"/>
                <a:cs typeface="Calibri"/>
              </a:rPr>
              <a:t>er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den</a:t>
            </a:r>
            <a:endParaRPr sz="26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227965" algn="l"/>
              </a:tabLst>
            </a:pPr>
            <a:r>
              <a:rPr sz="2600" spc="15" dirty="0">
                <a:latin typeface="Calibri"/>
                <a:cs typeface="Calibri"/>
              </a:rPr>
              <a:t>G</a:t>
            </a:r>
            <a:r>
              <a:rPr sz="2600" spc="-50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ans</a:t>
            </a:r>
            <a:r>
              <a:rPr sz="2600" spc="-30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d</a:t>
            </a:r>
            <a:r>
              <a:rPr sz="2600" spc="-5" dirty="0">
                <a:latin typeface="Calibri"/>
                <a:cs typeface="Calibri"/>
              </a:rPr>
              <a:t>e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al</a:t>
            </a:r>
            <a:r>
              <a:rPr sz="2600" dirty="0">
                <a:latin typeface="Calibri"/>
                <a:cs typeface="Calibri"/>
              </a:rPr>
              <a:t>jer</a:t>
            </a:r>
            <a:r>
              <a:rPr sz="2600" spc="-2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en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-40" dirty="0">
                <a:latin typeface="Calibri"/>
                <a:cs typeface="Calibri"/>
              </a:rPr>
              <a:t>e</a:t>
            </a:r>
            <a:r>
              <a:rPr sz="2600" spc="20" dirty="0">
                <a:latin typeface="Calibri"/>
                <a:cs typeface="Calibri"/>
              </a:rPr>
              <a:t>x</a:t>
            </a:r>
            <a:r>
              <a:rPr sz="2600" spc="5" dirty="0">
                <a:latin typeface="Calibri"/>
                <a:cs typeface="Calibri"/>
              </a:rPr>
              <a:t>t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76531" y="5295906"/>
            <a:ext cx="1431925" cy="762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499"/>
              </a:lnSpc>
            </a:pPr>
            <a:r>
              <a:rPr sz="2600" b="1" spc="10" dirty="0">
                <a:latin typeface="Calibri"/>
                <a:cs typeface="Calibri"/>
              </a:rPr>
              <a:t>=</a:t>
            </a:r>
            <a:r>
              <a:rPr sz="2600" b="1" spc="-60" dirty="0">
                <a:latin typeface="Times New Roman"/>
                <a:cs typeface="Times New Roman"/>
              </a:rPr>
              <a:t> </a:t>
            </a:r>
            <a:r>
              <a:rPr sz="2600" b="1" spc="-35" dirty="0">
                <a:latin typeface="Calibri"/>
                <a:cs typeface="Calibri"/>
              </a:rPr>
              <a:t>t</a:t>
            </a:r>
            <a:r>
              <a:rPr sz="2600" b="1" spc="-30" dirty="0">
                <a:latin typeface="Calibri"/>
                <a:cs typeface="Calibri"/>
              </a:rPr>
              <a:t>e</a:t>
            </a:r>
            <a:r>
              <a:rPr sz="2600" b="1" spc="5" dirty="0">
                <a:latin typeface="Calibri"/>
                <a:cs typeface="Calibri"/>
              </a:rPr>
              <a:t>xt</a:t>
            </a:r>
            <a:r>
              <a:rPr sz="2600" b="1" spc="20" dirty="0">
                <a:latin typeface="Calibri"/>
                <a:cs typeface="Calibri"/>
              </a:rPr>
              <a:t>n</a:t>
            </a:r>
            <a:r>
              <a:rPr sz="2600" b="1" spc="10" dirty="0">
                <a:latin typeface="Calibri"/>
                <a:cs typeface="Calibri"/>
              </a:rPr>
              <a:t>ä</a:t>
            </a:r>
            <a:r>
              <a:rPr sz="2600" b="1" spc="-60" dirty="0">
                <a:latin typeface="Calibri"/>
                <a:cs typeface="Calibri"/>
              </a:rPr>
              <a:t>r</a:t>
            </a:r>
            <a:r>
              <a:rPr sz="2600" b="1" spc="10" dirty="0">
                <a:latin typeface="Calibri"/>
                <a:cs typeface="Calibri"/>
              </a:rPr>
              <a:t>a</a:t>
            </a:r>
            <a:r>
              <a:rPr sz="2600" b="1" spc="5" dirty="0">
                <a:latin typeface="Times New Roman"/>
                <a:cs typeface="Times New Roman"/>
              </a:rPr>
              <a:t> </a:t>
            </a:r>
            <a:r>
              <a:rPr sz="2600" b="1" spc="10" dirty="0">
                <a:latin typeface="Calibri"/>
                <a:cs typeface="Calibri"/>
              </a:rPr>
              <a:t>läsning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38315" y="2456688"/>
            <a:ext cx="3610355" cy="2948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467353" y="5475222"/>
            <a:ext cx="1521460" cy="238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dirty="0">
                <a:latin typeface="Calibri"/>
                <a:cs typeface="Calibri"/>
              </a:rPr>
              <a:t>(</a:t>
            </a:r>
            <a:r>
              <a:rPr sz="1650" spc="-5" dirty="0">
                <a:latin typeface="Calibri"/>
                <a:cs typeface="Calibri"/>
              </a:rPr>
              <a:t>St</a:t>
            </a:r>
            <a:r>
              <a:rPr sz="1650" spc="5" dirty="0">
                <a:latin typeface="Calibri"/>
                <a:cs typeface="Calibri"/>
              </a:rPr>
              <a:t>e</a:t>
            </a:r>
            <a:r>
              <a:rPr sz="1650" spc="10" dirty="0">
                <a:latin typeface="Calibri"/>
                <a:cs typeface="Calibri"/>
              </a:rPr>
              <a:t>n</a:t>
            </a:r>
            <a:r>
              <a:rPr sz="1650" spc="5" dirty="0">
                <a:latin typeface="Calibri"/>
                <a:cs typeface="Calibri"/>
              </a:rPr>
              <a:t>bac</a:t>
            </a:r>
            <a:r>
              <a:rPr sz="1650" spc="-20" dirty="0">
                <a:latin typeface="Calibri"/>
                <a:cs typeface="Calibri"/>
              </a:rPr>
              <a:t>k</a:t>
            </a:r>
            <a:r>
              <a:rPr sz="1650" spc="5" dirty="0">
                <a:latin typeface="Calibri"/>
                <a:cs typeface="Calibri"/>
              </a:rPr>
              <a:t>a</a:t>
            </a:r>
            <a:r>
              <a:rPr sz="1650" spc="-55" dirty="0">
                <a:latin typeface="Times New Roman"/>
                <a:cs typeface="Times New Roman"/>
              </a:rPr>
              <a:t> </a:t>
            </a:r>
            <a:r>
              <a:rPr sz="1650" spc="5" dirty="0">
                <a:latin typeface="Calibri"/>
                <a:cs typeface="Calibri"/>
              </a:rPr>
              <a:t>2001)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33971" y="728472"/>
            <a:ext cx="2371344" cy="1386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793486" y="1547764"/>
            <a:ext cx="116951" cy="1402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zervirano mjesto podnožj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56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7185">
              <a:lnSpc>
                <a:spcPct val="100000"/>
              </a:lnSpc>
            </a:pP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Textkodning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63267" y="1934021"/>
            <a:ext cx="7967345" cy="2913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329" indent="-214629">
              <a:lnSpc>
                <a:spcPts val="2965"/>
              </a:lnSpc>
              <a:buFont typeface="Arial"/>
              <a:buChar char="•"/>
              <a:tabLst>
                <a:tab pos="227965" algn="l"/>
              </a:tabLst>
            </a:pPr>
            <a:r>
              <a:rPr sz="2600" spc="10" dirty="0">
                <a:latin typeface="Calibri"/>
                <a:cs typeface="Calibri"/>
              </a:rPr>
              <a:t>O</a:t>
            </a:r>
            <a:r>
              <a:rPr sz="2600" spc="20" dirty="0">
                <a:latin typeface="Calibri"/>
                <a:cs typeface="Calibri"/>
              </a:rPr>
              <a:t>m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vi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s</a:t>
            </a:r>
            <a:r>
              <a:rPr sz="2600" spc="-30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lä</a:t>
            </a:r>
            <a:r>
              <a:rPr sz="2600" spc="-50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d</a:t>
            </a:r>
            <a:r>
              <a:rPr sz="2600" spc="-10" dirty="0">
                <a:latin typeface="Calibri"/>
                <a:cs typeface="Calibri"/>
              </a:rPr>
              <a:t>a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o</a:t>
            </a:r>
            <a:r>
              <a:rPr sz="2600" spc="-45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e</a:t>
            </a:r>
            <a:r>
              <a:rPr sz="2600" spc="-5" dirty="0">
                <a:latin typeface="Calibri"/>
                <a:cs typeface="Calibri"/>
              </a:rPr>
              <a:t>r</a:t>
            </a:r>
            <a:r>
              <a:rPr sz="2600" spc="5" dirty="0">
                <a:latin typeface="Calibri"/>
                <a:cs typeface="Calibri"/>
              </a:rPr>
              <a:t>n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20" dirty="0">
                <a:latin typeface="Times New Roman"/>
                <a:cs typeface="Times New Roman"/>
              </a:rPr>
              <a:t> </a:t>
            </a:r>
            <a:r>
              <a:rPr sz="2600" spc="-15" dirty="0">
                <a:latin typeface="Calibri"/>
                <a:cs typeface="Calibri"/>
              </a:rPr>
              <a:t>a</a:t>
            </a:r>
            <a:r>
              <a:rPr sz="2600" spc="-40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läsa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15" dirty="0">
                <a:latin typeface="Calibri"/>
                <a:cs typeface="Calibri"/>
              </a:rPr>
              <a:t>må</a:t>
            </a:r>
            <a:r>
              <a:rPr sz="2600" spc="-10" dirty="0">
                <a:latin typeface="Calibri"/>
                <a:cs typeface="Calibri"/>
              </a:rPr>
              <a:t>s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e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vi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hjäl</a:t>
            </a:r>
            <a:r>
              <a:rPr sz="2600" dirty="0">
                <a:latin typeface="Calibri"/>
                <a:cs typeface="Calibri"/>
              </a:rPr>
              <a:t>p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3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de</a:t>
            </a:r>
            <a:r>
              <a:rPr sz="2600" spc="20" dirty="0">
                <a:latin typeface="Calibri"/>
                <a:cs typeface="Calibri"/>
              </a:rPr>
              <a:t>m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-15" dirty="0">
                <a:latin typeface="Calibri"/>
                <a:cs typeface="Calibri"/>
              </a:rPr>
              <a:t>a</a:t>
            </a:r>
            <a:r>
              <a:rPr sz="2600" spc="-40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t</a:t>
            </a:r>
            <a:endParaRPr sz="2600">
              <a:latin typeface="Calibri"/>
              <a:cs typeface="Calibri"/>
            </a:endParaRPr>
          </a:p>
          <a:p>
            <a:pPr marL="227329">
              <a:lnSpc>
                <a:spcPts val="2965"/>
              </a:lnSpc>
            </a:pP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o</a:t>
            </a:r>
            <a:r>
              <a:rPr sz="2600" spc="-5" dirty="0">
                <a:latin typeface="Calibri"/>
                <a:cs typeface="Calibri"/>
              </a:rPr>
              <a:t>l</a:t>
            </a:r>
            <a:r>
              <a:rPr sz="2600" spc="-45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30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-40" dirty="0">
                <a:latin typeface="Calibri"/>
                <a:cs typeface="Calibri"/>
              </a:rPr>
              <a:t>e</a:t>
            </a:r>
            <a:r>
              <a:rPr sz="2600" spc="20" dirty="0">
                <a:latin typeface="Calibri"/>
                <a:cs typeface="Calibri"/>
              </a:rPr>
              <a:t>x</a:t>
            </a:r>
            <a:r>
              <a:rPr sz="2600" spc="5" dirty="0">
                <a:latin typeface="Calibri"/>
                <a:cs typeface="Calibri"/>
              </a:rPr>
              <a:t>t</a:t>
            </a:r>
            <a:endParaRPr sz="26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635"/>
              </a:spcBef>
              <a:buFont typeface="Arial"/>
              <a:buChar char="•"/>
              <a:tabLst>
                <a:tab pos="227965" algn="l"/>
              </a:tabLst>
            </a:pPr>
            <a:r>
              <a:rPr sz="2600" spc="-215" dirty="0">
                <a:latin typeface="Calibri"/>
                <a:cs typeface="Calibri"/>
              </a:rPr>
              <a:t>T</a:t>
            </a:r>
            <a:r>
              <a:rPr sz="2600" spc="-40" dirty="0">
                <a:latin typeface="Calibri"/>
                <a:cs typeface="Calibri"/>
              </a:rPr>
              <a:t>e</a:t>
            </a:r>
            <a:r>
              <a:rPr sz="2600" spc="20" dirty="0">
                <a:latin typeface="Calibri"/>
                <a:cs typeface="Calibri"/>
              </a:rPr>
              <a:t>x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En</a:t>
            </a:r>
            <a:r>
              <a:rPr sz="2600" spc="-10" dirty="0">
                <a:latin typeface="Calibri"/>
                <a:cs typeface="Calibri"/>
              </a:rPr>
              <a:t>c</a:t>
            </a:r>
            <a:r>
              <a:rPr sz="2600" spc="5" dirty="0">
                <a:latin typeface="Calibri"/>
                <a:cs typeface="Calibri"/>
              </a:rPr>
              <a:t>od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5" dirty="0">
                <a:latin typeface="Calibri"/>
                <a:cs typeface="Calibri"/>
              </a:rPr>
              <a:t>n</a:t>
            </a:r>
            <a:r>
              <a:rPr sz="2600" spc="10" dirty="0">
                <a:latin typeface="Calibri"/>
                <a:cs typeface="Calibri"/>
              </a:rPr>
              <a:t>g</a:t>
            </a:r>
            <a:r>
              <a:rPr sz="2600" spc="-2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Ini</a:t>
            </a:r>
            <a:r>
              <a:rPr sz="2600" spc="-10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spc="-20" dirty="0">
                <a:latin typeface="Calibri"/>
                <a:cs typeface="Calibri"/>
              </a:rPr>
              <a:t>a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-15" dirty="0">
                <a:latin typeface="Calibri"/>
                <a:cs typeface="Calibri"/>
              </a:rPr>
              <a:t>v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2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(TEI)</a:t>
            </a:r>
            <a:endParaRPr sz="26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227965" algn="l"/>
              </a:tabLst>
            </a:pPr>
            <a:r>
              <a:rPr sz="2600" spc="20" dirty="0">
                <a:latin typeface="Calibri"/>
                <a:cs typeface="Calibri"/>
              </a:rPr>
              <a:t>M</a:t>
            </a:r>
            <a:r>
              <a:rPr sz="2600" spc="-10" dirty="0">
                <a:latin typeface="Calibri"/>
                <a:cs typeface="Calibri"/>
              </a:rPr>
              <a:t>e</a:t>
            </a:r>
            <a:r>
              <a:rPr sz="2600" spc="-40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ad</a:t>
            </a:r>
            <a:r>
              <a:rPr sz="2600" spc="-15" dirty="0">
                <a:latin typeface="Calibri"/>
                <a:cs typeface="Calibri"/>
              </a:rPr>
              <a:t>a</a:t>
            </a:r>
            <a:r>
              <a:rPr sz="2600" spc="-40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10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+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mar</a:t>
            </a:r>
            <a:r>
              <a:rPr sz="2600" spc="-30" dirty="0">
                <a:latin typeface="Calibri"/>
                <a:cs typeface="Calibri"/>
              </a:rPr>
              <a:t>k</a:t>
            </a:r>
            <a:r>
              <a:rPr sz="2600" spc="5" dirty="0">
                <a:latin typeface="Calibri"/>
                <a:cs typeface="Calibri"/>
              </a:rPr>
              <a:t>up</a:t>
            </a:r>
            <a:endParaRPr sz="2600">
              <a:latin typeface="Calibri"/>
              <a:cs typeface="Calibri"/>
            </a:endParaRPr>
          </a:p>
          <a:p>
            <a:pPr marL="657225" lvl="1" indent="-215265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657860" algn="l"/>
              </a:tabLst>
            </a:pPr>
            <a:r>
              <a:rPr sz="2250" spc="-5" dirty="0">
                <a:latin typeface="Calibri"/>
                <a:cs typeface="Calibri"/>
              </a:rPr>
              <a:t>E</a:t>
            </a:r>
            <a:r>
              <a:rPr sz="2250" spc="-30" dirty="0">
                <a:latin typeface="Calibri"/>
                <a:cs typeface="Calibri"/>
              </a:rPr>
              <a:t>g</a:t>
            </a:r>
            <a:r>
              <a:rPr sz="2250" dirty="0">
                <a:latin typeface="Calibri"/>
                <a:cs typeface="Calibri"/>
              </a:rPr>
              <a:t>ens</a:t>
            </a:r>
            <a:r>
              <a:rPr sz="2250" spc="-45" dirty="0">
                <a:latin typeface="Calibri"/>
                <a:cs typeface="Calibri"/>
              </a:rPr>
              <a:t>k</a:t>
            </a:r>
            <a:r>
              <a:rPr sz="2250" dirty="0">
                <a:latin typeface="Calibri"/>
                <a:cs typeface="Calibri"/>
              </a:rPr>
              <a:t>aper</a:t>
            </a:r>
            <a:endParaRPr sz="2250">
              <a:latin typeface="Calibri"/>
              <a:cs typeface="Calibri"/>
            </a:endParaRPr>
          </a:p>
          <a:p>
            <a:pPr marL="227329" marR="5080" indent="-214629">
              <a:lnSpc>
                <a:spcPts val="2800"/>
              </a:lnSpc>
              <a:spcBef>
                <a:spcPts val="1015"/>
              </a:spcBef>
              <a:buFont typeface="Arial"/>
              <a:buChar char="•"/>
              <a:tabLst>
                <a:tab pos="227965" algn="l"/>
              </a:tabLst>
            </a:pPr>
            <a:r>
              <a:rPr sz="2600" spc="5" dirty="0">
                <a:latin typeface="Calibri"/>
                <a:cs typeface="Calibri"/>
              </a:rPr>
              <a:t>Lä</a:t>
            </a:r>
            <a:r>
              <a:rPr sz="2600" spc="25" dirty="0">
                <a:latin typeface="Calibri"/>
                <a:cs typeface="Calibri"/>
              </a:rPr>
              <a:t>g</a:t>
            </a:r>
            <a:r>
              <a:rPr sz="2600" spc="10" dirty="0">
                <a:latin typeface="Calibri"/>
                <a:cs typeface="Calibri"/>
              </a:rPr>
              <a:t>g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5" dirty="0">
                <a:latin typeface="Calibri"/>
                <a:cs typeface="Calibri"/>
              </a:rPr>
              <a:t>ll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-80" dirty="0">
                <a:latin typeface="Calibri"/>
                <a:cs typeface="Calibri"/>
              </a:rPr>
              <a:t>k</a:t>
            </a:r>
            <a:r>
              <a:rPr sz="2600" spc="5" dirty="0">
                <a:latin typeface="Calibri"/>
                <a:cs typeface="Calibri"/>
              </a:rPr>
              <a:t>oder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so</a:t>
            </a:r>
            <a:r>
              <a:rPr sz="2600" spc="20" dirty="0">
                <a:latin typeface="Calibri"/>
                <a:cs typeface="Calibri"/>
              </a:rPr>
              <a:t>m</a:t>
            </a:r>
            <a:r>
              <a:rPr sz="2600" spc="-4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hjälper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d</a:t>
            </a:r>
            <a:r>
              <a:rPr sz="2600" spc="-15" dirty="0">
                <a:latin typeface="Calibri"/>
                <a:cs typeface="Calibri"/>
              </a:rPr>
              <a:t>a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o</a:t>
            </a:r>
            <a:r>
              <a:rPr sz="2600" spc="-5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n</a:t>
            </a:r>
            <a:r>
              <a:rPr sz="2600" spc="-20" dirty="0">
                <a:latin typeface="Times New Roman"/>
                <a:cs typeface="Times New Roman"/>
              </a:rPr>
              <a:t> </a:t>
            </a:r>
            <a:r>
              <a:rPr sz="2600" spc="-15" dirty="0">
                <a:latin typeface="Calibri"/>
                <a:cs typeface="Calibri"/>
              </a:rPr>
              <a:t>a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ide</a:t>
            </a:r>
            <a:r>
              <a:rPr sz="2600" spc="-20" dirty="0">
                <a:latin typeface="Calibri"/>
                <a:cs typeface="Calibri"/>
              </a:rPr>
              <a:t>n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dirty="0">
                <a:latin typeface="Calibri"/>
                <a:cs typeface="Calibri"/>
              </a:rPr>
              <a:t>f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55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2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spe</a:t>
            </a:r>
            <a:r>
              <a:rPr sz="2600" spc="15" dirty="0">
                <a:latin typeface="Calibri"/>
                <a:cs typeface="Calibri"/>
              </a:rPr>
              <a:t>c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dirty="0">
                <a:latin typeface="Calibri"/>
                <a:cs typeface="Calibri"/>
              </a:rPr>
              <a:t>f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spc="-50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sa</a:t>
            </a:r>
            <a:r>
              <a:rPr sz="2600" spc="-65" dirty="0">
                <a:latin typeface="Calibri"/>
                <a:cs typeface="Calibri"/>
              </a:rPr>
              <a:t>k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275" dirty="0">
                <a:latin typeface="Calibri"/>
                <a:cs typeface="Calibri"/>
              </a:rPr>
              <a:t>r</a:t>
            </a:r>
            <a:r>
              <a:rPr sz="2600" spc="5" dirty="0">
                <a:latin typeface="Calibri"/>
                <a:cs typeface="Calibri"/>
              </a:rPr>
              <a:t>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793486" y="1547764"/>
            <a:ext cx="116951" cy="1402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8483" y="608076"/>
            <a:ext cx="4090416" cy="3436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14727" y="350520"/>
            <a:ext cx="4317492" cy="35311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68696" y="1531619"/>
            <a:ext cx="4814316" cy="2596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79548" y="4200144"/>
            <a:ext cx="7057644" cy="1972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723089" y="2656709"/>
            <a:ext cx="165735" cy="14408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Gusta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f</a:t>
            </a:r>
            <a:r>
              <a:rPr sz="1100" spc="1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Ne</a:t>
            </a:r>
            <a:r>
              <a:rPr sz="1100" spc="5" dirty="0">
                <a:solidFill>
                  <a:srgbClr val="888888"/>
                </a:solidFill>
                <a:latin typeface="Century Gothic"/>
                <a:cs typeface="Century Gothic"/>
              </a:rPr>
              <a:t>l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hans,</a:t>
            </a:r>
            <a:r>
              <a:rPr sz="1100" spc="-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2018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7" name="Rezervirano mjesto podnožja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Gustaf Nelhans, 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03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59067" y="391668"/>
            <a:ext cx="1708403" cy="56189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Problem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00737" y="1934268"/>
            <a:ext cx="4464685" cy="34436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329" indent="-214629">
              <a:lnSpc>
                <a:spcPct val="100000"/>
              </a:lnSpc>
              <a:buFont typeface="Arial"/>
              <a:buChar char="•"/>
              <a:tabLst>
                <a:tab pos="227965" algn="l"/>
              </a:tabLst>
            </a:pPr>
            <a:r>
              <a:rPr sz="2600" spc="5" dirty="0">
                <a:latin typeface="Calibri"/>
                <a:cs typeface="Calibri"/>
              </a:rPr>
              <a:t>S</a:t>
            </a:r>
            <a:r>
              <a:rPr sz="2600" spc="-30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anna</a:t>
            </a:r>
            <a:r>
              <a:rPr sz="2600" spc="-30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-40" dirty="0">
                <a:latin typeface="Calibri"/>
                <a:cs typeface="Calibri"/>
              </a:rPr>
              <a:t>e</a:t>
            </a:r>
            <a:r>
              <a:rPr sz="2600" spc="20" dirty="0">
                <a:latin typeface="Calibri"/>
                <a:cs typeface="Calibri"/>
              </a:rPr>
              <a:t>x</a:t>
            </a:r>
            <a:r>
              <a:rPr sz="2600" spc="5" dirty="0">
                <a:latin typeface="Calibri"/>
                <a:cs typeface="Calibri"/>
              </a:rPr>
              <a:t>t</a:t>
            </a:r>
            <a:endParaRPr sz="26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685"/>
              </a:spcBef>
              <a:buFont typeface="Arial"/>
              <a:buChar char="•"/>
              <a:tabLst>
                <a:tab pos="227965" algn="l"/>
              </a:tabLst>
            </a:pPr>
            <a:r>
              <a:rPr sz="2600" spc="10" dirty="0">
                <a:latin typeface="Calibri"/>
                <a:cs typeface="Calibri"/>
              </a:rPr>
              <a:t>OCR</a:t>
            </a:r>
            <a:r>
              <a:rPr sz="2600" spc="5" dirty="0">
                <a:latin typeface="Calibri"/>
                <a:cs typeface="Calibri"/>
              </a:rPr>
              <a:t>: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O</a:t>
            </a:r>
            <a:r>
              <a:rPr sz="2600" spc="-10" dirty="0">
                <a:latin typeface="Calibri"/>
                <a:cs typeface="Calibri"/>
              </a:rPr>
              <a:t>p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5" dirty="0">
                <a:latin typeface="Calibri"/>
                <a:cs typeface="Calibri"/>
              </a:rPr>
              <a:t>s</a:t>
            </a:r>
            <a:r>
              <a:rPr sz="2600" spc="10" dirty="0">
                <a:latin typeface="Calibri"/>
                <a:cs typeface="Calibri"/>
              </a:rPr>
              <a:t>k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ec</a:t>
            </a:r>
            <a:r>
              <a:rPr sz="2600" spc="-70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en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-20" dirty="0">
                <a:latin typeface="Calibri"/>
                <a:cs typeface="Calibri"/>
              </a:rPr>
              <a:t>g</a:t>
            </a:r>
            <a:r>
              <a:rPr sz="2600" spc="10" dirty="0">
                <a:latin typeface="Calibri"/>
                <a:cs typeface="Calibri"/>
              </a:rPr>
              <a:t>en</a:t>
            </a:r>
            <a:r>
              <a:rPr sz="2600" spc="-40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änn</a:t>
            </a:r>
            <a:r>
              <a:rPr sz="2600" spc="5" dirty="0">
                <a:latin typeface="Calibri"/>
                <a:cs typeface="Calibri"/>
              </a:rPr>
              <a:t>ing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2"/>
              </a:spcBef>
              <a:buFont typeface="Arial"/>
              <a:buChar char="•"/>
            </a:pPr>
            <a:endParaRPr sz="3600">
              <a:latin typeface="Times New Roman"/>
              <a:cs typeface="Times New Roman"/>
            </a:endParaRPr>
          </a:p>
          <a:p>
            <a:pPr marL="657225" lvl="1" indent="-214629">
              <a:lnSpc>
                <a:spcPct val="100000"/>
              </a:lnSpc>
              <a:buFont typeface="Arial"/>
              <a:buChar char="•"/>
              <a:tabLst>
                <a:tab pos="657860" algn="l"/>
              </a:tabLst>
            </a:pPr>
            <a:r>
              <a:rPr sz="2250" spc="-5" dirty="0">
                <a:latin typeface="Calibri"/>
                <a:cs typeface="Calibri"/>
              </a:rPr>
              <a:t>D</a:t>
            </a:r>
            <a:r>
              <a:rPr sz="2250" spc="-25" dirty="0">
                <a:latin typeface="Calibri"/>
                <a:cs typeface="Calibri"/>
              </a:rPr>
              <a:t>a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a</a:t>
            </a:r>
            <a:r>
              <a:rPr sz="2250" spc="-20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ensn</a:t>
            </a:r>
            <a:r>
              <a:rPr sz="2250" spc="-20" dirty="0">
                <a:latin typeface="Calibri"/>
                <a:cs typeface="Calibri"/>
              </a:rPr>
              <a:t>i</a:t>
            </a:r>
            <a:r>
              <a:rPr sz="2250" spc="-5" dirty="0">
                <a:latin typeface="Calibri"/>
                <a:cs typeface="Calibri"/>
              </a:rPr>
              <a:t>ng</a:t>
            </a:r>
            <a:endParaRPr sz="2250">
              <a:latin typeface="Calibri"/>
              <a:cs typeface="Calibri"/>
            </a:endParaRPr>
          </a:p>
          <a:p>
            <a:pPr marL="657225" lvl="1" indent="-214629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657860" algn="l"/>
              </a:tabLst>
            </a:pPr>
            <a:r>
              <a:rPr sz="2250" dirty="0">
                <a:latin typeface="Calibri"/>
                <a:cs typeface="Calibri"/>
              </a:rPr>
              <a:t>M</a:t>
            </a:r>
            <a:r>
              <a:rPr sz="2250" spc="-10" dirty="0">
                <a:latin typeface="Calibri"/>
                <a:cs typeface="Calibri"/>
              </a:rPr>
              <a:t>e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ad</a:t>
            </a:r>
            <a:r>
              <a:rPr sz="2250" spc="-20" dirty="0">
                <a:latin typeface="Calibri"/>
                <a:cs typeface="Calibri"/>
              </a:rPr>
              <a:t>a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a</a:t>
            </a:r>
            <a:endParaRPr sz="2250">
              <a:latin typeface="Calibri"/>
              <a:cs typeface="Calibri"/>
            </a:endParaRPr>
          </a:p>
          <a:p>
            <a:pPr marL="657225" lvl="1" indent="-214629">
              <a:lnSpc>
                <a:spcPct val="100000"/>
              </a:lnSpc>
              <a:spcBef>
                <a:spcPts val="225"/>
              </a:spcBef>
              <a:buFont typeface="Arial"/>
              <a:buChar char="•"/>
              <a:tabLst>
                <a:tab pos="657860" algn="l"/>
              </a:tabLst>
            </a:pPr>
            <a:r>
              <a:rPr sz="2250" dirty="0">
                <a:latin typeface="Calibri"/>
                <a:cs typeface="Calibri"/>
              </a:rPr>
              <a:t>Mynd</a:t>
            </a:r>
            <a:r>
              <a:rPr sz="2250" spc="-10" dirty="0">
                <a:latin typeface="Calibri"/>
                <a:cs typeface="Calibri"/>
              </a:rPr>
              <a:t>i</a:t>
            </a:r>
            <a:r>
              <a:rPr sz="2250" dirty="0">
                <a:latin typeface="Calibri"/>
                <a:cs typeface="Calibri"/>
              </a:rPr>
              <a:t>gh</a:t>
            </a:r>
            <a:r>
              <a:rPr sz="2250" spc="-25" dirty="0">
                <a:latin typeface="Calibri"/>
                <a:cs typeface="Calibri"/>
              </a:rPr>
              <a:t>e</a:t>
            </a:r>
            <a:r>
              <a:rPr sz="2250" dirty="0">
                <a:latin typeface="Calibri"/>
                <a:cs typeface="Calibri"/>
              </a:rPr>
              <a:t>ts</a:t>
            </a:r>
            <a:r>
              <a:rPr sz="2250" spc="-80" dirty="0">
                <a:latin typeface="Calibri"/>
                <a:cs typeface="Calibri"/>
              </a:rPr>
              <a:t>k</a:t>
            </a:r>
            <a:r>
              <a:rPr sz="2250" spc="-5" dirty="0">
                <a:latin typeface="Calibri"/>
                <a:cs typeface="Calibri"/>
              </a:rPr>
              <a:t>o</a:t>
            </a:r>
            <a:r>
              <a:rPr sz="2250" spc="-30" dirty="0">
                <a:latin typeface="Calibri"/>
                <a:cs typeface="Calibri"/>
              </a:rPr>
              <a:t>n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40" dirty="0">
                <a:latin typeface="Calibri"/>
                <a:cs typeface="Calibri"/>
              </a:rPr>
              <a:t>r</a:t>
            </a:r>
            <a:r>
              <a:rPr sz="2250" spc="5" dirty="0">
                <a:latin typeface="Calibri"/>
                <a:cs typeface="Calibri"/>
              </a:rPr>
              <a:t>ol</a:t>
            </a:r>
            <a:r>
              <a:rPr sz="2250" spc="-5" dirty="0">
                <a:latin typeface="Calibri"/>
                <a:cs typeface="Calibri"/>
              </a:rPr>
              <a:t>l</a:t>
            </a:r>
            <a:r>
              <a:rPr sz="2250" dirty="0">
                <a:latin typeface="Calibri"/>
                <a:cs typeface="Calibri"/>
              </a:rPr>
              <a:t>:</a:t>
            </a:r>
            <a:endParaRPr sz="2250">
              <a:latin typeface="Calibri"/>
              <a:cs typeface="Calibri"/>
            </a:endParaRPr>
          </a:p>
          <a:p>
            <a:pPr marL="1087120" lvl="2" indent="-214629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1087755" algn="l"/>
              </a:tabLst>
            </a:pPr>
            <a:r>
              <a:rPr sz="1850" spc="-5" dirty="0">
                <a:latin typeface="Calibri"/>
                <a:cs typeface="Calibri"/>
              </a:rPr>
              <a:t>D</a:t>
            </a:r>
            <a:r>
              <a:rPr sz="1850" spc="-15" dirty="0">
                <a:latin typeface="Calibri"/>
                <a:cs typeface="Calibri"/>
              </a:rPr>
              <a:t>o</a:t>
            </a:r>
            <a:r>
              <a:rPr sz="1850" dirty="0">
                <a:latin typeface="Calibri"/>
                <a:cs typeface="Calibri"/>
              </a:rPr>
              <a:t>yle,</a:t>
            </a:r>
            <a:r>
              <a:rPr sz="1850" spc="-3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Calibri"/>
                <a:cs typeface="Calibri"/>
              </a:rPr>
              <a:t>Arth</a:t>
            </a:r>
            <a:r>
              <a:rPr sz="1850" spc="-10" dirty="0">
                <a:latin typeface="Calibri"/>
                <a:cs typeface="Calibri"/>
              </a:rPr>
              <a:t>u</a:t>
            </a:r>
            <a:r>
              <a:rPr sz="1850" dirty="0">
                <a:latin typeface="Calibri"/>
                <a:cs typeface="Calibri"/>
              </a:rPr>
              <a:t>r</a:t>
            </a:r>
            <a:endParaRPr sz="1850">
              <a:latin typeface="Calibri"/>
              <a:cs typeface="Calibri"/>
            </a:endParaRPr>
          </a:p>
          <a:p>
            <a:pPr marL="1087120" lvl="2" indent="-214629">
              <a:lnSpc>
                <a:spcPct val="100000"/>
              </a:lnSpc>
              <a:spcBef>
                <a:spcPts val="310"/>
              </a:spcBef>
              <a:buFont typeface="Arial"/>
              <a:buChar char="•"/>
              <a:tabLst>
                <a:tab pos="1087755" algn="l"/>
              </a:tabLst>
            </a:pPr>
            <a:r>
              <a:rPr sz="1850" spc="-5" dirty="0">
                <a:latin typeface="Calibri"/>
                <a:cs typeface="Calibri"/>
              </a:rPr>
              <a:t>D</a:t>
            </a:r>
            <a:r>
              <a:rPr sz="1850" spc="-15" dirty="0">
                <a:latin typeface="Calibri"/>
                <a:cs typeface="Calibri"/>
              </a:rPr>
              <a:t>o</a:t>
            </a:r>
            <a:r>
              <a:rPr sz="1850" dirty="0">
                <a:latin typeface="Calibri"/>
                <a:cs typeface="Calibri"/>
              </a:rPr>
              <a:t>yle,</a:t>
            </a:r>
            <a:r>
              <a:rPr sz="1850" spc="-3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Calibri"/>
                <a:cs typeface="Calibri"/>
              </a:rPr>
              <a:t>Arth</a:t>
            </a:r>
            <a:r>
              <a:rPr sz="1850" spc="-10" dirty="0">
                <a:latin typeface="Calibri"/>
                <a:cs typeface="Calibri"/>
              </a:rPr>
              <a:t>u</a:t>
            </a:r>
            <a:r>
              <a:rPr sz="1850" dirty="0">
                <a:latin typeface="Calibri"/>
                <a:cs typeface="Calibri"/>
              </a:rPr>
              <a:t>r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C</a:t>
            </a:r>
            <a:r>
              <a:rPr sz="1850" spc="5" dirty="0">
                <a:latin typeface="Calibri"/>
                <a:cs typeface="Calibri"/>
              </a:rPr>
              <a:t>o</a:t>
            </a:r>
            <a:r>
              <a:rPr sz="1850" spc="-5" dirty="0">
                <a:latin typeface="Calibri"/>
                <a:cs typeface="Calibri"/>
              </a:rPr>
              <a:t>n</a:t>
            </a:r>
            <a:r>
              <a:rPr sz="1850" spc="-10" dirty="0">
                <a:latin typeface="Calibri"/>
                <a:cs typeface="Calibri"/>
              </a:rPr>
              <a:t>a</a:t>
            </a:r>
            <a:r>
              <a:rPr sz="1850" dirty="0">
                <a:latin typeface="Calibri"/>
                <a:cs typeface="Calibri"/>
              </a:rPr>
              <a:t>n</a:t>
            </a:r>
            <a:endParaRPr sz="1850">
              <a:latin typeface="Calibri"/>
              <a:cs typeface="Calibri"/>
            </a:endParaRPr>
          </a:p>
          <a:p>
            <a:pPr marL="1087120" lvl="2" indent="-214629">
              <a:lnSpc>
                <a:spcPct val="100000"/>
              </a:lnSpc>
              <a:spcBef>
                <a:spcPts val="310"/>
              </a:spcBef>
              <a:buFont typeface="Arial"/>
              <a:buChar char="•"/>
              <a:tabLst>
                <a:tab pos="1087755" algn="l"/>
              </a:tabLst>
            </a:pPr>
            <a:r>
              <a:rPr sz="1850" spc="-5" dirty="0">
                <a:latin typeface="Calibri"/>
                <a:cs typeface="Calibri"/>
              </a:rPr>
              <a:t>D</a:t>
            </a:r>
            <a:r>
              <a:rPr sz="1850" spc="-15" dirty="0">
                <a:latin typeface="Calibri"/>
                <a:cs typeface="Calibri"/>
              </a:rPr>
              <a:t>o</a:t>
            </a:r>
            <a:r>
              <a:rPr sz="1850" dirty="0">
                <a:latin typeface="Calibri"/>
                <a:cs typeface="Calibri"/>
              </a:rPr>
              <a:t>ylE,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spc="15" dirty="0">
                <a:latin typeface="Calibri"/>
                <a:cs typeface="Calibri"/>
              </a:rPr>
              <a:t>A</a:t>
            </a:r>
            <a:r>
              <a:rPr sz="1850" spc="-40" dirty="0">
                <a:latin typeface="Calibri"/>
                <a:cs typeface="Calibri"/>
              </a:rPr>
              <a:t>.</a:t>
            </a:r>
            <a:r>
              <a:rPr sz="1850" spc="-5" dirty="0">
                <a:latin typeface="Calibri"/>
                <a:cs typeface="Calibri"/>
              </a:rPr>
              <a:t>C.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91500" y="1211580"/>
            <a:ext cx="2191511" cy="4803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93486" y="1547764"/>
            <a:ext cx="116951" cy="1402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zervirano mjesto podnožj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71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3875">
              <a:lnSpc>
                <a:spcPct val="100000"/>
              </a:lnSpc>
            </a:pPr>
            <a:r>
              <a:rPr spc="-200" dirty="0"/>
              <a:t>V</a:t>
            </a:r>
            <a:r>
              <a:rPr spc="-5" dirty="0"/>
              <a:t>er</a:t>
            </a:r>
            <a:r>
              <a:rPr spc="-20" dirty="0"/>
              <a:t>k</a:t>
            </a:r>
            <a:r>
              <a:rPr dirty="0"/>
              <a:t>t</a:t>
            </a:r>
            <a:r>
              <a:rPr spc="-65" dirty="0"/>
              <a:t>y</a:t>
            </a:r>
            <a:r>
              <a:rPr dirty="0"/>
              <a:t>gslådan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155" dirty="0"/>
              <a:t>V</a:t>
            </a:r>
            <a:r>
              <a:rPr spc="-35" dirty="0"/>
              <a:t>o</a:t>
            </a:r>
            <a:r>
              <a:rPr spc="-60" dirty="0"/>
              <a:t>y</a:t>
            </a:r>
            <a:r>
              <a:rPr dirty="0"/>
              <a:t>a</a:t>
            </a:r>
            <a:r>
              <a:rPr spc="-40" dirty="0"/>
              <a:t>n</a:t>
            </a:r>
            <a:r>
              <a:rPr dirty="0"/>
              <a:t>t</a:t>
            </a:r>
          </a:p>
        </p:txBody>
      </p:sp>
      <p:sp>
        <p:nvSpPr>
          <p:cNvPr id="3" name="object 3"/>
          <p:cNvSpPr/>
          <p:nvPr/>
        </p:nvSpPr>
        <p:spPr>
          <a:xfrm>
            <a:off x="3325367" y="2292095"/>
            <a:ext cx="5533644" cy="3584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23089" y="2656709"/>
            <a:ext cx="165735" cy="14408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Gusta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f</a:t>
            </a:r>
            <a:r>
              <a:rPr sz="1100" spc="1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Ne</a:t>
            </a:r>
            <a:r>
              <a:rPr sz="1100" spc="5" dirty="0">
                <a:solidFill>
                  <a:srgbClr val="888888"/>
                </a:solidFill>
                <a:latin typeface="Century Gothic"/>
                <a:cs typeface="Century Gothic"/>
              </a:rPr>
              <a:t>l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hans,</a:t>
            </a:r>
            <a:r>
              <a:rPr sz="1100" spc="-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2018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24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3875">
              <a:lnSpc>
                <a:spcPct val="100000"/>
              </a:lnSpc>
            </a:pPr>
            <a:r>
              <a:rPr dirty="0"/>
              <a:t>S</a:t>
            </a:r>
            <a:r>
              <a:rPr spc="-65" dirty="0"/>
              <a:t>t</a:t>
            </a:r>
            <a:r>
              <a:rPr spc="-40" dirty="0"/>
              <a:t>a</a:t>
            </a:r>
            <a:r>
              <a:rPr dirty="0"/>
              <a:t>tis</a:t>
            </a:r>
            <a:r>
              <a:rPr spc="-90" dirty="0"/>
              <a:t>k</a:t>
            </a:r>
            <a:r>
              <a:rPr dirty="0"/>
              <a:t>a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45" dirty="0"/>
              <a:t>v</a:t>
            </a:r>
            <a:r>
              <a:rPr spc="-5" dirty="0"/>
              <a:t>er</a:t>
            </a:r>
            <a:r>
              <a:rPr spc="-20" dirty="0"/>
              <a:t>k</a:t>
            </a:r>
            <a:r>
              <a:rPr dirty="0"/>
              <a:t>t</a:t>
            </a:r>
            <a:r>
              <a:rPr spc="-65" dirty="0"/>
              <a:t>y</a:t>
            </a:r>
            <a:r>
              <a:rPr dirty="0"/>
              <a:t>g</a:t>
            </a:r>
          </a:p>
        </p:txBody>
      </p:sp>
      <p:sp>
        <p:nvSpPr>
          <p:cNvPr id="3" name="object 3"/>
          <p:cNvSpPr/>
          <p:nvPr/>
        </p:nvSpPr>
        <p:spPr>
          <a:xfrm>
            <a:off x="1932432" y="1978152"/>
            <a:ext cx="8450580" cy="4221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23089" y="2656709"/>
            <a:ext cx="165735" cy="14408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Gusta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f</a:t>
            </a:r>
            <a:r>
              <a:rPr sz="1100" spc="1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Ne</a:t>
            </a:r>
            <a:r>
              <a:rPr sz="1100" spc="5" dirty="0">
                <a:solidFill>
                  <a:srgbClr val="888888"/>
                </a:solidFill>
                <a:latin typeface="Century Gothic"/>
                <a:cs typeface="Century Gothic"/>
              </a:rPr>
              <a:t>l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hans,</a:t>
            </a:r>
            <a:r>
              <a:rPr sz="1100" spc="-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2018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4505">
              <a:lnSpc>
                <a:spcPct val="100000"/>
              </a:lnSpc>
            </a:pPr>
            <a:r>
              <a:rPr dirty="0"/>
              <a:t>S</a:t>
            </a:r>
            <a:r>
              <a:rPr spc="-65" dirty="0"/>
              <a:t>t</a:t>
            </a:r>
            <a:r>
              <a:rPr spc="-40" dirty="0"/>
              <a:t>a</a:t>
            </a:r>
            <a:r>
              <a:rPr dirty="0"/>
              <a:t>tis</a:t>
            </a:r>
            <a:r>
              <a:rPr spc="-90" dirty="0"/>
              <a:t>k</a:t>
            </a:r>
            <a:r>
              <a:rPr dirty="0"/>
              <a:t>a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45" dirty="0"/>
              <a:t>v</a:t>
            </a:r>
            <a:r>
              <a:rPr spc="-5" dirty="0"/>
              <a:t>er</a:t>
            </a:r>
            <a:r>
              <a:rPr spc="-20" dirty="0"/>
              <a:t>k</a:t>
            </a:r>
            <a:r>
              <a:rPr dirty="0"/>
              <a:t>t</a:t>
            </a:r>
            <a:r>
              <a:rPr spc="-65" dirty="0"/>
              <a:t>y</a:t>
            </a:r>
            <a:r>
              <a:rPr dirty="0"/>
              <a:t>g</a:t>
            </a:r>
          </a:p>
        </p:txBody>
      </p:sp>
      <p:sp>
        <p:nvSpPr>
          <p:cNvPr id="3" name="object 3"/>
          <p:cNvSpPr/>
          <p:nvPr/>
        </p:nvSpPr>
        <p:spPr>
          <a:xfrm>
            <a:off x="3287267" y="1431036"/>
            <a:ext cx="5527547" cy="4271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23089" y="2656709"/>
            <a:ext cx="165735" cy="14408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Gusta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f</a:t>
            </a:r>
            <a:r>
              <a:rPr sz="1100" spc="1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Ne</a:t>
            </a:r>
            <a:r>
              <a:rPr sz="1100" spc="5" dirty="0">
                <a:solidFill>
                  <a:srgbClr val="888888"/>
                </a:solidFill>
                <a:latin typeface="Century Gothic"/>
                <a:cs typeface="Century Gothic"/>
              </a:rPr>
              <a:t>l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hans,</a:t>
            </a:r>
            <a:r>
              <a:rPr sz="1100" spc="-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2018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06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4659">
              <a:lnSpc>
                <a:spcPct val="100000"/>
              </a:lnSpc>
            </a:pPr>
            <a:r>
              <a:rPr spc="-5" dirty="0"/>
              <a:t>Beskri</a:t>
            </a:r>
            <a:r>
              <a:rPr spc="-60" dirty="0"/>
              <a:t>v</a:t>
            </a:r>
            <a:r>
              <a:rPr dirty="0"/>
              <a:t>ande</a:t>
            </a:r>
            <a:r>
              <a:rPr spc="-90" dirty="0">
                <a:latin typeface="Times New Roman"/>
                <a:cs typeface="Times New Roman"/>
              </a:rPr>
              <a:t> </a:t>
            </a:r>
            <a:r>
              <a:rPr spc="-50" dirty="0"/>
              <a:t>s</a:t>
            </a:r>
            <a:r>
              <a:rPr spc="-65" dirty="0"/>
              <a:t>t</a:t>
            </a:r>
            <a:r>
              <a:rPr spc="-40" dirty="0"/>
              <a:t>a</a:t>
            </a:r>
            <a:r>
              <a:rPr dirty="0"/>
              <a:t>ti</a:t>
            </a:r>
            <a:r>
              <a:rPr spc="-55" dirty="0"/>
              <a:t>s</a:t>
            </a:r>
            <a:r>
              <a:rPr dirty="0"/>
              <a:t>tik</a:t>
            </a:r>
          </a:p>
        </p:txBody>
      </p:sp>
      <p:sp>
        <p:nvSpPr>
          <p:cNvPr id="3" name="object 3"/>
          <p:cNvSpPr/>
          <p:nvPr/>
        </p:nvSpPr>
        <p:spPr>
          <a:xfrm>
            <a:off x="3451859" y="1447800"/>
            <a:ext cx="5375147" cy="4806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23089" y="2656709"/>
            <a:ext cx="165735" cy="14408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Gusta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f</a:t>
            </a:r>
            <a:r>
              <a:rPr sz="1100" spc="1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Ne</a:t>
            </a:r>
            <a:r>
              <a:rPr sz="1100" spc="5" dirty="0">
                <a:solidFill>
                  <a:srgbClr val="888888"/>
                </a:solidFill>
                <a:latin typeface="Century Gothic"/>
                <a:cs typeface="Century Gothic"/>
              </a:rPr>
              <a:t>l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hans,</a:t>
            </a:r>
            <a:r>
              <a:rPr sz="1100" spc="-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2018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5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2782" y="652648"/>
            <a:ext cx="2811145" cy="549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100" b="0" dirty="0">
                <a:latin typeface="Calibri Light"/>
                <a:cs typeface="Calibri Light"/>
              </a:rPr>
              <a:t>Län</a:t>
            </a:r>
            <a:r>
              <a:rPr sz="4100" b="0" spc="-80" dirty="0">
                <a:latin typeface="Calibri Light"/>
                <a:cs typeface="Calibri Light"/>
              </a:rPr>
              <a:t>k</a:t>
            </a:r>
            <a:r>
              <a:rPr sz="4100" b="0" dirty="0">
                <a:latin typeface="Calibri Light"/>
                <a:cs typeface="Calibri Light"/>
              </a:rPr>
              <a:t>ade</a:t>
            </a:r>
            <a:r>
              <a:rPr sz="4100" b="0" spc="-85" dirty="0">
                <a:latin typeface="Times New Roman"/>
                <a:cs typeface="Times New Roman"/>
              </a:rPr>
              <a:t> </a:t>
            </a:r>
            <a:r>
              <a:rPr sz="4100" b="0" dirty="0">
                <a:latin typeface="Calibri Light"/>
                <a:cs typeface="Calibri Light"/>
              </a:rPr>
              <a:t>d</a:t>
            </a:r>
            <a:r>
              <a:rPr sz="4100" b="0" spc="-35" dirty="0">
                <a:latin typeface="Calibri Light"/>
                <a:cs typeface="Calibri Light"/>
              </a:rPr>
              <a:t>a</a:t>
            </a:r>
            <a:r>
              <a:rPr sz="4100" b="0" spc="-65" dirty="0">
                <a:latin typeface="Calibri Light"/>
                <a:cs typeface="Calibri Light"/>
              </a:rPr>
              <a:t>t</a:t>
            </a:r>
            <a:r>
              <a:rPr sz="4100" b="0" dirty="0">
                <a:latin typeface="Calibri Light"/>
                <a:cs typeface="Calibri Light"/>
              </a:rPr>
              <a:t>a</a:t>
            </a:r>
            <a:endParaRPr sz="41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2800" y="1440180"/>
            <a:ext cx="5090159" cy="4744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23089" y="2656709"/>
            <a:ext cx="165735" cy="14408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Gusta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f</a:t>
            </a:r>
            <a:r>
              <a:rPr sz="1100" spc="1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Ne</a:t>
            </a:r>
            <a:r>
              <a:rPr sz="1100" spc="5" dirty="0">
                <a:solidFill>
                  <a:srgbClr val="888888"/>
                </a:solidFill>
                <a:latin typeface="Century Gothic"/>
                <a:cs typeface="Century Gothic"/>
              </a:rPr>
              <a:t>l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hans,</a:t>
            </a:r>
            <a:r>
              <a:rPr sz="1100" spc="-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2018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33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1195">
              <a:lnSpc>
                <a:spcPct val="100000"/>
              </a:lnSpc>
            </a:pP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Mål</a:t>
            </a:r>
            <a:r>
              <a:rPr b="0" spc="114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och</a:t>
            </a:r>
            <a:r>
              <a:rPr b="0" spc="100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b="0" spc="-5" dirty="0">
                <a:solidFill>
                  <a:srgbClr val="CB0E0E"/>
                </a:solidFill>
                <a:latin typeface="Century Gothic"/>
                <a:cs typeface="Century Gothic"/>
              </a:rPr>
              <a:t>agenda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50112" y="1962775"/>
            <a:ext cx="8359775" cy="3391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329" marR="58419" indent="-214629">
              <a:lnSpc>
                <a:spcPct val="100499"/>
              </a:lnSpc>
              <a:buFont typeface="Arial"/>
              <a:buChar char="•"/>
              <a:tabLst>
                <a:tab pos="227965" algn="l"/>
              </a:tabLst>
            </a:pPr>
            <a:r>
              <a:rPr sz="2050" spc="-15" dirty="0">
                <a:latin typeface="Calibri"/>
                <a:cs typeface="Calibri"/>
              </a:rPr>
              <a:t>”M</a:t>
            </a:r>
            <a:r>
              <a:rPr sz="2050" spc="-25" dirty="0">
                <a:latin typeface="Calibri"/>
                <a:cs typeface="Calibri"/>
              </a:rPr>
              <a:t>å</a:t>
            </a:r>
            <a:r>
              <a:rPr sz="2050" spc="-5" dirty="0">
                <a:latin typeface="Calibri"/>
                <a:cs typeface="Calibri"/>
              </a:rPr>
              <a:t>l</a:t>
            </a:r>
            <a:r>
              <a:rPr sz="2050" spc="-25" dirty="0">
                <a:latin typeface="Calibri"/>
                <a:cs typeface="Calibri"/>
              </a:rPr>
              <a:t>e</a:t>
            </a:r>
            <a:r>
              <a:rPr sz="2050" spc="-10" dirty="0">
                <a:latin typeface="Calibri"/>
                <a:cs typeface="Calibri"/>
              </a:rPr>
              <a:t>t</a:t>
            </a:r>
            <a:r>
              <a:rPr sz="2050" dirty="0">
                <a:latin typeface="Calibri"/>
                <a:cs typeface="Calibri"/>
              </a:rPr>
              <a:t> </a:t>
            </a:r>
            <a:r>
              <a:rPr sz="2050" spc="-10" dirty="0">
                <a:latin typeface="Calibri"/>
                <a:cs typeface="Calibri"/>
              </a:rPr>
              <a:t>är </a:t>
            </a:r>
            <a:r>
              <a:rPr sz="2050" spc="-40" dirty="0">
                <a:latin typeface="Calibri"/>
                <a:cs typeface="Calibri"/>
              </a:rPr>
              <a:t>a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t</a:t>
            </a:r>
            <a:r>
              <a:rPr sz="2050" dirty="0">
                <a:latin typeface="Calibri"/>
                <a:cs typeface="Calibri"/>
              </a:rPr>
              <a:t> </a:t>
            </a:r>
            <a:r>
              <a:rPr sz="2050" spc="-25" dirty="0">
                <a:latin typeface="Calibri"/>
                <a:cs typeface="Calibri"/>
              </a:rPr>
              <a:t>g</a:t>
            </a:r>
            <a:r>
              <a:rPr sz="2050" spc="-15" dirty="0">
                <a:latin typeface="Calibri"/>
                <a:cs typeface="Calibri"/>
              </a:rPr>
              <a:t>e</a:t>
            </a:r>
            <a:r>
              <a:rPr sz="2050" spc="-5" dirty="0">
                <a:latin typeface="Calibri"/>
                <a:cs typeface="Calibri"/>
              </a:rPr>
              <a:t> </a:t>
            </a:r>
            <a:r>
              <a:rPr sz="2050" spc="-10" dirty="0">
                <a:latin typeface="Calibri"/>
                <a:cs typeface="Calibri"/>
              </a:rPr>
              <a:t>ele</a:t>
            </a:r>
            <a:r>
              <a:rPr sz="2050" spc="-40" dirty="0">
                <a:latin typeface="Calibri"/>
                <a:cs typeface="Calibri"/>
              </a:rPr>
              <a:t>v</a:t>
            </a:r>
            <a:r>
              <a:rPr sz="2050" spc="-10" dirty="0">
                <a:latin typeface="Calibri"/>
                <a:cs typeface="Calibri"/>
              </a:rPr>
              <a:t>erna</a:t>
            </a:r>
            <a:r>
              <a:rPr sz="2050" spc="-15" dirty="0">
                <a:latin typeface="Calibri"/>
                <a:cs typeface="Calibri"/>
              </a:rPr>
              <a:t> en</a:t>
            </a:r>
            <a:r>
              <a:rPr sz="2050" spc="-5" dirty="0">
                <a:latin typeface="Calibri"/>
                <a:cs typeface="Calibri"/>
              </a:rPr>
              <a:t> </a:t>
            </a:r>
            <a:r>
              <a:rPr sz="2050" spc="-10" dirty="0">
                <a:latin typeface="Calibri"/>
                <a:cs typeface="Calibri"/>
              </a:rPr>
              <a:t>bild</a:t>
            </a:r>
            <a:r>
              <a:rPr sz="2050" spc="-15" dirty="0">
                <a:latin typeface="Calibri"/>
                <a:cs typeface="Calibri"/>
              </a:rPr>
              <a:t> </a:t>
            </a:r>
            <a:r>
              <a:rPr sz="2050" spc="-55" dirty="0">
                <a:latin typeface="Calibri"/>
                <a:cs typeface="Calibri"/>
              </a:rPr>
              <a:t>a</a:t>
            </a:r>
            <a:r>
              <a:rPr sz="2050" spc="-10" dirty="0">
                <a:latin typeface="Calibri"/>
                <a:cs typeface="Calibri"/>
              </a:rPr>
              <a:t>v</a:t>
            </a:r>
            <a:r>
              <a:rPr sz="2050" dirty="0">
                <a:latin typeface="Calibri"/>
                <a:cs typeface="Calibri"/>
              </a:rPr>
              <a:t> </a:t>
            </a:r>
            <a:r>
              <a:rPr sz="2050" spc="-10" dirty="0">
                <a:latin typeface="Calibri"/>
                <a:cs typeface="Calibri"/>
              </a:rPr>
              <a:t>hur</a:t>
            </a:r>
            <a:r>
              <a:rPr sz="2050" spc="10" dirty="0">
                <a:latin typeface="Calibri"/>
                <a:cs typeface="Calibri"/>
              </a:rPr>
              <a:t> </a:t>
            </a:r>
            <a:r>
              <a:rPr sz="2050" b="1" i="1" spc="-25" dirty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sz="2050" b="1" i="1" spc="-55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2050" b="1" i="1" spc="-15" dirty="0">
                <a:solidFill>
                  <a:srgbClr val="C00000"/>
                </a:solidFill>
                <a:latin typeface="Calibri"/>
                <a:cs typeface="Calibri"/>
              </a:rPr>
              <a:t>x</a:t>
            </a:r>
            <a:r>
              <a:rPr sz="2050" b="1" i="1" spc="-35" dirty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sz="2050" b="1" i="1" spc="-15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sz="2050" b="1" i="1" spc="-10" dirty="0">
                <a:solidFill>
                  <a:srgbClr val="C00000"/>
                </a:solidFill>
                <a:latin typeface="Calibri"/>
                <a:cs typeface="Calibri"/>
              </a:rPr>
              <a:t>nalys</a:t>
            </a:r>
            <a:r>
              <a:rPr sz="2050" b="1" i="1" spc="-7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50" b="1" i="1" spc="-55" dirty="0">
                <a:solidFill>
                  <a:srgbClr val="C00000"/>
                </a:solidFill>
                <a:latin typeface="Calibri"/>
                <a:cs typeface="Calibri"/>
              </a:rPr>
              <a:t>k</a:t>
            </a:r>
            <a:r>
              <a:rPr sz="2050" b="1" i="1" spc="-15" dirty="0">
                <a:solidFill>
                  <a:srgbClr val="C00000"/>
                </a:solidFill>
                <a:latin typeface="Calibri"/>
                <a:cs typeface="Calibri"/>
              </a:rPr>
              <a:t>an</a:t>
            </a:r>
            <a:r>
              <a:rPr sz="2050" b="1" i="1" spc="-6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50" b="1" i="1" spc="-20" dirty="0">
                <a:solidFill>
                  <a:srgbClr val="C00000"/>
                </a:solidFill>
                <a:latin typeface="Calibri"/>
                <a:cs typeface="Calibri"/>
              </a:rPr>
              <a:t>fö</a:t>
            </a:r>
            <a:r>
              <a:rPr sz="2050" b="1" i="1" spc="-10" dirty="0">
                <a:solidFill>
                  <a:srgbClr val="C00000"/>
                </a:solidFill>
                <a:latin typeface="Calibri"/>
                <a:cs typeface="Calibri"/>
              </a:rPr>
              <a:t>rbättras</a:t>
            </a:r>
            <a:r>
              <a:rPr sz="2050" b="1" i="1" spc="-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50" b="1" i="1" spc="-15" dirty="0">
                <a:solidFill>
                  <a:srgbClr val="C00000"/>
                </a:solidFill>
                <a:latin typeface="Calibri"/>
                <a:cs typeface="Calibri"/>
              </a:rPr>
              <a:t>gen</a:t>
            </a:r>
            <a:r>
              <a:rPr sz="2050" b="1" i="1" spc="-20" dirty="0">
                <a:solidFill>
                  <a:srgbClr val="C00000"/>
                </a:solidFill>
                <a:latin typeface="Calibri"/>
                <a:cs typeface="Calibri"/>
              </a:rPr>
              <a:t>om</a:t>
            </a:r>
            <a:r>
              <a:rPr sz="2050" b="1" i="1" spc="-7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50" b="1" i="1" spc="-15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sz="2050" b="1" i="1" spc="-20" dirty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sz="2050" b="1" i="1" spc="-10" dirty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sz="2050" b="1" i="1" spc="-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50" b="1" i="1" spc="-5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sz="2050" b="1" i="1" spc="-35" dirty="0">
                <a:solidFill>
                  <a:srgbClr val="C00000"/>
                </a:solidFill>
                <a:latin typeface="Calibri"/>
                <a:cs typeface="Calibri"/>
              </a:rPr>
              <a:t>n</a:t>
            </a:r>
            <a:r>
              <a:rPr sz="2050" b="1" i="1" spc="-25" dirty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sz="2050" b="1" i="1" spc="-10" dirty="0">
                <a:solidFill>
                  <a:srgbClr val="C00000"/>
                </a:solidFill>
                <a:latin typeface="Calibri"/>
                <a:cs typeface="Calibri"/>
              </a:rPr>
              <a:t>egr</a:t>
            </a:r>
            <a:r>
              <a:rPr sz="2050" b="1" i="1" spc="-5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2050" b="1" i="1" spc="-15" dirty="0">
                <a:solidFill>
                  <a:srgbClr val="C00000"/>
                </a:solidFill>
                <a:latin typeface="Calibri"/>
                <a:cs typeface="Calibri"/>
              </a:rPr>
              <a:t>ra</a:t>
            </a:r>
            <a:r>
              <a:rPr sz="2050" b="1" i="1" spc="-6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50" b="1" i="1" spc="-10" dirty="0">
                <a:solidFill>
                  <a:srgbClr val="C00000"/>
                </a:solidFill>
                <a:latin typeface="Calibri"/>
                <a:cs typeface="Calibri"/>
              </a:rPr>
              <a:t>dig</a:t>
            </a:r>
            <a:r>
              <a:rPr sz="2050" b="1" i="1" spc="-5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sz="2050" b="1" i="1" spc="-35" dirty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sz="2050" b="1" i="1" spc="-10" dirty="0">
                <a:solidFill>
                  <a:srgbClr val="C00000"/>
                </a:solidFill>
                <a:latin typeface="Calibri"/>
                <a:cs typeface="Calibri"/>
              </a:rPr>
              <a:t>ala,</a:t>
            </a:r>
            <a:r>
              <a:rPr sz="2050" b="1" i="1" spc="-8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50" b="1" i="1" spc="-20" dirty="0">
                <a:solidFill>
                  <a:srgbClr val="C00000"/>
                </a:solidFill>
                <a:latin typeface="Calibri"/>
                <a:cs typeface="Calibri"/>
              </a:rPr>
              <a:t>h</a:t>
            </a:r>
            <a:r>
              <a:rPr sz="2050" b="1" i="1" spc="-10" dirty="0">
                <a:solidFill>
                  <a:srgbClr val="C00000"/>
                </a:solidFill>
                <a:latin typeface="Calibri"/>
                <a:cs typeface="Calibri"/>
              </a:rPr>
              <a:t>alva</a:t>
            </a:r>
            <a:r>
              <a:rPr sz="2050" b="1" i="1" spc="-20" dirty="0">
                <a:solidFill>
                  <a:srgbClr val="C00000"/>
                </a:solidFill>
                <a:latin typeface="Calibri"/>
                <a:cs typeface="Calibri"/>
              </a:rPr>
              <a:t>u</a:t>
            </a:r>
            <a:r>
              <a:rPr sz="2050" b="1" i="1" spc="-30" dirty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sz="2050" b="1" i="1" spc="-20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sz="2050" b="1" i="1" spc="-15" dirty="0">
                <a:solidFill>
                  <a:srgbClr val="C00000"/>
                </a:solidFill>
                <a:latin typeface="Calibri"/>
                <a:cs typeface="Calibri"/>
              </a:rPr>
              <a:t>m</a:t>
            </a:r>
            <a:r>
              <a:rPr sz="2050" b="1" i="1" spc="-10" dirty="0">
                <a:solidFill>
                  <a:srgbClr val="C00000"/>
                </a:solidFill>
                <a:latin typeface="Calibri"/>
                <a:cs typeface="Calibri"/>
              </a:rPr>
              <a:t>atis</a:t>
            </a:r>
            <a:r>
              <a:rPr sz="2050" b="1" i="1" spc="-60" dirty="0">
                <a:solidFill>
                  <a:srgbClr val="C00000"/>
                </a:solidFill>
                <a:latin typeface="Calibri"/>
                <a:cs typeface="Calibri"/>
              </a:rPr>
              <a:t>k</a:t>
            </a:r>
            <a:r>
              <a:rPr sz="2050" b="1" i="1" spc="-15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sz="2050" b="1" i="1" spc="-6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50" b="1" i="1" spc="-20" dirty="0">
                <a:solidFill>
                  <a:srgbClr val="C00000"/>
                </a:solidFill>
                <a:latin typeface="Calibri"/>
                <a:cs typeface="Calibri"/>
              </a:rPr>
              <a:t>m</a:t>
            </a:r>
            <a:r>
              <a:rPr sz="2050" b="1" i="1" spc="-30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2050" b="1" i="1" spc="-35" dirty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sz="2050" b="1" i="1" spc="-20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sz="2050" b="1" i="1" spc="-10" dirty="0">
                <a:solidFill>
                  <a:srgbClr val="C00000"/>
                </a:solidFill>
                <a:latin typeface="Calibri"/>
                <a:cs typeface="Calibri"/>
              </a:rPr>
              <a:t>d</a:t>
            </a:r>
            <a:r>
              <a:rPr sz="2050" b="1" i="1" spc="-15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2050" b="1" i="1" spc="-10" dirty="0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sz="2050" b="1" i="1" spc="-6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50" spc="-60" dirty="0">
                <a:latin typeface="Calibri"/>
                <a:cs typeface="Calibri"/>
              </a:rPr>
              <a:t>f</a:t>
            </a:r>
            <a:r>
              <a:rPr sz="2050" spc="-20" dirty="0">
                <a:latin typeface="Calibri"/>
                <a:cs typeface="Calibri"/>
              </a:rPr>
              <a:t>ö</a:t>
            </a:r>
            <a:r>
              <a:rPr sz="2050" spc="-10" dirty="0">
                <a:latin typeface="Calibri"/>
                <a:cs typeface="Calibri"/>
              </a:rPr>
              <a:t>r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25" dirty="0">
                <a:latin typeface="Calibri"/>
                <a:cs typeface="Calibri"/>
              </a:rPr>
              <a:t>n</a:t>
            </a:r>
            <a:r>
              <a:rPr sz="2050" spc="-10" dirty="0">
                <a:latin typeface="Calibri"/>
                <a:cs typeface="Calibri"/>
              </a:rPr>
              <a:t>al</a:t>
            </a:r>
            <a:r>
              <a:rPr sz="2050" spc="-35" dirty="0">
                <a:latin typeface="Calibri"/>
                <a:cs typeface="Calibri"/>
              </a:rPr>
              <a:t>y</a:t>
            </a:r>
            <a:r>
              <a:rPr sz="2050" spc="-10" dirty="0">
                <a:latin typeface="Calibri"/>
                <a:cs typeface="Calibri"/>
              </a:rPr>
              <a:t>s</a:t>
            </a:r>
            <a:r>
              <a:rPr sz="2050" spc="-30" dirty="0">
                <a:latin typeface="Times New Roman"/>
                <a:cs typeface="Times New Roman"/>
              </a:rPr>
              <a:t> </a:t>
            </a:r>
            <a:r>
              <a:rPr sz="2050" spc="-55" dirty="0">
                <a:latin typeface="Calibri"/>
                <a:cs typeface="Calibri"/>
              </a:rPr>
              <a:t>a</a:t>
            </a:r>
            <a:r>
              <a:rPr sz="2050" spc="-10" dirty="0">
                <a:latin typeface="Calibri"/>
                <a:cs typeface="Calibri"/>
              </a:rPr>
              <a:t>v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45" dirty="0">
                <a:latin typeface="Calibri"/>
                <a:cs typeface="Calibri"/>
              </a:rPr>
              <a:t>s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20" dirty="0">
                <a:latin typeface="Calibri"/>
                <a:cs typeface="Calibri"/>
              </a:rPr>
              <a:t>o</a:t>
            </a:r>
            <a:r>
              <a:rPr sz="2050" spc="-45" dirty="0">
                <a:latin typeface="Calibri"/>
                <a:cs typeface="Calibri"/>
              </a:rPr>
              <a:t>r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män</a:t>
            </a:r>
            <a:r>
              <a:rPr sz="2050" spc="-40" dirty="0">
                <a:latin typeface="Calibri"/>
                <a:cs typeface="Calibri"/>
              </a:rPr>
              <a:t>g</a:t>
            </a:r>
            <a:r>
              <a:rPr sz="2050" spc="-15" dirty="0">
                <a:latin typeface="Calibri"/>
                <a:cs typeface="Calibri"/>
              </a:rPr>
              <a:t>der</a:t>
            </a:r>
            <a:r>
              <a:rPr sz="2050" spc="-15" dirty="0">
                <a:latin typeface="Times New Roman"/>
                <a:cs typeface="Times New Roman"/>
              </a:rPr>
              <a:t> 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50" dirty="0">
                <a:latin typeface="Calibri"/>
                <a:cs typeface="Calibri"/>
              </a:rPr>
              <a:t>e</a:t>
            </a:r>
            <a:r>
              <a:rPr sz="2050" spc="-10" dirty="0">
                <a:latin typeface="Calibri"/>
                <a:cs typeface="Calibri"/>
              </a:rPr>
              <a:t>xt</a:t>
            </a:r>
            <a:r>
              <a:rPr sz="2050" spc="-150" dirty="0">
                <a:latin typeface="Calibri"/>
                <a:cs typeface="Calibri"/>
              </a:rPr>
              <a:t>.</a:t>
            </a:r>
            <a:r>
              <a:rPr sz="2050" spc="-10" dirty="0">
                <a:latin typeface="Calibri"/>
                <a:cs typeface="Calibri"/>
              </a:rPr>
              <a:t>”</a:t>
            </a:r>
            <a:endParaRPr sz="20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1950">
              <a:latin typeface="Times New Roman"/>
              <a:cs typeface="Times New Roman"/>
            </a:endParaRPr>
          </a:p>
          <a:p>
            <a:pPr marL="227329" marR="5080" indent="-214629">
              <a:lnSpc>
                <a:spcPct val="100600"/>
              </a:lnSpc>
              <a:buFont typeface="Arial"/>
              <a:buChar char="•"/>
              <a:tabLst>
                <a:tab pos="227965" algn="l"/>
              </a:tabLst>
            </a:pPr>
            <a:r>
              <a:rPr sz="2050" spc="-20" dirty="0">
                <a:latin typeface="Calibri"/>
                <a:cs typeface="Calibri"/>
              </a:rPr>
              <a:t>V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85" dirty="0">
                <a:latin typeface="Calibri"/>
                <a:cs typeface="Calibri"/>
              </a:rPr>
              <a:t>k</a:t>
            </a:r>
            <a:r>
              <a:rPr sz="2050" spc="-20" dirty="0">
                <a:latin typeface="Calibri"/>
                <a:cs typeface="Calibri"/>
              </a:rPr>
              <a:t>o</a:t>
            </a:r>
            <a:r>
              <a:rPr sz="2050" spc="-15" dirty="0">
                <a:latin typeface="Calibri"/>
                <a:cs typeface="Calibri"/>
              </a:rPr>
              <a:t>mmer</a:t>
            </a:r>
            <a:r>
              <a:rPr sz="2050" spc="-70" dirty="0">
                <a:latin typeface="Times New Roman"/>
                <a:cs typeface="Times New Roman"/>
              </a:rPr>
              <a:t> </a:t>
            </a:r>
            <a:r>
              <a:rPr sz="2050" spc="-40" dirty="0">
                <a:latin typeface="Calibri"/>
                <a:cs typeface="Calibri"/>
              </a:rPr>
              <a:t>a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t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p</a:t>
            </a:r>
            <a:r>
              <a:rPr sz="2050" spc="-40" dirty="0">
                <a:latin typeface="Calibri"/>
                <a:cs typeface="Calibri"/>
              </a:rPr>
              <a:t>r</a:t>
            </a:r>
            <a:r>
              <a:rPr sz="2050" spc="-10" dirty="0">
                <a:latin typeface="Calibri"/>
                <a:cs typeface="Calibri"/>
              </a:rPr>
              <a:t>ese</a:t>
            </a:r>
            <a:r>
              <a:rPr sz="2050" spc="-45" dirty="0">
                <a:latin typeface="Calibri"/>
                <a:cs typeface="Calibri"/>
              </a:rPr>
              <a:t>n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5" dirty="0">
                <a:latin typeface="Calibri"/>
                <a:cs typeface="Calibri"/>
              </a:rPr>
              <a:t>e</a:t>
            </a:r>
            <a:r>
              <a:rPr sz="2050" spc="-50" dirty="0">
                <a:latin typeface="Calibri"/>
                <a:cs typeface="Calibri"/>
              </a:rPr>
              <a:t>r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b="1" i="1" spc="-10" dirty="0">
                <a:latin typeface="Calibri"/>
                <a:cs typeface="Calibri"/>
              </a:rPr>
              <a:t>gru</a:t>
            </a:r>
            <a:r>
              <a:rPr sz="2050" b="1" i="1" spc="-20" dirty="0">
                <a:latin typeface="Calibri"/>
                <a:cs typeface="Calibri"/>
              </a:rPr>
              <a:t>n</a:t>
            </a:r>
            <a:r>
              <a:rPr sz="2050" b="1" i="1" spc="-10" dirty="0">
                <a:latin typeface="Calibri"/>
                <a:cs typeface="Calibri"/>
              </a:rPr>
              <a:t>dläg</a:t>
            </a:r>
            <a:r>
              <a:rPr sz="2050" b="1" i="1" spc="-15" dirty="0">
                <a:latin typeface="Calibri"/>
                <a:cs typeface="Calibri"/>
              </a:rPr>
              <a:t>gande</a:t>
            </a:r>
            <a:r>
              <a:rPr sz="2050" b="1" i="1" spc="-65" dirty="0">
                <a:latin typeface="Times New Roman"/>
                <a:cs typeface="Times New Roman"/>
              </a:rPr>
              <a:t> </a:t>
            </a:r>
            <a:r>
              <a:rPr sz="2050" b="1" i="1" spc="-35" dirty="0">
                <a:latin typeface="Calibri"/>
                <a:cs typeface="Calibri"/>
              </a:rPr>
              <a:t>st</a:t>
            </a:r>
            <a:r>
              <a:rPr sz="2050" b="1" i="1" spc="-10" dirty="0">
                <a:latin typeface="Calibri"/>
                <a:cs typeface="Calibri"/>
              </a:rPr>
              <a:t>ati</a:t>
            </a:r>
            <a:r>
              <a:rPr sz="2050" b="1" i="1" spc="-30" dirty="0">
                <a:latin typeface="Calibri"/>
                <a:cs typeface="Calibri"/>
              </a:rPr>
              <a:t>s</a:t>
            </a:r>
            <a:r>
              <a:rPr sz="2050" b="1" i="1" spc="-10" dirty="0">
                <a:latin typeface="Calibri"/>
                <a:cs typeface="Calibri"/>
              </a:rPr>
              <a:t>tis</a:t>
            </a:r>
            <a:r>
              <a:rPr sz="2050" b="1" i="1" spc="-65" dirty="0">
                <a:latin typeface="Calibri"/>
                <a:cs typeface="Calibri"/>
              </a:rPr>
              <a:t>k</a:t>
            </a:r>
            <a:r>
              <a:rPr sz="2050" b="1" i="1" spc="-15" dirty="0">
                <a:latin typeface="Calibri"/>
                <a:cs typeface="Calibri"/>
              </a:rPr>
              <a:t>a</a:t>
            </a:r>
            <a:r>
              <a:rPr sz="2050" b="1" i="1" spc="-60" dirty="0">
                <a:latin typeface="Times New Roman"/>
                <a:cs typeface="Times New Roman"/>
              </a:rPr>
              <a:t> </a:t>
            </a:r>
            <a:r>
              <a:rPr sz="2050" b="1" i="1" spc="-15" dirty="0">
                <a:latin typeface="Calibri"/>
                <a:cs typeface="Calibri"/>
              </a:rPr>
              <a:t>och</a:t>
            </a:r>
            <a:r>
              <a:rPr sz="2050" b="1" i="1" spc="-90" dirty="0">
                <a:latin typeface="Times New Roman"/>
                <a:cs typeface="Times New Roman"/>
              </a:rPr>
              <a:t> </a:t>
            </a:r>
            <a:r>
              <a:rPr sz="2050" b="1" i="1" spc="-15" dirty="0">
                <a:latin typeface="Calibri"/>
                <a:cs typeface="Calibri"/>
              </a:rPr>
              <a:t>vis</a:t>
            </a:r>
            <a:r>
              <a:rPr sz="2050" b="1" i="1" spc="-10" dirty="0">
                <a:latin typeface="Calibri"/>
                <a:cs typeface="Calibri"/>
              </a:rPr>
              <a:t>uella</a:t>
            </a:r>
            <a:r>
              <a:rPr sz="2050" b="1" i="1" spc="-75" dirty="0">
                <a:latin typeface="Times New Roman"/>
                <a:cs typeface="Times New Roman"/>
              </a:rPr>
              <a:t> </a:t>
            </a:r>
            <a:r>
              <a:rPr sz="2050" b="1" i="1" spc="-20" dirty="0">
                <a:latin typeface="Calibri"/>
                <a:cs typeface="Calibri"/>
              </a:rPr>
              <a:t>m</a:t>
            </a:r>
            <a:r>
              <a:rPr sz="2050" b="1" i="1" spc="-5" dirty="0">
                <a:latin typeface="Calibri"/>
                <a:cs typeface="Calibri"/>
              </a:rPr>
              <a:t>e</a:t>
            </a:r>
            <a:r>
              <a:rPr sz="2050" b="1" i="1" spc="-15" dirty="0">
                <a:latin typeface="Calibri"/>
                <a:cs typeface="Calibri"/>
              </a:rPr>
              <a:t>d</a:t>
            </a:r>
            <a:r>
              <a:rPr sz="2050" b="1" i="1" spc="-5" dirty="0">
                <a:latin typeface="Calibri"/>
                <a:cs typeface="Calibri"/>
              </a:rPr>
              <a:t>el</a:t>
            </a:r>
            <a:r>
              <a:rPr sz="2050" b="1" i="1" spc="-60" dirty="0">
                <a:latin typeface="Times New Roman"/>
                <a:cs typeface="Times New Roman"/>
              </a:rPr>
              <a:t> </a:t>
            </a:r>
            <a:r>
              <a:rPr sz="2050" spc="-60" dirty="0">
                <a:latin typeface="Calibri"/>
                <a:cs typeface="Calibri"/>
              </a:rPr>
              <a:t>f</a:t>
            </a:r>
            <a:r>
              <a:rPr sz="2050" spc="-15" dirty="0">
                <a:latin typeface="Calibri"/>
                <a:cs typeface="Calibri"/>
              </a:rPr>
              <a:t>ör</a:t>
            </a:r>
            <a:r>
              <a:rPr sz="2050" spc="-15" dirty="0">
                <a:latin typeface="Times New Roman"/>
                <a:cs typeface="Times New Roman"/>
              </a:rPr>
              <a:t> </a:t>
            </a:r>
            <a:r>
              <a:rPr sz="2050" spc="-40" dirty="0">
                <a:latin typeface="Calibri"/>
                <a:cs typeface="Calibri"/>
              </a:rPr>
              <a:t>a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t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40" dirty="0">
                <a:latin typeface="Calibri"/>
                <a:cs typeface="Calibri"/>
              </a:rPr>
              <a:t>r</a:t>
            </a:r>
            <a:r>
              <a:rPr sz="2050" spc="-15" dirty="0">
                <a:latin typeface="Calibri"/>
                <a:cs typeface="Calibri"/>
              </a:rPr>
              <a:t>ep</a:t>
            </a:r>
            <a:r>
              <a:rPr sz="2050" spc="-40" dirty="0">
                <a:latin typeface="Calibri"/>
                <a:cs typeface="Calibri"/>
              </a:rPr>
              <a:t>r</a:t>
            </a:r>
            <a:r>
              <a:rPr sz="2050" spc="-10" dirty="0">
                <a:latin typeface="Calibri"/>
                <a:cs typeface="Calibri"/>
              </a:rPr>
              <a:t>ese</a:t>
            </a:r>
            <a:r>
              <a:rPr sz="2050" spc="-45" dirty="0">
                <a:latin typeface="Calibri"/>
                <a:cs typeface="Calibri"/>
              </a:rPr>
              <a:t>n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5" dirty="0">
                <a:latin typeface="Calibri"/>
                <a:cs typeface="Calibri"/>
              </a:rPr>
              <a:t>e</a:t>
            </a:r>
            <a:r>
              <a:rPr sz="2050" spc="-50" dirty="0">
                <a:latin typeface="Calibri"/>
                <a:cs typeface="Calibri"/>
              </a:rPr>
              <a:t>r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50" dirty="0">
                <a:latin typeface="Calibri"/>
                <a:cs typeface="Calibri"/>
              </a:rPr>
              <a:t>e</a:t>
            </a:r>
            <a:r>
              <a:rPr sz="2050" spc="-15" dirty="0">
                <a:latin typeface="Calibri"/>
                <a:cs typeface="Calibri"/>
              </a:rPr>
              <a:t>xt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15" dirty="0">
                <a:latin typeface="Calibri"/>
                <a:cs typeface="Calibri"/>
              </a:rPr>
              <a:t>nnehål</a:t>
            </a:r>
            <a:r>
              <a:rPr sz="2050" spc="-5" dirty="0">
                <a:latin typeface="Calibri"/>
                <a:cs typeface="Calibri"/>
              </a:rPr>
              <a:t>l,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med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20" dirty="0">
                <a:latin typeface="Calibri"/>
                <a:cs typeface="Calibri"/>
              </a:rPr>
              <a:t>nr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30" dirty="0">
                <a:latin typeface="Calibri"/>
                <a:cs typeface="Calibri"/>
              </a:rPr>
              <a:t>k</a:t>
            </a:r>
            <a:r>
              <a:rPr sz="2050" spc="-10" dirty="0">
                <a:latin typeface="Calibri"/>
                <a:cs typeface="Calibri"/>
              </a:rPr>
              <a:t>tni</a:t>
            </a:r>
            <a:r>
              <a:rPr sz="2050" spc="-25" dirty="0">
                <a:latin typeface="Calibri"/>
                <a:cs typeface="Calibri"/>
              </a:rPr>
              <a:t>n</a:t>
            </a:r>
            <a:r>
              <a:rPr sz="2050" spc="-10" dirty="0">
                <a:latin typeface="Calibri"/>
                <a:cs typeface="Calibri"/>
              </a:rPr>
              <a:t>g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p</a:t>
            </a:r>
            <a:r>
              <a:rPr sz="2050" spc="-10" dirty="0">
                <a:latin typeface="Calibri"/>
                <a:cs typeface="Calibri"/>
              </a:rPr>
              <a:t>å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b="1" i="1" spc="-20" dirty="0">
                <a:latin typeface="Calibri"/>
                <a:cs typeface="Calibri"/>
              </a:rPr>
              <a:t>m</a:t>
            </a:r>
            <a:r>
              <a:rPr sz="2050" b="1" i="1" spc="-10" dirty="0">
                <a:latin typeface="Calibri"/>
                <a:cs typeface="Calibri"/>
              </a:rPr>
              <a:t>ö</a:t>
            </a:r>
            <a:r>
              <a:rPr sz="2050" b="1" i="1" spc="-20" dirty="0">
                <a:latin typeface="Calibri"/>
                <a:cs typeface="Calibri"/>
              </a:rPr>
              <a:t>n</a:t>
            </a:r>
            <a:r>
              <a:rPr sz="2050" b="1" i="1" spc="-30" dirty="0">
                <a:latin typeface="Calibri"/>
                <a:cs typeface="Calibri"/>
              </a:rPr>
              <a:t>s</a:t>
            </a:r>
            <a:r>
              <a:rPr sz="2050" b="1" i="1" spc="-25" dirty="0">
                <a:latin typeface="Calibri"/>
                <a:cs typeface="Calibri"/>
              </a:rPr>
              <a:t>t</a:t>
            </a:r>
            <a:r>
              <a:rPr sz="2050" b="1" i="1" spc="-10" dirty="0">
                <a:latin typeface="Calibri"/>
                <a:cs typeface="Calibri"/>
              </a:rPr>
              <a:t>er</a:t>
            </a:r>
            <a:r>
              <a:rPr sz="2050" b="1" i="1" spc="-70" dirty="0">
                <a:latin typeface="Times New Roman"/>
                <a:cs typeface="Times New Roman"/>
              </a:rPr>
              <a:t> </a:t>
            </a:r>
            <a:r>
              <a:rPr sz="2050" b="1" i="1" spc="-15" dirty="0">
                <a:latin typeface="Calibri"/>
                <a:cs typeface="Calibri"/>
              </a:rPr>
              <a:t>och</a:t>
            </a:r>
            <a:r>
              <a:rPr sz="2050" b="1" i="1" spc="-60" dirty="0">
                <a:latin typeface="Times New Roman"/>
                <a:cs typeface="Times New Roman"/>
              </a:rPr>
              <a:t> </a:t>
            </a:r>
            <a:r>
              <a:rPr sz="2050" b="1" i="1" spc="-15" dirty="0">
                <a:latin typeface="Calibri"/>
                <a:cs typeface="Calibri"/>
              </a:rPr>
              <a:t>r</a:t>
            </a:r>
            <a:r>
              <a:rPr sz="2050" b="1" i="1" spc="-5" dirty="0">
                <a:latin typeface="Calibri"/>
                <a:cs typeface="Calibri"/>
              </a:rPr>
              <a:t>e</a:t>
            </a:r>
            <a:r>
              <a:rPr sz="2050" b="1" i="1" spc="-10" dirty="0">
                <a:latin typeface="Calibri"/>
                <a:cs typeface="Calibri"/>
              </a:rPr>
              <a:t>lat</a:t>
            </a:r>
            <a:r>
              <a:rPr sz="2050" b="1" i="1" dirty="0">
                <a:latin typeface="Calibri"/>
                <a:cs typeface="Calibri"/>
              </a:rPr>
              <a:t>i</a:t>
            </a:r>
            <a:r>
              <a:rPr sz="2050" b="1" i="1" spc="-20" dirty="0">
                <a:latin typeface="Calibri"/>
                <a:cs typeface="Calibri"/>
              </a:rPr>
              <a:t>o</a:t>
            </a:r>
            <a:r>
              <a:rPr sz="2050" b="1" i="1" spc="-10" dirty="0">
                <a:latin typeface="Calibri"/>
                <a:cs typeface="Calibri"/>
              </a:rPr>
              <a:t>ner</a:t>
            </a:r>
            <a:r>
              <a:rPr sz="2050" b="1" i="1" spc="-70" dirty="0">
                <a:latin typeface="Times New Roman"/>
                <a:cs typeface="Times New Roman"/>
              </a:rPr>
              <a:t> </a:t>
            </a:r>
            <a:r>
              <a:rPr sz="2050" b="1" i="1" spc="-20" dirty="0">
                <a:latin typeface="Calibri"/>
                <a:cs typeface="Calibri"/>
              </a:rPr>
              <a:t>f</a:t>
            </a:r>
            <a:r>
              <a:rPr sz="2050" b="1" i="1" spc="-15" dirty="0">
                <a:latin typeface="Calibri"/>
                <a:cs typeface="Calibri"/>
              </a:rPr>
              <a:t>ör</a:t>
            </a:r>
            <a:r>
              <a:rPr sz="2050" b="1" i="1" spc="-15" dirty="0">
                <a:latin typeface="Times New Roman"/>
                <a:cs typeface="Times New Roman"/>
              </a:rPr>
              <a:t> </a:t>
            </a:r>
            <a:r>
              <a:rPr sz="2050" b="1" i="1" spc="-25" dirty="0">
                <a:latin typeface="Calibri"/>
                <a:cs typeface="Calibri"/>
              </a:rPr>
              <a:t>t</a:t>
            </a:r>
            <a:r>
              <a:rPr sz="2050" b="1" i="1" spc="-55" dirty="0">
                <a:latin typeface="Calibri"/>
                <a:cs typeface="Calibri"/>
              </a:rPr>
              <a:t>e</a:t>
            </a:r>
            <a:r>
              <a:rPr sz="2050" b="1" i="1" spc="-15" dirty="0">
                <a:latin typeface="Calibri"/>
                <a:cs typeface="Calibri"/>
              </a:rPr>
              <a:t>xti</a:t>
            </a:r>
            <a:r>
              <a:rPr sz="2050" b="1" i="1" spc="-10" dirty="0">
                <a:latin typeface="Calibri"/>
                <a:cs typeface="Calibri"/>
              </a:rPr>
              <a:t>n</a:t>
            </a:r>
            <a:r>
              <a:rPr sz="2050" b="1" i="1" spc="-20" dirty="0">
                <a:latin typeface="Calibri"/>
                <a:cs typeface="Calibri"/>
              </a:rPr>
              <a:t>n</a:t>
            </a:r>
            <a:r>
              <a:rPr sz="2050" b="1" i="1" spc="-5" dirty="0">
                <a:latin typeface="Calibri"/>
                <a:cs typeface="Calibri"/>
              </a:rPr>
              <a:t>e</a:t>
            </a:r>
            <a:r>
              <a:rPr sz="2050" b="1" i="1" spc="-20" dirty="0">
                <a:latin typeface="Calibri"/>
                <a:cs typeface="Calibri"/>
              </a:rPr>
              <a:t>h</a:t>
            </a:r>
            <a:r>
              <a:rPr sz="2050" b="1" i="1" spc="-10" dirty="0">
                <a:latin typeface="Calibri"/>
                <a:cs typeface="Calibri"/>
              </a:rPr>
              <a:t>å</a:t>
            </a:r>
            <a:r>
              <a:rPr sz="2050" b="1" i="1" spc="-5" dirty="0">
                <a:latin typeface="Calibri"/>
                <a:cs typeface="Calibri"/>
              </a:rPr>
              <a:t>l</a:t>
            </a:r>
            <a:r>
              <a:rPr sz="2050" b="1" i="1" spc="-15" dirty="0">
                <a:latin typeface="Calibri"/>
                <a:cs typeface="Calibri"/>
              </a:rPr>
              <a:t>le</a:t>
            </a:r>
            <a:r>
              <a:rPr sz="2050" b="1" i="1" spc="-10" dirty="0">
                <a:latin typeface="Calibri"/>
                <a:cs typeface="Calibri"/>
              </a:rPr>
              <a:t>t</a:t>
            </a:r>
            <a:r>
              <a:rPr sz="2050" b="1" i="1" spc="-80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och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60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mi</a:t>
            </a:r>
            <a:r>
              <a:rPr sz="2050" spc="-20" dirty="0">
                <a:latin typeface="Calibri"/>
                <a:cs typeface="Calibri"/>
              </a:rPr>
              <a:t>nd</a:t>
            </a:r>
            <a:r>
              <a:rPr sz="2050" spc="-45" dirty="0">
                <a:latin typeface="Calibri"/>
                <a:cs typeface="Calibri"/>
              </a:rPr>
              <a:t>r</a:t>
            </a:r>
            <a:r>
              <a:rPr sz="2050" spc="-15" dirty="0">
                <a:latin typeface="Calibri"/>
                <a:cs typeface="Calibri"/>
              </a:rPr>
              <a:t>e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ut</a:t>
            </a:r>
            <a:r>
              <a:rPr sz="2050" spc="-45" dirty="0">
                <a:latin typeface="Calibri"/>
                <a:cs typeface="Calibri"/>
              </a:rPr>
              <a:t>s</a:t>
            </a:r>
            <a:r>
              <a:rPr sz="2050" spc="-10" dirty="0">
                <a:latin typeface="Calibri"/>
                <a:cs typeface="Calibri"/>
              </a:rPr>
              <a:t>t</a:t>
            </a:r>
            <a:r>
              <a:rPr sz="2050" spc="-50" dirty="0">
                <a:latin typeface="Calibri"/>
                <a:cs typeface="Calibri"/>
              </a:rPr>
              <a:t>r</a:t>
            </a:r>
            <a:r>
              <a:rPr sz="2050" spc="-10" dirty="0">
                <a:latin typeface="Calibri"/>
                <a:cs typeface="Calibri"/>
              </a:rPr>
              <a:t>äc</a:t>
            </a:r>
            <a:r>
              <a:rPr sz="2050" spc="-20" dirty="0">
                <a:latin typeface="Calibri"/>
                <a:cs typeface="Calibri"/>
              </a:rPr>
              <a:t>kn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25" dirty="0">
                <a:latin typeface="Calibri"/>
                <a:cs typeface="Calibri"/>
              </a:rPr>
              <a:t>n</a:t>
            </a:r>
            <a:r>
              <a:rPr sz="2050" spc="-10" dirty="0">
                <a:latin typeface="Calibri"/>
                <a:cs typeface="Calibri"/>
              </a:rPr>
              <a:t>g</a:t>
            </a:r>
            <a:r>
              <a:rPr sz="2050" spc="-10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p</a:t>
            </a:r>
            <a:r>
              <a:rPr sz="2050" spc="-10" dirty="0">
                <a:latin typeface="Calibri"/>
                <a:cs typeface="Calibri"/>
              </a:rPr>
              <a:t>å</a:t>
            </a:r>
            <a:r>
              <a:rPr sz="2050" spc="-60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beg</a:t>
            </a:r>
            <a:r>
              <a:rPr sz="2050" spc="-35" dirty="0">
                <a:latin typeface="Calibri"/>
                <a:cs typeface="Calibri"/>
              </a:rPr>
              <a:t>r</a:t>
            </a:r>
            <a:r>
              <a:rPr sz="2050" spc="-15" dirty="0">
                <a:latin typeface="Calibri"/>
                <a:cs typeface="Calibri"/>
              </a:rPr>
              <a:t>epp</a:t>
            </a:r>
            <a:r>
              <a:rPr sz="2050" spc="-30" dirty="0">
                <a:latin typeface="Calibri"/>
                <a:cs typeface="Calibri"/>
              </a:rPr>
              <a:t>e</a:t>
            </a:r>
            <a:r>
              <a:rPr sz="2050" spc="-10" dirty="0">
                <a:latin typeface="Calibri"/>
                <a:cs typeface="Calibri"/>
              </a:rPr>
              <a:t>t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10" dirty="0">
                <a:latin typeface="Calibri"/>
                <a:cs typeface="Calibri"/>
              </a:rPr>
              <a:t>t</a:t>
            </a:r>
            <a:r>
              <a:rPr sz="2050" spc="-40" dirty="0">
                <a:latin typeface="Calibri"/>
                <a:cs typeface="Calibri"/>
              </a:rPr>
              <a:t>r</a:t>
            </a:r>
            <a:r>
              <a:rPr sz="2050" spc="-10" dirty="0">
                <a:latin typeface="Calibri"/>
                <a:cs typeface="Calibri"/>
              </a:rPr>
              <a:t>ender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och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ut</a:t>
            </a:r>
            <a:r>
              <a:rPr sz="2050" spc="-35" dirty="0">
                <a:latin typeface="Calibri"/>
                <a:cs typeface="Calibri"/>
              </a:rPr>
              <a:t>v</a:t>
            </a:r>
            <a:r>
              <a:rPr sz="2050" spc="-10" dirty="0">
                <a:latin typeface="Calibri"/>
                <a:cs typeface="Calibri"/>
              </a:rPr>
              <a:t>eckli</a:t>
            </a:r>
            <a:r>
              <a:rPr sz="2050" spc="-20" dirty="0">
                <a:latin typeface="Calibri"/>
                <a:cs typeface="Calibri"/>
              </a:rPr>
              <a:t>ng</a:t>
            </a:r>
            <a:r>
              <a:rPr sz="2050" spc="-15" dirty="0">
                <a:latin typeface="Times New Roman"/>
                <a:cs typeface="Times New Roman"/>
              </a:rPr>
              <a:t> 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20" dirty="0">
                <a:latin typeface="Calibri"/>
                <a:cs typeface="Calibri"/>
              </a:rPr>
              <a:t>nom</a:t>
            </a:r>
            <a:r>
              <a:rPr sz="2050" spc="-60" dirty="0">
                <a:latin typeface="Times New Roman"/>
                <a:cs typeface="Times New Roman"/>
              </a:rPr>
              <a:t> 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50" dirty="0">
                <a:latin typeface="Calibri"/>
                <a:cs typeface="Calibri"/>
              </a:rPr>
              <a:t>e</a:t>
            </a:r>
            <a:r>
              <a:rPr sz="2050" spc="-15" dirty="0">
                <a:latin typeface="Calibri"/>
                <a:cs typeface="Calibri"/>
              </a:rPr>
              <a:t>xts</a:t>
            </a:r>
            <a:r>
              <a:rPr sz="2050" spc="-20" dirty="0">
                <a:latin typeface="Calibri"/>
                <a:cs typeface="Calibri"/>
              </a:rPr>
              <a:t>a</a:t>
            </a:r>
            <a:r>
              <a:rPr sz="2050" spc="-10" dirty="0">
                <a:latin typeface="Calibri"/>
                <a:cs typeface="Calibri"/>
              </a:rPr>
              <a:t>mli</a:t>
            </a:r>
            <a:r>
              <a:rPr sz="2050" spc="-25" dirty="0">
                <a:latin typeface="Calibri"/>
                <a:cs typeface="Calibri"/>
              </a:rPr>
              <a:t>n</a:t>
            </a:r>
            <a:r>
              <a:rPr sz="2050" spc="-50" dirty="0">
                <a:latin typeface="Calibri"/>
                <a:cs typeface="Calibri"/>
              </a:rPr>
              <a:t>g</a:t>
            </a:r>
            <a:r>
              <a:rPr sz="2050" spc="-20" dirty="0">
                <a:latin typeface="Calibri"/>
                <a:cs typeface="Calibri"/>
              </a:rPr>
              <a:t>a</a:t>
            </a:r>
            <a:r>
              <a:rPr sz="2050" spc="-220" dirty="0">
                <a:latin typeface="Calibri"/>
                <a:cs typeface="Calibri"/>
              </a:rPr>
              <a:t>r</a:t>
            </a:r>
            <a:r>
              <a:rPr sz="2050" spc="-10" dirty="0">
                <a:latin typeface="Calibri"/>
                <a:cs typeface="Calibri"/>
              </a:rPr>
              <a:t>.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40" dirty="0">
                <a:latin typeface="Calibri"/>
                <a:cs typeface="Calibri"/>
              </a:rPr>
              <a:t>F</a:t>
            </a:r>
            <a:r>
              <a:rPr sz="2050" spc="-20" dirty="0">
                <a:latin typeface="Calibri"/>
                <a:cs typeface="Calibri"/>
              </a:rPr>
              <a:t>ö</a:t>
            </a:r>
            <a:r>
              <a:rPr sz="2050" spc="-35" dirty="0">
                <a:latin typeface="Calibri"/>
                <a:cs typeface="Calibri"/>
              </a:rPr>
              <a:t>r</a:t>
            </a:r>
            <a:r>
              <a:rPr sz="2050" spc="-10" dirty="0">
                <a:latin typeface="Calibri"/>
                <a:cs typeface="Calibri"/>
              </a:rPr>
              <a:t>elä</a:t>
            </a:r>
            <a:r>
              <a:rPr sz="2050" spc="-25" dirty="0">
                <a:latin typeface="Calibri"/>
                <a:cs typeface="Calibri"/>
              </a:rPr>
              <a:t>s</a:t>
            </a:r>
            <a:r>
              <a:rPr sz="2050" spc="-20" dirty="0">
                <a:latin typeface="Calibri"/>
                <a:cs typeface="Calibri"/>
              </a:rPr>
              <a:t>n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30" dirty="0">
                <a:latin typeface="Calibri"/>
                <a:cs typeface="Calibri"/>
              </a:rPr>
              <a:t>n</a:t>
            </a:r>
            <a:r>
              <a:rPr sz="2050" spc="-25" dirty="0">
                <a:latin typeface="Calibri"/>
                <a:cs typeface="Calibri"/>
              </a:rPr>
              <a:t>g</a:t>
            </a:r>
            <a:r>
              <a:rPr sz="2050" spc="-15" dirty="0">
                <a:latin typeface="Calibri"/>
                <a:cs typeface="Calibri"/>
              </a:rPr>
              <a:t>en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be</a:t>
            </a:r>
            <a:r>
              <a:rPr sz="2050" spc="-35" dirty="0">
                <a:latin typeface="Calibri"/>
                <a:cs typeface="Calibri"/>
              </a:rPr>
              <a:t>st</a:t>
            </a:r>
            <a:r>
              <a:rPr sz="2050" spc="-20" dirty="0">
                <a:latin typeface="Calibri"/>
                <a:cs typeface="Calibri"/>
              </a:rPr>
              <a:t>å</a:t>
            </a:r>
            <a:r>
              <a:rPr sz="2050" spc="-10" dirty="0">
                <a:latin typeface="Calibri"/>
                <a:cs typeface="Calibri"/>
              </a:rPr>
              <a:t>r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-55" dirty="0">
                <a:latin typeface="Calibri"/>
                <a:cs typeface="Calibri"/>
              </a:rPr>
              <a:t>a</a:t>
            </a:r>
            <a:r>
              <a:rPr sz="2050" spc="-10" dirty="0">
                <a:latin typeface="Calibri"/>
                <a:cs typeface="Calibri"/>
              </a:rPr>
              <a:t>v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en</a:t>
            </a:r>
            <a:r>
              <a:rPr sz="2050" spc="-60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b</a:t>
            </a:r>
            <a:r>
              <a:rPr sz="2050" spc="-5" dirty="0">
                <a:latin typeface="Calibri"/>
                <a:cs typeface="Calibri"/>
              </a:rPr>
              <a:t>l</a:t>
            </a:r>
            <a:r>
              <a:rPr sz="2050" spc="-25" dirty="0">
                <a:latin typeface="Calibri"/>
                <a:cs typeface="Calibri"/>
              </a:rPr>
              <a:t>a</a:t>
            </a:r>
            <a:r>
              <a:rPr sz="2050" spc="-20" dirty="0">
                <a:latin typeface="Calibri"/>
                <a:cs typeface="Calibri"/>
              </a:rPr>
              <a:t>n</a:t>
            </a:r>
            <a:r>
              <a:rPr sz="2050" spc="-25" dirty="0">
                <a:latin typeface="Calibri"/>
                <a:cs typeface="Calibri"/>
              </a:rPr>
              <a:t>d</a:t>
            </a:r>
            <a:r>
              <a:rPr sz="2050" spc="-20" dirty="0">
                <a:latin typeface="Calibri"/>
                <a:cs typeface="Calibri"/>
              </a:rPr>
              <a:t>n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30" dirty="0">
                <a:latin typeface="Calibri"/>
                <a:cs typeface="Calibri"/>
              </a:rPr>
              <a:t>n</a:t>
            </a:r>
            <a:r>
              <a:rPr sz="2050" spc="-10" dirty="0">
                <a:latin typeface="Calibri"/>
                <a:cs typeface="Calibri"/>
              </a:rPr>
              <a:t>g</a:t>
            </a:r>
            <a:r>
              <a:rPr sz="2050" spc="-25" dirty="0">
                <a:latin typeface="Times New Roman"/>
                <a:cs typeface="Times New Roman"/>
              </a:rPr>
              <a:t> </a:t>
            </a:r>
            <a:r>
              <a:rPr sz="2050" spc="-55" dirty="0">
                <a:latin typeface="Calibri"/>
                <a:cs typeface="Calibri"/>
              </a:rPr>
              <a:t>a</a:t>
            </a:r>
            <a:r>
              <a:rPr sz="2050" spc="-10" dirty="0">
                <a:latin typeface="Calibri"/>
                <a:cs typeface="Calibri"/>
              </a:rPr>
              <a:t>v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5" dirty="0">
                <a:latin typeface="Calibri"/>
                <a:cs typeface="Calibri"/>
              </a:rPr>
              <a:t>eo</a:t>
            </a:r>
            <a:r>
              <a:rPr sz="2050" spc="-40" dirty="0">
                <a:latin typeface="Calibri"/>
                <a:cs typeface="Calibri"/>
              </a:rPr>
              <a:t>r</a:t>
            </a:r>
            <a:r>
              <a:rPr sz="2050" spc="-25" dirty="0">
                <a:latin typeface="Calibri"/>
                <a:cs typeface="Calibri"/>
              </a:rPr>
              <a:t>e</a:t>
            </a:r>
            <a:r>
              <a:rPr sz="2050" spc="-10" dirty="0">
                <a:latin typeface="Calibri"/>
                <a:cs typeface="Calibri"/>
              </a:rPr>
              <a:t>ti</a:t>
            </a:r>
            <a:r>
              <a:rPr sz="2050" spc="-20" dirty="0">
                <a:latin typeface="Calibri"/>
                <a:cs typeface="Calibri"/>
              </a:rPr>
              <a:t>s</a:t>
            </a:r>
            <a:r>
              <a:rPr sz="2050" spc="-50" dirty="0">
                <a:latin typeface="Calibri"/>
                <a:cs typeface="Calibri"/>
              </a:rPr>
              <a:t>k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10" dirty="0">
                <a:latin typeface="Times New Roman"/>
                <a:cs typeface="Times New Roman"/>
              </a:rPr>
              <a:t> </a:t>
            </a:r>
            <a:r>
              <a:rPr sz="2050" spc="-60" dirty="0">
                <a:latin typeface="Calibri"/>
                <a:cs typeface="Calibri"/>
              </a:rPr>
              <a:t>f</a:t>
            </a:r>
            <a:r>
              <a:rPr sz="2050" spc="-15" dirty="0">
                <a:latin typeface="Calibri"/>
                <a:cs typeface="Calibri"/>
              </a:rPr>
              <a:t>örk</a:t>
            </a:r>
            <a:r>
              <a:rPr sz="2050" spc="-5" dirty="0">
                <a:latin typeface="Calibri"/>
                <a:cs typeface="Calibri"/>
              </a:rPr>
              <a:t>l</a:t>
            </a:r>
            <a:r>
              <a:rPr sz="2050" spc="-25" dirty="0">
                <a:latin typeface="Calibri"/>
                <a:cs typeface="Calibri"/>
              </a:rPr>
              <a:t>a</a:t>
            </a:r>
            <a:r>
              <a:rPr sz="2050" spc="-10" dirty="0">
                <a:latin typeface="Calibri"/>
                <a:cs typeface="Calibri"/>
              </a:rPr>
              <a:t>ri</a:t>
            </a:r>
            <a:r>
              <a:rPr sz="2050" spc="-25" dirty="0">
                <a:latin typeface="Calibri"/>
                <a:cs typeface="Calibri"/>
              </a:rPr>
              <a:t>n</a:t>
            </a:r>
            <a:r>
              <a:rPr sz="2050" spc="-50" dirty="0">
                <a:latin typeface="Calibri"/>
                <a:cs typeface="Calibri"/>
              </a:rPr>
              <a:t>g</a:t>
            </a:r>
            <a:r>
              <a:rPr sz="2050" spc="-10" dirty="0">
                <a:latin typeface="Calibri"/>
                <a:cs typeface="Calibri"/>
              </a:rPr>
              <a:t>ar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och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p</a:t>
            </a:r>
            <a:r>
              <a:rPr sz="2050" spc="-55" dirty="0">
                <a:latin typeface="Calibri"/>
                <a:cs typeface="Calibri"/>
              </a:rPr>
              <a:t>r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30" dirty="0">
                <a:latin typeface="Calibri"/>
                <a:cs typeface="Calibri"/>
              </a:rPr>
              <a:t>k</a:t>
            </a:r>
            <a:r>
              <a:rPr sz="2050" spc="-10" dirty="0">
                <a:latin typeface="Calibri"/>
                <a:cs typeface="Calibri"/>
              </a:rPr>
              <a:t>ti</a:t>
            </a:r>
            <a:r>
              <a:rPr sz="2050" spc="-20" dirty="0">
                <a:latin typeface="Calibri"/>
                <a:cs typeface="Calibri"/>
              </a:rPr>
              <a:t>s</a:t>
            </a:r>
            <a:r>
              <a:rPr sz="2050" spc="-50" dirty="0">
                <a:latin typeface="Calibri"/>
                <a:cs typeface="Calibri"/>
              </a:rPr>
              <a:t>k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-25" dirty="0">
                <a:latin typeface="Calibri"/>
                <a:cs typeface="Calibri"/>
              </a:rPr>
              <a:t>ö</a:t>
            </a:r>
            <a:r>
              <a:rPr sz="2050" spc="-10" dirty="0">
                <a:latin typeface="Calibri"/>
                <a:cs typeface="Calibri"/>
              </a:rPr>
              <a:t>vn</a:t>
            </a:r>
            <a:r>
              <a:rPr sz="2050" spc="-15" dirty="0">
                <a:latin typeface="Calibri"/>
                <a:cs typeface="Calibri"/>
              </a:rPr>
              <a:t>in</a:t>
            </a:r>
            <a:r>
              <a:rPr sz="2050" spc="-55" dirty="0">
                <a:latin typeface="Calibri"/>
                <a:cs typeface="Calibri"/>
              </a:rPr>
              <a:t>g</a:t>
            </a:r>
            <a:r>
              <a:rPr sz="2050" spc="-10" dirty="0">
                <a:latin typeface="Calibri"/>
                <a:cs typeface="Calibri"/>
              </a:rPr>
              <a:t>ar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och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10" dirty="0">
                <a:latin typeface="Calibri"/>
                <a:cs typeface="Calibri"/>
              </a:rPr>
              <a:t>vi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85" dirty="0">
                <a:latin typeface="Calibri"/>
                <a:cs typeface="Calibri"/>
              </a:rPr>
              <a:t>k</a:t>
            </a:r>
            <a:r>
              <a:rPr sz="2050" spc="-20" dirty="0">
                <a:latin typeface="Calibri"/>
                <a:cs typeface="Calibri"/>
              </a:rPr>
              <a:t>o</a:t>
            </a:r>
            <a:r>
              <a:rPr sz="2050" spc="-15" dirty="0">
                <a:latin typeface="Calibri"/>
                <a:cs typeface="Calibri"/>
              </a:rPr>
              <a:t>mmer</a:t>
            </a:r>
            <a:r>
              <a:rPr sz="2050" spc="-70" dirty="0">
                <a:latin typeface="Times New Roman"/>
                <a:cs typeface="Times New Roman"/>
              </a:rPr>
              <a:t> </a:t>
            </a:r>
            <a:r>
              <a:rPr sz="2050" spc="-40" dirty="0">
                <a:latin typeface="Calibri"/>
                <a:cs typeface="Calibri"/>
              </a:rPr>
              <a:t>a</a:t>
            </a:r>
            <a:r>
              <a:rPr sz="2050" spc="-35" dirty="0">
                <a:latin typeface="Calibri"/>
                <a:cs typeface="Calibri"/>
              </a:rPr>
              <a:t>t</a:t>
            </a:r>
            <a:r>
              <a:rPr sz="2050" spc="-10" dirty="0">
                <a:latin typeface="Calibri"/>
                <a:cs typeface="Calibri"/>
              </a:rPr>
              <a:t>t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65" dirty="0">
                <a:latin typeface="Calibri"/>
                <a:cs typeface="Calibri"/>
              </a:rPr>
              <a:t>n</a:t>
            </a:r>
            <a:r>
              <a:rPr sz="2050" spc="-35" dirty="0">
                <a:latin typeface="Calibri"/>
                <a:cs typeface="Calibri"/>
              </a:rPr>
              <a:t>v</a:t>
            </a:r>
            <a:r>
              <a:rPr sz="2050" spc="-10" dirty="0">
                <a:latin typeface="Calibri"/>
                <a:cs typeface="Calibri"/>
              </a:rPr>
              <a:t>ä</a:t>
            </a:r>
            <a:r>
              <a:rPr sz="2050" spc="-25" dirty="0">
                <a:latin typeface="Calibri"/>
                <a:cs typeface="Calibri"/>
              </a:rPr>
              <a:t>n</a:t>
            </a:r>
            <a:r>
              <a:rPr sz="2050" spc="-20" dirty="0">
                <a:latin typeface="Calibri"/>
                <a:cs typeface="Calibri"/>
              </a:rPr>
              <a:t>d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Calibri"/>
                <a:cs typeface="Calibri"/>
              </a:rPr>
              <a:t>den</a:t>
            </a:r>
            <a:r>
              <a:rPr sz="2050" spc="-15" dirty="0">
                <a:latin typeface="Times New Roman"/>
                <a:cs typeface="Times New Roman"/>
              </a:rPr>
              <a:t> </a:t>
            </a:r>
            <a:r>
              <a:rPr sz="2050" spc="-25" dirty="0">
                <a:latin typeface="Calibri"/>
                <a:cs typeface="Calibri"/>
              </a:rPr>
              <a:t>w</a:t>
            </a:r>
            <a:r>
              <a:rPr sz="2050" spc="-15" dirty="0">
                <a:latin typeface="Calibri"/>
                <a:cs typeface="Calibri"/>
              </a:rPr>
              <a:t>ebb</a:t>
            </a:r>
            <a:r>
              <a:rPr sz="2050" spc="-20" dirty="0">
                <a:latin typeface="Calibri"/>
                <a:cs typeface="Calibri"/>
              </a:rPr>
              <a:t>a</a:t>
            </a:r>
            <a:r>
              <a:rPr sz="2050" spc="-15" dirty="0">
                <a:latin typeface="Calibri"/>
                <a:cs typeface="Calibri"/>
              </a:rPr>
              <a:t>se</a:t>
            </a:r>
            <a:r>
              <a:rPr sz="2050" spc="-50" dirty="0">
                <a:latin typeface="Calibri"/>
                <a:cs typeface="Calibri"/>
              </a:rPr>
              <a:t>r</a:t>
            </a:r>
            <a:r>
              <a:rPr sz="2050" spc="-10" dirty="0">
                <a:latin typeface="Calibri"/>
                <a:cs typeface="Calibri"/>
              </a:rPr>
              <a:t>a</a:t>
            </a:r>
            <a:r>
              <a:rPr sz="2050" spc="-25" dirty="0">
                <a:latin typeface="Calibri"/>
                <a:cs typeface="Calibri"/>
              </a:rPr>
              <a:t>d</a:t>
            </a:r>
            <a:r>
              <a:rPr sz="2050" spc="-15" dirty="0">
                <a:latin typeface="Calibri"/>
                <a:cs typeface="Calibri"/>
              </a:rPr>
              <a:t>e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-35" dirty="0">
                <a:latin typeface="Calibri"/>
                <a:cs typeface="Calibri"/>
              </a:rPr>
              <a:t>v</a:t>
            </a:r>
            <a:r>
              <a:rPr sz="2050" spc="-10" dirty="0">
                <a:latin typeface="Calibri"/>
                <a:cs typeface="Calibri"/>
              </a:rPr>
              <a:t>er</a:t>
            </a:r>
            <a:r>
              <a:rPr sz="2050" spc="-30" dirty="0">
                <a:latin typeface="Calibri"/>
                <a:cs typeface="Calibri"/>
              </a:rPr>
              <a:t>k</a:t>
            </a:r>
            <a:r>
              <a:rPr sz="2050" spc="-10" dirty="0">
                <a:latin typeface="Calibri"/>
                <a:cs typeface="Calibri"/>
              </a:rPr>
              <a:t>t</a:t>
            </a:r>
            <a:r>
              <a:rPr sz="2050" spc="-35" dirty="0">
                <a:latin typeface="Calibri"/>
                <a:cs typeface="Calibri"/>
              </a:rPr>
              <a:t>y</a:t>
            </a:r>
            <a:r>
              <a:rPr sz="2050" spc="-10" dirty="0">
                <a:latin typeface="Calibri"/>
                <a:cs typeface="Calibri"/>
              </a:rPr>
              <a:t>g</a:t>
            </a:r>
            <a:r>
              <a:rPr sz="2050" spc="-20" dirty="0">
                <a:latin typeface="Calibri"/>
                <a:cs typeface="Calibri"/>
              </a:rPr>
              <a:t>s</a:t>
            </a:r>
            <a:r>
              <a:rPr sz="2050" spc="-5" dirty="0">
                <a:latin typeface="Calibri"/>
                <a:cs typeface="Calibri"/>
              </a:rPr>
              <a:t>l</a:t>
            </a:r>
            <a:r>
              <a:rPr sz="2050" spc="-20" dirty="0">
                <a:latin typeface="Calibri"/>
                <a:cs typeface="Calibri"/>
              </a:rPr>
              <a:t>åda</a:t>
            </a:r>
            <a:r>
              <a:rPr sz="2050" spc="-15" dirty="0">
                <a:latin typeface="Calibri"/>
                <a:cs typeface="Calibri"/>
              </a:rPr>
              <a:t>n</a:t>
            </a:r>
            <a:r>
              <a:rPr sz="2050" spc="-25" dirty="0">
                <a:latin typeface="Times New Roman"/>
                <a:cs typeface="Times New Roman"/>
              </a:rPr>
              <a:t> </a:t>
            </a:r>
            <a:r>
              <a:rPr sz="2050" b="1" i="1" spc="-10" dirty="0">
                <a:latin typeface="Calibri"/>
                <a:cs typeface="Calibri"/>
              </a:rPr>
              <a:t>”</a:t>
            </a:r>
            <a:r>
              <a:rPr sz="2050" b="1" i="1" spc="-110" dirty="0">
                <a:latin typeface="Calibri"/>
                <a:cs typeface="Calibri"/>
              </a:rPr>
              <a:t>V</a:t>
            </a:r>
            <a:r>
              <a:rPr sz="2050" b="1" i="1" spc="-25" dirty="0">
                <a:latin typeface="Calibri"/>
                <a:cs typeface="Calibri"/>
              </a:rPr>
              <a:t>o</a:t>
            </a:r>
            <a:r>
              <a:rPr sz="2050" b="1" i="1" spc="-20" dirty="0">
                <a:latin typeface="Calibri"/>
                <a:cs typeface="Calibri"/>
              </a:rPr>
              <a:t>ya</a:t>
            </a:r>
            <a:r>
              <a:rPr sz="2050" b="1" i="1" spc="-30" dirty="0">
                <a:latin typeface="Calibri"/>
                <a:cs typeface="Calibri"/>
              </a:rPr>
              <a:t>n</a:t>
            </a:r>
            <a:r>
              <a:rPr sz="2050" b="1" i="1" spc="50" dirty="0">
                <a:latin typeface="Calibri"/>
                <a:cs typeface="Calibri"/>
              </a:rPr>
              <a:t>t</a:t>
            </a:r>
            <a:r>
              <a:rPr sz="2050" b="1" i="1" spc="-10" dirty="0">
                <a:latin typeface="Calibri"/>
                <a:cs typeface="Calibri"/>
              </a:rPr>
              <a:t>” </a:t>
            </a:r>
            <a:r>
              <a:rPr sz="2050" spc="-15" dirty="0">
                <a:latin typeface="Calibri"/>
                <a:cs typeface="Calibri"/>
              </a:rPr>
              <a:t>(S</a:t>
            </a:r>
            <a:r>
              <a:rPr sz="2050" spc="-5" dirty="0">
                <a:latin typeface="Calibri"/>
                <a:cs typeface="Calibri"/>
              </a:rPr>
              <a:t>i</a:t>
            </a:r>
            <a:r>
              <a:rPr sz="2050" spc="-15" dirty="0">
                <a:latin typeface="Calibri"/>
                <a:cs typeface="Calibri"/>
              </a:rPr>
              <a:t>nc</a:t>
            </a:r>
            <a:r>
              <a:rPr sz="2050" spc="-10" dirty="0">
                <a:latin typeface="Calibri"/>
                <a:cs typeface="Calibri"/>
              </a:rPr>
              <a:t>lair</a:t>
            </a:r>
            <a:r>
              <a:rPr sz="2050" spc="-60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och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-50" dirty="0">
                <a:latin typeface="Calibri"/>
                <a:cs typeface="Calibri"/>
              </a:rPr>
              <a:t>R</a:t>
            </a:r>
            <a:r>
              <a:rPr sz="2050" spc="-20" dirty="0">
                <a:latin typeface="Calibri"/>
                <a:cs typeface="Calibri"/>
              </a:rPr>
              <a:t>ockwe</a:t>
            </a:r>
            <a:r>
              <a:rPr sz="2050" dirty="0">
                <a:latin typeface="Calibri"/>
                <a:cs typeface="Calibri"/>
              </a:rPr>
              <a:t>l</a:t>
            </a:r>
            <a:r>
              <a:rPr sz="2050" spc="-5" dirty="0">
                <a:latin typeface="Calibri"/>
                <a:cs typeface="Calibri"/>
              </a:rPr>
              <a:t>l,</a:t>
            </a:r>
            <a:r>
              <a:rPr sz="2050" spc="-75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Calibri"/>
                <a:cs typeface="Calibri"/>
              </a:rPr>
              <a:t>20</a:t>
            </a:r>
            <a:r>
              <a:rPr sz="2050" spc="-25" dirty="0">
                <a:latin typeface="Calibri"/>
                <a:cs typeface="Calibri"/>
              </a:rPr>
              <a:t>1</a:t>
            </a:r>
            <a:r>
              <a:rPr sz="2050" spc="-10" dirty="0">
                <a:latin typeface="Calibri"/>
                <a:cs typeface="Calibri"/>
              </a:rPr>
              <a:t>6).</a:t>
            </a:r>
            <a:endParaRPr sz="20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793486" y="1547764"/>
            <a:ext cx="116951" cy="1402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81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2770">
              <a:lnSpc>
                <a:spcPct val="100000"/>
              </a:lnSpc>
            </a:pPr>
            <a:r>
              <a:rPr spc="-5" dirty="0"/>
              <a:t>Al</a:t>
            </a:r>
            <a:r>
              <a:rPr spc="-35" dirty="0"/>
              <a:t>t</a:t>
            </a:r>
            <a:r>
              <a:rPr spc="-5" dirty="0"/>
              <a:t>ern</a:t>
            </a:r>
            <a:r>
              <a:rPr spc="-30" dirty="0"/>
              <a:t>a</a:t>
            </a:r>
            <a:r>
              <a:rPr dirty="0"/>
              <a:t>tiv</a:t>
            </a:r>
          </a:p>
        </p:txBody>
      </p:sp>
      <p:sp>
        <p:nvSpPr>
          <p:cNvPr id="3" name="object 3"/>
          <p:cNvSpPr/>
          <p:nvPr/>
        </p:nvSpPr>
        <p:spPr>
          <a:xfrm>
            <a:off x="2386583" y="2415539"/>
            <a:ext cx="7406639" cy="31028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36947" y="2465832"/>
            <a:ext cx="1040891" cy="350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10505" y="2180082"/>
            <a:ext cx="767715" cy="824230"/>
          </a:xfrm>
          <a:custGeom>
            <a:avLst/>
            <a:gdLst/>
            <a:ahLst/>
            <a:cxnLst/>
            <a:rect l="l" t="t" r="r" b="b"/>
            <a:pathLst>
              <a:path w="767714" h="824230">
                <a:moveTo>
                  <a:pt x="0" y="411998"/>
                </a:moveTo>
                <a:lnTo>
                  <a:pt x="2285" y="367162"/>
                </a:lnTo>
                <a:lnTo>
                  <a:pt x="8900" y="323606"/>
                </a:lnTo>
                <a:lnTo>
                  <a:pt x="19568" y="281818"/>
                </a:lnTo>
                <a:lnTo>
                  <a:pt x="34168" y="241797"/>
                </a:lnTo>
                <a:lnTo>
                  <a:pt x="52456" y="204094"/>
                </a:lnTo>
                <a:lnTo>
                  <a:pt x="74035" y="168645"/>
                </a:lnTo>
                <a:lnTo>
                  <a:pt x="98938" y="136001"/>
                </a:lnTo>
                <a:lnTo>
                  <a:pt x="126613" y="106161"/>
                </a:lnTo>
                <a:lnTo>
                  <a:pt x="157093" y="79491"/>
                </a:lnTo>
                <a:lnTo>
                  <a:pt x="190134" y="56266"/>
                </a:lnTo>
                <a:lnTo>
                  <a:pt x="225308" y="36697"/>
                </a:lnTo>
                <a:lnTo>
                  <a:pt x="262524" y="20939"/>
                </a:lnTo>
                <a:lnTo>
                  <a:pt x="301508" y="9509"/>
                </a:lnTo>
                <a:lnTo>
                  <a:pt x="342016" y="2407"/>
                </a:lnTo>
                <a:lnTo>
                  <a:pt x="383804" y="0"/>
                </a:lnTo>
                <a:lnTo>
                  <a:pt x="425714" y="2407"/>
                </a:lnTo>
                <a:lnTo>
                  <a:pt x="466222" y="9509"/>
                </a:lnTo>
                <a:lnTo>
                  <a:pt x="505084" y="20939"/>
                </a:lnTo>
                <a:lnTo>
                  <a:pt x="542300" y="36697"/>
                </a:lnTo>
                <a:lnTo>
                  <a:pt x="577595" y="56266"/>
                </a:lnTo>
                <a:lnTo>
                  <a:pt x="610483" y="79491"/>
                </a:lnTo>
                <a:lnTo>
                  <a:pt x="640963" y="106161"/>
                </a:lnTo>
                <a:lnTo>
                  <a:pt x="668792" y="136001"/>
                </a:lnTo>
                <a:lnTo>
                  <a:pt x="693541" y="168645"/>
                </a:lnTo>
                <a:lnTo>
                  <a:pt x="715274" y="204094"/>
                </a:lnTo>
                <a:lnTo>
                  <a:pt x="733440" y="241797"/>
                </a:lnTo>
                <a:lnTo>
                  <a:pt x="748040" y="281818"/>
                </a:lnTo>
                <a:lnTo>
                  <a:pt x="758830" y="323606"/>
                </a:lnTo>
                <a:lnTo>
                  <a:pt x="765444" y="367162"/>
                </a:lnTo>
                <a:lnTo>
                  <a:pt x="767577" y="411998"/>
                </a:lnTo>
                <a:lnTo>
                  <a:pt x="765444" y="456956"/>
                </a:lnTo>
                <a:lnTo>
                  <a:pt x="758830" y="500390"/>
                </a:lnTo>
                <a:lnTo>
                  <a:pt x="748040" y="542300"/>
                </a:lnTo>
                <a:lnTo>
                  <a:pt x="733440" y="582167"/>
                </a:lnTo>
                <a:lnTo>
                  <a:pt x="715274" y="620024"/>
                </a:lnTo>
                <a:lnTo>
                  <a:pt x="693541" y="655319"/>
                </a:lnTo>
                <a:lnTo>
                  <a:pt x="668792" y="688085"/>
                </a:lnTo>
                <a:lnTo>
                  <a:pt x="640963" y="717925"/>
                </a:lnTo>
                <a:lnTo>
                  <a:pt x="610483" y="744473"/>
                </a:lnTo>
                <a:lnTo>
                  <a:pt x="577595" y="767699"/>
                </a:lnTo>
                <a:lnTo>
                  <a:pt x="542300" y="787389"/>
                </a:lnTo>
                <a:lnTo>
                  <a:pt x="505084" y="803026"/>
                </a:lnTo>
                <a:lnTo>
                  <a:pt x="466222" y="814456"/>
                </a:lnTo>
                <a:lnTo>
                  <a:pt x="425714" y="821557"/>
                </a:lnTo>
                <a:lnTo>
                  <a:pt x="383804" y="823965"/>
                </a:lnTo>
                <a:lnTo>
                  <a:pt x="342016" y="821557"/>
                </a:lnTo>
                <a:lnTo>
                  <a:pt x="301508" y="814456"/>
                </a:lnTo>
                <a:lnTo>
                  <a:pt x="262524" y="803026"/>
                </a:lnTo>
                <a:lnTo>
                  <a:pt x="225308" y="787389"/>
                </a:lnTo>
                <a:lnTo>
                  <a:pt x="190134" y="767699"/>
                </a:lnTo>
                <a:lnTo>
                  <a:pt x="157093" y="744473"/>
                </a:lnTo>
                <a:lnTo>
                  <a:pt x="126613" y="717925"/>
                </a:lnTo>
                <a:lnTo>
                  <a:pt x="98938" y="688085"/>
                </a:lnTo>
                <a:lnTo>
                  <a:pt x="74035" y="655319"/>
                </a:lnTo>
                <a:lnTo>
                  <a:pt x="52456" y="620024"/>
                </a:lnTo>
                <a:lnTo>
                  <a:pt x="34168" y="582167"/>
                </a:lnTo>
                <a:lnTo>
                  <a:pt x="19568" y="542300"/>
                </a:lnTo>
                <a:lnTo>
                  <a:pt x="8900" y="500390"/>
                </a:lnTo>
                <a:lnTo>
                  <a:pt x="2285" y="456956"/>
                </a:lnTo>
                <a:lnTo>
                  <a:pt x="0" y="411998"/>
                </a:lnTo>
                <a:close/>
              </a:path>
            </a:pathLst>
          </a:custGeom>
          <a:ln w="25907">
            <a:solidFill>
              <a:srgbClr val="ED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723089" y="2656709"/>
            <a:ext cx="165735" cy="14408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Gusta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f</a:t>
            </a:r>
            <a:r>
              <a:rPr sz="1100" spc="1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Ne</a:t>
            </a:r>
            <a:r>
              <a:rPr sz="1100" spc="5" dirty="0">
                <a:solidFill>
                  <a:srgbClr val="888888"/>
                </a:solidFill>
                <a:latin typeface="Century Gothic"/>
                <a:cs typeface="Century Gothic"/>
              </a:rPr>
              <a:t>l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hans,</a:t>
            </a:r>
            <a:r>
              <a:rPr sz="1100" spc="-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2018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7" name="Rezervirano mjesto podnožj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82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1510">
              <a:lnSpc>
                <a:spcPct val="100000"/>
              </a:lnSpc>
            </a:pPr>
            <a:r>
              <a:rPr dirty="0"/>
              <a:t>Dynamis</a:t>
            </a:r>
            <a:r>
              <a:rPr spc="-85" dirty="0"/>
              <a:t>k</a:t>
            </a:r>
            <a:r>
              <a:rPr dirty="0"/>
              <a:t>a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45" dirty="0"/>
              <a:t>v</a:t>
            </a:r>
            <a:r>
              <a:rPr spc="-5" dirty="0"/>
              <a:t>er</a:t>
            </a:r>
            <a:r>
              <a:rPr spc="-20" dirty="0"/>
              <a:t>k</a:t>
            </a:r>
            <a:r>
              <a:rPr dirty="0"/>
              <a:t>t</a:t>
            </a:r>
            <a:r>
              <a:rPr spc="-65" dirty="0"/>
              <a:t>y</a:t>
            </a:r>
            <a:r>
              <a:rPr dirty="0"/>
              <a:t>g</a:t>
            </a:r>
          </a:p>
        </p:txBody>
      </p:sp>
      <p:sp>
        <p:nvSpPr>
          <p:cNvPr id="3" name="object 3"/>
          <p:cNvSpPr/>
          <p:nvPr/>
        </p:nvSpPr>
        <p:spPr>
          <a:xfrm>
            <a:off x="1932432" y="1978152"/>
            <a:ext cx="8450580" cy="4221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23089" y="2656709"/>
            <a:ext cx="165735" cy="14408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Gusta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f</a:t>
            </a:r>
            <a:r>
              <a:rPr sz="1100" spc="1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Ne</a:t>
            </a:r>
            <a:r>
              <a:rPr sz="1100" spc="5" dirty="0">
                <a:solidFill>
                  <a:srgbClr val="888888"/>
                </a:solidFill>
                <a:latin typeface="Century Gothic"/>
                <a:cs typeface="Century Gothic"/>
              </a:rPr>
              <a:t>l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hans,</a:t>
            </a:r>
            <a:r>
              <a:rPr sz="1100" spc="-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2018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49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350">
              <a:lnSpc>
                <a:spcPct val="100000"/>
              </a:lnSpc>
            </a:pPr>
            <a:r>
              <a:rPr dirty="0"/>
              <a:t>Dynamis</a:t>
            </a:r>
            <a:r>
              <a:rPr spc="-85" dirty="0"/>
              <a:t>k</a:t>
            </a:r>
            <a:r>
              <a:rPr dirty="0"/>
              <a:t>a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45" dirty="0"/>
              <a:t>v</a:t>
            </a:r>
            <a:r>
              <a:rPr spc="-5" dirty="0"/>
              <a:t>er</a:t>
            </a:r>
            <a:r>
              <a:rPr spc="-20" dirty="0"/>
              <a:t>k</a:t>
            </a:r>
            <a:r>
              <a:rPr dirty="0"/>
              <a:t>t</a:t>
            </a:r>
            <a:r>
              <a:rPr spc="-65" dirty="0"/>
              <a:t>y</a:t>
            </a:r>
            <a:r>
              <a:rPr dirty="0"/>
              <a:t>g</a:t>
            </a:r>
          </a:p>
        </p:txBody>
      </p:sp>
      <p:sp>
        <p:nvSpPr>
          <p:cNvPr id="3" name="object 3"/>
          <p:cNvSpPr/>
          <p:nvPr/>
        </p:nvSpPr>
        <p:spPr>
          <a:xfrm>
            <a:off x="2267711" y="1684020"/>
            <a:ext cx="7525511" cy="43479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23089" y="2656709"/>
            <a:ext cx="165735" cy="14408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Gusta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f</a:t>
            </a:r>
            <a:r>
              <a:rPr sz="1100" spc="1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Ne</a:t>
            </a:r>
            <a:r>
              <a:rPr sz="1100" spc="5" dirty="0">
                <a:solidFill>
                  <a:srgbClr val="888888"/>
                </a:solidFill>
                <a:latin typeface="Century Gothic"/>
                <a:cs typeface="Century Gothic"/>
              </a:rPr>
              <a:t>l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hans,</a:t>
            </a:r>
            <a:r>
              <a:rPr sz="1100" spc="-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2018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19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6555">
              <a:lnSpc>
                <a:spcPct val="100000"/>
              </a:lnSpc>
            </a:pPr>
            <a:r>
              <a:rPr spc="-380" dirty="0"/>
              <a:t>T</a:t>
            </a:r>
            <a:r>
              <a:rPr spc="-5" dirty="0"/>
              <a:t>ermsBer</a:t>
            </a:r>
            <a:r>
              <a:rPr spc="25" dirty="0"/>
              <a:t>r</a:t>
            </a:r>
            <a:r>
              <a:rPr dirty="0"/>
              <a:t>y</a:t>
            </a:r>
          </a:p>
        </p:txBody>
      </p:sp>
      <p:sp>
        <p:nvSpPr>
          <p:cNvPr id="3" name="object 3"/>
          <p:cNvSpPr/>
          <p:nvPr/>
        </p:nvSpPr>
        <p:spPr>
          <a:xfrm>
            <a:off x="3497579" y="1923288"/>
            <a:ext cx="5184647" cy="4087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23089" y="2656709"/>
            <a:ext cx="165735" cy="14408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Gusta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f</a:t>
            </a:r>
            <a:r>
              <a:rPr sz="1100" spc="1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Ne</a:t>
            </a:r>
            <a:r>
              <a:rPr sz="1100" spc="5" dirty="0">
                <a:solidFill>
                  <a:srgbClr val="888888"/>
                </a:solidFill>
                <a:latin typeface="Century Gothic"/>
                <a:cs typeface="Century Gothic"/>
              </a:rPr>
              <a:t>l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hans,</a:t>
            </a:r>
            <a:r>
              <a:rPr sz="1100" spc="-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2018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00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81355">
              <a:lnSpc>
                <a:spcPct val="100000"/>
              </a:lnSpc>
            </a:pPr>
            <a:r>
              <a:rPr spc="-85" dirty="0"/>
              <a:t>K</a:t>
            </a:r>
            <a:r>
              <a:rPr spc="-5" dirty="0"/>
              <a:t>on</a:t>
            </a:r>
            <a:r>
              <a:rPr spc="-155" dirty="0"/>
              <a:t>k</a:t>
            </a:r>
            <a:r>
              <a:rPr spc="-5" dirty="0"/>
              <a:t>o</a:t>
            </a:r>
            <a:r>
              <a:rPr spc="-65" dirty="0"/>
              <a:t>r</a:t>
            </a:r>
            <a:r>
              <a:rPr dirty="0"/>
              <a:t>dans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dirty="0"/>
              <a:t>(</a:t>
            </a:r>
            <a:r>
              <a:rPr spc="-155" dirty="0"/>
              <a:t>k</a:t>
            </a:r>
            <a:r>
              <a:rPr spc="-5" dirty="0"/>
              <a:t>o</a:t>
            </a:r>
            <a:r>
              <a:rPr spc="-40" dirty="0"/>
              <a:t>nt</a:t>
            </a:r>
            <a:r>
              <a:rPr spc="-65" dirty="0"/>
              <a:t>e</a:t>
            </a:r>
            <a:r>
              <a:rPr spc="15" dirty="0"/>
              <a:t>x</a:t>
            </a:r>
            <a:r>
              <a:rPr dirty="0"/>
              <a:t>t)</a:t>
            </a:r>
          </a:p>
        </p:txBody>
      </p:sp>
      <p:sp>
        <p:nvSpPr>
          <p:cNvPr id="3" name="object 3"/>
          <p:cNvSpPr/>
          <p:nvPr/>
        </p:nvSpPr>
        <p:spPr>
          <a:xfrm>
            <a:off x="2386583" y="1935479"/>
            <a:ext cx="7406639" cy="40614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23089" y="2656709"/>
            <a:ext cx="165735" cy="14408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Gusta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f</a:t>
            </a:r>
            <a:r>
              <a:rPr sz="1100" spc="1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Ne</a:t>
            </a:r>
            <a:r>
              <a:rPr sz="1100" spc="5" dirty="0">
                <a:solidFill>
                  <a:srgbClr val="888888"/>
                </a:solidFill>
                <a:latin typeface="Century Gothic"/>
                <a:cs typeface="Century Gothic"/>
              </a:rPr>
              <a:t>l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hans,</a:t>
            </a:r>
            <a:r>
              <a:rPr sz="1100" spc="-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2018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88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1510">
              <a:lnSpc>
                <a:spcPct val="100000"/>
              </a:lnSpc>
            </a:pPr>
            <a:r>
              <a:rPr spc="-5" dirty="0"/>
              <a:t>Bubblelines</a:t>
            </a:r>
          </a:p>
        </p:txBody>
      </p:sp>
      <p:sp>
        <p:nvSpPr>
          <p:cNvPr id="3" name="object 3"/>
          <p:cNvSpPr/>
          <p:nvPr/>
        </p:nvSpPr>
        <p:spPr>
          <a:xfrm>
            <a:off x="2386583" y="2214372"/>
            <a:ext cx="7406639" cy="1577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23089" y="2656709"/>
            <a:ext cx="165735" cy="14408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Gusta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f</a:t>
            </a:r>
            <a:r>
              <a:rPr sz="1100" spc="1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Ne</a:t>
            </a:r>
            <a:r>
              <a:rPr sz="1100" spc="5" dirty="0">
                <a:solidFill>
                  <a:srgbClr val="888888"/>
                </a:solidFill>
                <a:latin typeface="Century Gothic"/>
                <a:cs typeface="Century Gothic"/>
              </a:rPr>
              <a:t>l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hans,</a:t>
            </a:r>
            <a:r>
              <a:rPr sz="1100" spc="-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2018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20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4505">
              <a:lnSpc>
                <a:spcPct val="100000"/>
              </a:lnSpc>
            </a:pP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Fler</a:t>
            </a:r>
            <a:r>
              <a:rPr b="0" spc="100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b="0" spc="-5" dirty="0">
                <a:solidFill>
                  <a:srgbClr val="CB0E0E"/>
                </a:solidFill>
                <a:latin typeface="Century Gothic"/>
                <a:cs typeface="Century Gothic"/>
              </a:rPr>
              <a:t>verktyg</a:t>
            </a:r>
          </a:p>
        </p:txBody>
      </p:sp>
      <p:sp>
        <p:nvSpPr>
          <p:cNvPr id="3" name="object 3"/>
          <p:cNvSpPr/>
          <p:nvPr/>
        </p:nvSpPr>
        <p:spPr>
          <a:xfrm>
            <a:off x="2386583" y="2548127"/>
            <a:ext cx="3649979" cy="2505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18687" y="1934021"/>
            <a:ext cx="3060700" cy="278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329" marR="110489" indent="-214629">
              <a:lnSpc>
                <a:spcPct val="89800"/>
              </a:lnSpc>
              <a:buFont typeface="Arial"/>
              <a:buChar char="•"/>
              <a:tabLst>
                <a:tab pos="227965" algn="l"/>
              </a:tabLst>
            </a:pPr>
            <a:r>
              <a:rPr sz="2600" spc="10" dirty="0">
                <a:latin typeface="Calibri"/>
                <a:cs typeface="Calibri"/>
              </a:rPr>
              <a:t>O</a:t>
            </a:r>
            <a:r>
              <a:rPr sz="2600" spc="-5" dirty="0">
                <a:latin typeface="Calibri"/>
                <a:cs typeface="Calibri"/>
              </a:rPr>
              <a:t>b</a:t>
            </a:r>
            <a:r>
              <a:rPr sz="2600" spc="5" dirty="0">
                <a:latin typeface="Calibri"/>
                <a:cs typeface="Calibri"/>
              </a:rPr>
              <a:t>se</a:t>
            </a:r>
            <a:r>
              <a:rPr sz="2600" spc="20" dirty="0">
                <a:latin typeface="Calibri"/>
                <a:cs typeface="Calibri"/>
              </a:rPr>
              <a:t>r</a:t>
            </a:r>
            <a:r>
              <a:rPr sz="2600" spc="-15" dirty="0">
                <a:latin typeface="Calibri"/>
                <a:cs typeface="Calibri"/>
              </a:rPr>
              <a:t>v</a:t>
            </a:r>
            <a:r>
              <a:rPr sz="2600" spc="10" dirty="0">
                <a:latin typeface="Calibri"/>
                <a:cs typeface="Calibri"/>
              </a:rPr>
              <a:t>e</a:t>
            </a:r>
            <a:r>
              <a:rPr sz="2600" spc="-50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-10" dirty="0">
                <a:latin typeface="Calibri"/>
                <a:cs typeface="Calibri"/>
              </a:rPr>
              <a:t>a</a:t>
            </a:r>
            <a:r>
              <a:rPr sz="2600" spc="-40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d</a:t>
            </a:r>
            <a:r>
              <a:rPr sz="2600" spc="-5" dirty="0">
                <a:latin typeface="Calibri"/>
                <a:cs typeface="Calibri"/>
              </a:rPr>
              <a:t>e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f</a:t>
            </a:r>
            <a:r>
              <a:rPr sz="2600" spc="5" dirty="0">
                <a:latin typeface="Calibri"/>
                <a:cs typeface="Calibri"/>
              </a:rPr>
              <a:t>inn</a:t>
            </a:r>
            <a:r>
              <a:rPr sz="2600" spc="10" dirty="0">
                <a:latin typeface="Calibri"/>
                <a:cs typeface="Calibri"/>
              </a:rPr>
              <a:t>s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15" dirty="0">
                <a:latin typeface="Calibri"/>
                <a:cs typeface="Calibri"/>
              </a:rPr>
              <a:t>mån</a:t>
            </a:r>
            <a:r>
              <a:rPr sz="2600" spc="-40" dirty="0">
                <a:latin typeface="Calibri"/>
                <a:cs typeface="Calibri"/>
              </a:rPr>
              <a:t>g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f</a:t>
            </a:r>
            <a:r>
              <a:rPr sz="2600" spc="5" dirty="0">
                <a:latin typeface="Calibri"/>
                <a:cs typeface="Calibri"/>
              </a:rPr>
              <a:t>l</a:t>
            </a:r>
            <a:r>
              <a:rPr sz="2600" dirty="0">
                <a:latin typeface="Calibri"/>
                <a:cs typeface="Calibri"/>
              </a:rPr>
              <a:t>er</a:t>
            </a:r>
            <a:r>
              <a:rPr sz="2600" dirty="0">
                <a:latin typeface="Times New Roman"/>
                <a:cs typeface="Times New Roman"/>
              </a:rPr>
              <a:t> </a:t>
            </a:r>
            <a:r>
              <a:rPr sz="2600" spc="-15" dirty="0">
                <a:latin typeface="Calibri"/>
                <a:cs typeface="Calibri"/>
              </a:rPr>
              <a:t>v</a:t>
            </a:r>
            <a:r>
              <a:rPr sz="2600" dirty="0">
                <a:latin typeface="Calibri"/>
                <a:cs typeface="Calibri"/>
              </a:rPr>
              <a:t>er</a:t>
            </a:r>
            <a:r>
              <a:rPr sz="2600" spc="-15" dirty="0">
                <a:latin typeface="Calibri"/>
                <a:cs typeface="Calibri"/>
              </a:rPr>
              <a:t>k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35" dirty="0">
                <a:latin typeface="Calibri"/>
                <a:cs typeface="Calibri"/>
              </a:rPr>
              <a:t>y</a:t>
            </a:r>
            <a:r>
              <a:rPr sz="2600" spc="10" dirty="0">
                <a:latin typeface="Calibri"/>
                <a:cs typeface="Calibri"/>
              </a:rPr>
              <a:t>g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-15" dirty="0">
                <a:latin typeface="Calibri"/>
                <a:cs typeface="Calibri"/>
              </a:rPr>
              <a:t>a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ut</a:t>
            </a:r>
            <a:r>
              <a:rPr sz="2600" spc="-55" dirty="0">
                <a:latin typeface="Calibri"/>
                <a:cs typeface="Calibri"/>
              </a:rPr>
              <a:t>f</a:t>
            </a:r>
            <a:r>
              <a:rPr sz="2600" spc="5" dirty="0">
                <a:latin typeface="Calibri"/>
                <a:cs typeface="Calibri"/>
              </a:rPr>
              <a:t>o</a:t>
            </a:r>
            <a:r>
              <a:rPr sz="2600" spc="-55" dirty="0">
                <a:latin typeface="Calibri"/>
                <a:cs typeface="Calibri"/>
              </a:rPr>
              <a:t>r</a:t>
            </a:r>
            <a:r>
              <a:rPr sz="2600" spc="5" dirty="0">
                <a:latin typeface="Calibri"/>
                <a:cs typeface="Calibri"/>
              </a:rPr>
              <a:t>s</a:t>
            </a:r>
            <a:r>
              <a:rPr sz="2600" spc="-30" dirty="0">
                <a:latin typeface="Calibri"/>
                <a:cs typeface="Calibri"/>
              </a:rPr>
              <a:t>k</a:t>
            </a:r>
            <a:r>
              <a:rPr sz="2600" spc="5" dirty="0">
                <a:latin typeface="Calibri"/>
                <a:cs typeface="Calibri"/>
              </a:rPr>
              <a:t>a.</a:t>
            </a:r>
            <a:endParaRPr sz="2600">
              <a:latin typeface="Calibri"/>
              <a:cs typeface="Calibri"/>
            </a:endParaRPr>
          </a:p>
          <a:p>
            <a:pPr marL="657225" marR="5080" lvl="1" indent="-215265">
              <a:lnSpc>
                <a:spcPct val="90700"/>
              </a:lnSpc>
              <a:spcBef>
                <a:spcPts val="530"/>
              </a:spcBef>
              <a:buFont typeface="Arial"/>
              <a:buChar char="•"/>
              <a:tabLst>
                <a:tab pos="657860" algn="l"/>
              </a:tabLst>
            </a:pPr>
            <a:r>
              <a:rPr sz="2250" spc="-135" dirty="0">
                <a:latin typeface="Calibri"/>
                <a:cs typeface="Calibri"/>
              </a:rPr>
              <a:t>V</a:t>
            </a:r>
            <a:r>
              <a:rPr sz="2250" dirty="0">
                <a:latin typeface="Calibri"/>
                <a:cs typeface="Calibri"/>
              </a:rPr>
              <a:t>älj</a:t>
            </a:r>
            <a:r>
              <a:rPr sz="2250" spc="15" dirty="0">
                <a:latin typeface="Calibri"/>
                <a:cs typeface="Calibri"/>
              </a:rPr>
              <a:t> </a:t>
            </a:r>
            <a:r>
              <a:rPr sz="2250" spc="5" dirty="0">
                <a:latin typeface="Calibri"/>
                <a:cs typeface="Calibri"/>
              </a:rPr>
              <a:t>”</a:t>
            </a:r>
            <a:r>
              <a:rPr sz="2250" spc="-204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opics”</a:t>
            </a:r>
            <a:r>
              <a:rPr sz="2250" spc="15" dirty="0">
                <a:latin typeface="Calibri"/>
                <a:cs typeface="Calibri"/>
              </a:rPr>
              <a:t> </a:t>
            </a:r>
            <a:r>
              <a:rPr sz="2250" spc="-45" dirty="0">
                <a:latin typeface="Calibri"/>
                <a:cs typeface="Calibri"/>
              </a:rPr>
              <a:t>f</a:t>
            </a:r>
            <a:r>
              <a:rPr sz="2250" dirty="0">
                <a:latin typeface="Calibri"/>
                <a:cs typeface="Calibri"/>
              </a:rPr>
              <a:t>ör</a:t>
            </a:r>
            <a:r>
              <a:rPr sz="2250" spc="-15" dirty="0">
                <a:latin typeface="Calibri"/>
                <a:cs typeface="Calibri"/>
              </a:rPr>
              <a:t> </a:t>
            </a:r>
            <a:r>
              <a:rPr sz="2250" spc="-20" dirty="0">
                <a:latin typeface="Calibri"/>
                <a:cs typeface="Calibri"/>
              </a:rPr>
              <a:t>a</a:t>
            </a:r>
            <a:r>
              <a:rPr sz="2250" spc="-45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t </a:t>
            </a:r>
            <a:r>
              <a:rPr sz="2250" spc="-5" dirty="0">
                <a:latin typeface="Calibri"/>
                <a:cs typeface="Calibri"/>
              </a:rPr>
              <a:t>u</a:t>
            </a:r>
            <a:r>
              <a:rPr sz="2250" spc="-10" dirty="0">
                <a:latin typeface="Calibri"/>
                <a:cs typeface="Calibri"/>
              </a:rPr>
              <a:t>t</a:t>
            </a:r>
            <a:r>
              <a:rPr sz="2250" spc="-50" dirty="0">
                <a:latin typeface="Calibri"/>
                <a:cs typeface="Calibri"/>
              </a:rPr>
              <a:t>f</a:t>
            </a:r>
            <a:r>
              <a:rPr sz="2250" spc="-5" dirty="0">
                <a:latin typeface="Calibri"/>
                <a:cs typeface="Calibri"/>
              </a:rPr>
              <a:t>ö</a:t>
            </a:r>
            <a:r>
              <a:rPr sz="2250" spc="-45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a</a:t>
            </a:r>
            <a:r>
              <a:rPr sz="2250" spc="-5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Calibri"/>
                <a:cs typeface="Calibri"/>
              </a:rPr>
              <a:t>e</a:t>
            </a:r>
            <a:r>
              <a:rPr sz="2250" dirty="0">
                <a:latin typeface="Calibri"/>
                <a:cs typeface="Calibri"/>
              </a:rPr>
              <a:t>n</a:t>
            </a:r>
            <a:r>
              <a:rPr sz="2250" spc="-6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en</a:t>
            </a:r>
            <a:r>
              <a:rPr sz="2250" spc="-85" dirty="0">
                <a:latin typeface="Calibri"/>
                <a:cs typeface="Calibri"/>
              </a:rPr>
              <a:t>k</a:t>
            </a:r>
            <a:r>
              <a:rPr sz="2250" dirty="0">
                <a:latin typeface="Calibri"/>
                <a:cs typeface="Calibri"/>
              </a:rPr>
              <a:t>el</a:t>
            </a:r>
            <a:r>
              <a:rPr sz="225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ämnesmo</a:t>
            </a:r>
            <a:r>
              <a:rPr sz="2250" spc="-5" dirty="0">
                <a:latin typeface="Calibri"/>
                <a:cs typeface="Calibri"/>
              </a:rPr>
              <a:t>de</a:t>
            </a:r>
            <a:r>
              <a:rPr sz="2250" spc="-10" dirty="0">
                <a:latin typeface="Calibri"/>
                <a:cs typeface="Calibri"/>
              </a:rPr>
              <a:t>l</a:t>
            </a:r>
            <a:r>
              <a:rPr sz="2250" spc="5" dirty="0">
                <a:latin typeface="Calibri"/>
                <a:cs typeface="Calibri"/>
              </a:rPr>
              <a:t>l</a:t>
            </a:r>
            <a:r>
              <a:rPr sz="2250" dirty="0">
                <a:latin typeface="Calibri"/>
                <a:cs typeface="Calibri"/>
              </a:rPr>
              <a:t>anal</a:t>
            </a:r>
            <a:r>
              <a:rPr sz="2250" spc="-25" dirty="0">
                <a:latin typeface="Calibri"/>
                <a:cs typeface="Calibri"/>
              </a:rPr>
              <a:t>y</a:t>
            </a:r>
            <a:r>
              <a:rPr sz="2250" spc="-5" dirty="0">
                <a:latin typeface="Calibri"/>
                <a:cs typeface="Calibri"/>
              </a:rPr>
              <a:t>s.</a:t>
            </a:r>
            <a:endParaRPr sz="2250">
              <a:latin typeface="Calibri"/>
              <a:cs typeface="Calibri"/>
            </a:endParaRPr>
          </a:p>
          <a:p>
            <a:pPr marL="657225" lvl="1" indent="-215265">
              <a:lnSpc>
                <a:spcPts val="2605"/>
              </a:lnSpc>
              <a:spcBef>
                <a:spcPts val="300"/>
              </a:spcBef>
              <a:buFont typeface="Arial"/>
              <a:buChar char="•"/>
              <a:tabLst>
                <a:tab pos="657860" algn="l"/>
              </a:tabLst>
            </a:pPr>
            <a:r>
              <a:rPr sz="2250" spc="-135" dirty="0">
                <a:latin typeface="Calibri"/>
                <a:cs typeface="Calibri"/>
              </a:rPr>
              <a:t>V</a:t>
            </a:r>
            <a:r>
              <a:rPr sz="2250" dirty="0">
                <a:latin typeface="Calibri"/>
                <a:cs typeface="Calibri"/>
              </a:rPr>
              <a:t>älj</a:t>
            </a:r>
            <a:r>
              <a:rPr sz="2250" spc="15" dirty="0">
                <a:latin typeface="Calibri"/>
                <a:cs typeface="Calibri"/>
              </a:rPr>
              <a:t> </a:t>
            </a:r>
            <a:r>
              <a:rPr sz="2250" spc="-75" dirty="0">
                <a:latin typeface="Calibri"/>
                <a:cs typeface="Calibri"/>
              </a:rPr>
              <a:t>”</a:t>
            </a:r>
            <a:r>
              <a:rPr sz="2250" dirty="0">
                <a:latin typeface="Calibri"/>
                <a:cs typeface="Calibri"/>
              </a:rPr>
              <a:t>Col</a:t>
            </a:r>
            <a:r>
              <a:rPr sz="2250" spc="-10" dirty="0">
                <a:latin typeface="Calibri"/>
                <a:cs typeface="Calibri"/>
              </a:rPr>
              <a:t>l</a:t>
            </a:r>
            <a:r>
              <a:rPr sz="2250" dirty="0">
                <a:latin typeface="Calibri"/>
                <a:cs typeface="Calibri"/>
              </a:rPr>
              <a:t>o</a:t>
            </a:r>
            <a:r>
              <a:rPr sz="2250" spc="-20" dirty="0">
                <a:latin typeface="Calibri"/>
                <a:cs typeface="Calibri"/>
              </a:rPr>
              <a:t>ca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es"</a:t>
            </a:r>
            <a:r>
              <a:rPr sz="2250" spc="30" dirty="0">
                <a:latin typeface="Calibri"/>
                <a:cs typeface="Calibri"/>
              </a:rPr>
              <a:t> </a:t>
            </a:r>
            <a:r>
              <a:rPr sz="2250" spc="-45" dirty="0">
                <a:latin typeface="Calibri"/>
                <a:cs typeface="Calibri"/>
              </a:rPr>
              <a:t>f</a:t>
            </a:r>
            <a:r>
              <a:rPr sz="2250" dirty="0">
                <a:latin typeface="Calibri"/>
                <a:cs typeface="Calibri"/>
              </a:rPr>
              <a:t>ör</a:t>
            </a:r>
            <a:endParaRPr sz="2250">
              <a:latin typeface="Calibri"/>
              <a:cs typeface="Calibri"/>
            </a:endParaRPr>
          </a:p>
          <a:p>
            <a:pPr marL="657225">
              <a:lnSpc>
                <a:spcPts val="2605"/>
              </a:lnSpc>
            </a:pPr>
            <a:r>
              <a:rPr sz="2250" spc="-20" dirty="0">
                <a:latin typeface="Calibri"/>
                <a:cs typeface="Calibri"/>
              </a:rPr>
              <a:t>a</a:t>
            </a:r>
            <a:r>
              <a:rPr sz="2250" spc="-45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45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s</a:t>
            </a:r>
            <a:r>
              <a:rPr sz="2250" spc="-35" dirty="0">
                <a:latin typeface="Calibri"/>
                <a:cs typeface="Calibri"/>
              </a:rPr>
              <a:t>k</a:t>
            </a:r>
            <a:r>
              <a:rPr sz="2250" dirty="0">
                <a:latin typeface="Calibri"/>
                <a:cs typeface="Calibri"/>
              </a:rPr>
              <a:t>apa</a:t>
            </a:r>
            <a:r>
              <a:rPr sz="2250" spc="-55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b</a:t>
            </a:r>
            <a:r>
              <a:rPr sz="2250" spc="-10" dirty="0">
                <a:latin typeface="Calibri"/>
                <a:cs typeface="Calibri"/>
              </a:rPr>
              <a:t>i</a:t>
            </a:r>
            <a:r>
              <a:rPr sz="2250" dirty="0">
                <a:latin typeface="Calibri"/>
                <a:cs typeface="Calibri"/>
              </a:rPr>
              <a:t>g</a:t>
            </a:r>
            <a:r>
              <a:rPr sz="2250" spc="-50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am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12741" y="2221230"/>
            <a:ext cx="1139825" cy="1102995"/>
          </a:xfrm>
          <a:custGeom>
            <a:avLst/>
            <a:gdLst/>
            <a:ahLst/>
            <a:cxnLst/>
            <a:rect l="l" t="t" r="r" b="b"/>
            <a:pathLst>
              <a:path w="1139825" h="1102995">
                <a:moveTo>
                  <a:pt x="0" y="551566"/>
                </a:moveTo>
                <a:lnTo>
                  <a:pt x="1645" y="508375"/>
                </a:lnTo>
                <a:lnTo>
                  <a:pt x="6736" y="466222"/>
                </a:lnTo>
                <a:lnTo>
                  <a:pt x="14996" y="425074"/>
                </a:lnTo>
                <a:lnTo>
                  <a:pt x="26426" y="385053"/>
                </a:lnTo>
                <a:lnTo>
                  <a:pt x="40782" y="346313"/>
                </a:lnTo>
                <a:lnTo>
                  <a:pt x="57911" y="308975"/>
                </a:lnTo>
                <a:lnTo>
                  <a:pt x="77845" y="273161"/>
                </a:lnTo>
                <a:lnTo>
                  <a:pt x="100218" y="239024"/>
                </a:lnTo>
                <a:lnTo>
                  <a:pt x="125211" y="206623"/>
                </a:lnTo>
                <a:lnTo>
                  <a:pt x="152399" y="176021"/>
                </a:lnTo>
                <a:lnTo>
                  <a:pt x="181874" y="147584"/>
                </a:lnTo>
                <a:lnTo>
                  <a:pt x="213359" y="121157"/>
                </a:lnTo>
                <a:lnTo>
                  <a:pt x="246887" y="97017"/>
                </a:lnTo>
                <a:lnTo>
                  <a:pt x="282183" y="75316"/>
                </a:lnTo>
                <a:lnTo>
                  <a:pt x="319156" y="55991"/>
                </a:lnTo>
                <a:lnTo>
                  <a:pt x="357774" y="39502"/>
                </a:lnTo>
                <a:lnTo>
                  <a:pt x="397763" y="25511"/>
                </a:lnTo>
                <a:lnTo>
                  <a:pt x="439155" y="14599"/>
                </a:lnTo>
                <a:lnTo>
                  <a:pt x="481705" y="6614"/>
                </a:lnTo>
                <a:lnTo>
                  <a:pt x="525261" y="1645"/>
                </a:lnTo>
                <a:lnTo>
                  <a:pt x="569732" y="0"/>
                </a:lnTo>
                <a:lnTo>
                  <a:pt x="614293" y="1645"/>
                </a:lnTo>
                <a:lnTo>
                  <a:pt x="657849" y="6614"/>
                </a:lnTo>
                <a:lnTo>
                  <a:pt x="700399" y="14599"/>
                </a:lnTo>
                <a:lnTo>
                  <a:pt x="741669" y="25511"/>
                </a:lnTo>
                <a:lnTo>
                  <a:pt x="781811" y="39502"/>
                </a:lnTo>
                <a:lnTo>
                  <a:pt x="820308" y="55991"/>
                </a:lnTo>
                <a:lnTo>
                  <a:pt x="857371" y="75316"/>
                </a:lnTo>
                <a:lnTo>
                  <a:pt x="892698" y="97017"/>
                </a:lnTo>
                <a:lnTo>
                  <a:pt x="926073" y="121157"/>
                </a:lnTo>
                <a:lnTo>
                  <a:pt x="957712" y="147584"/>
                </a:lnTo>
                <a:lnTo>
                  <a:pt x="987186" y="176021"/>
                </a:lnTo>
                <a:lnTo>
                  <a:pt x="1014343" y="206623"/>
                </a:lnTo>
                <a:lnTo>
                  <a:pt x="1039246" y="239024"/>
                </a:lnTo>
                <a:lnTo>
                  <a:pt x="1061709" y="273161"/>
                </a:lnTo>
                <a:lnTo>
                  <a:pt x="1081674" y="308975"/>
                </a:lnTo>
                <a:lnTo>
                  <a:pt x="1098803" y="346313"/>
                </a:lnTo>
                <a:lnTo>
                  <a:pt x="1113160" y="385053"/>
                </a:lnTo>
                <a:lnTo>
                  <a:pt x="1124468" y="425074"/>
                </a:lnTo>
                <a:lnTo>
                  <a:pt x="1132728" y="466222"/>
                </a:lnTo>
                <a:lnTo>
                  <a:pt x="1137787" y="508375"/>
                </a:lnTo>
                <a:lnTo>
                  <a:pt x="1139586" y="551566"/>
                </a:lnTo>
                <a:lnTo>
                  <a:pt x="1137787" y="594603"/>
                </a:lnTo>
                <a:lnTo>
                  <a:pt x="1132728" y="636788"/>
                </a:lnTo>
                <a:lnTo>
                  <a:pt x="1124468" y="677936"/>
                </a:lnTo>
                <a:lnTo>
                  <a:pt x="1113160" y="717925"/>
                </a:lnTo>
                <a:lnTo>
                  <a:pt x="1098803" y="756665"/>
                </a:lnTo>
                <a:lnTo>
                  <a:pt x="1081674" y="794003"/>
                </a:lnTo>
                <a:lnTo>
                  <a:pt x="1061709" y="829817"/>
                </a:lnTo>
                <a:lnTo>
                  <a:pt x="1039246" y="864107"/>
                </a:lnTo>
                <a:lnTo>
                  <a:pt x="1014343" y="896477"/>
                </a:lnTo>
                <a:lnTo>
                  <a:pt x="987186" y="926957"/>
                </a:lnTo>
                <a:lnTo>
                  <a:pt x="957712" y="955547"/>
                </a:lnTo>
                <a:lnTo>
                  <a:pt x="926073" y="981821"/>
                </a:lnTo>
                <a:lnTo>
                  <a:pt x="892698" y="1005961"/>
                </a:lnTo>
                <a:lnTo>
                  <a:pt x="857371" y="1027694"/>
                </a:lnTo>
                <a:lnTo>
                  <a:pt x="820308" y="1046987"/>
                </a:lnTo>
                <a:lnTo>
                  <a:pt x="781811" y="1063630"/>
                </a:lnTo>
                <a:lnTo>
                  <a:pt x="741669" y="1077467"/>
                </a:lnTo>
                <a:lnTo>
                  <a:pt x="700399" y="1088501"/>
                </a:lnTo>
                <a:lnTo>
                  <a:pt x="657849" y="1096517"/>
                </a:lnTo>
                <a:lnTo>
                  <a:pt x="614293" y="1101333"/>
                </a:lnTo>
                <a:lnTo>
                  <a:pt x="569732" y="1102979"/>
                </a:lnTo>
                <a:lnTo>
                  <a:pt x="525261" y="1101333"/>
                </a:lnTo>
                <a:lnTo>
                  <a:pt x="481705" y="1096517"/>
                </a:lnTo>
                <a:lnTo>
                  <a:pt x="439155" y="1088501"/>
                </a:lnTo>
                <a:lnTo>
                  <a:pt x="397763" y="1077467"/>
                </a:lnTo>
                <a:lnTo>
                  <a:pt x="357774" y="1063630"/>
                </a:lnTo>
                <a:lnTo>
                  <a:pt x="319156" y="1046987"/>
                </a:lnTo>
                <a:lnTo>
                  <a:pt x="282183" y="1027694"/>
                </a:lnTo>
                <a:lnTo>
                  <a:pt x="246887" y="1005961"/>
                </a:lnTo>
                <a:lnTo>
                  <a:pt x="213359" y="981821"/>
                </a:lnTo>
                <a:lnTo>
                  <a:pt x="181874" y="955547"/>
                </a:lnTo>
                <a:lnTo>
                  <a:pt x="152399" y="926957"/>
                </a:lnTo>
                <a:lnTo>
                  <a:pt x="125211" y="896477"/>
                </a:lnTo>
                <a:lnTo>
                  <a:pt x="100218" y="864107"/>
                </a:lnTo>
                <a:lnTo>
                  <a:pt x="77845" y="829817"/>
                </a:lnTo>
                <a:lnTo>
                  <a:pt x="57911" y="794003"/>
                </a:lnTo>
                <a:lnTo>
                  <a:pt x="40782" y="756665"/>
                </a:lnTo>
                <a:lnTo>
                  <a:pt x="26426" y="717925"/>
                </a:lnTo>
                <a:lnTo>
                  <a:pt x="14996" y="677936"/>
                </a:lnTo>
                <a:lnTo>
                  <a:pt x="6736" y="636788"/>
                </a:lnTo>
                <a:lnTo>
                  <a:pt x="1645" y="594603"/>
                </a:lnTo>
                <a:lnTo>
                  <a:pt x="0" y="551566"/>
                </a:lnTo>
                <a:close/>
              </a:path>
            </a:pathLst>
          </a:custGeom>
          <a:ln w="25907">
            <a:solidFill>
              <a:srgbClr val="ED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93486" y="1547764"/>
            <a:ext cx="116951" cy="1402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zervirano mjesto podnožj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850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2140">
              <a:lnSpc>
                <a:spcPct val="100000"/>
              </a:lnSpc>
            </a:pPr>
            <a:r>
              <a:rPr spc="-5" dirty="0"/>
              <a:t>Övning</a:t>
            </a:r>
          </a:p>
        </p:txBody>
      </p:sp>
      <p:sp>
        <p:nvSpPr>
          <p:cNvPr id="3" name="object 3"/>
          <p:cNvSpPr/>
          <p:nvPr/>
        </p:nvSpPr>
        <p:spPr>
          <a:xfrm>
            <a:off x="2406395" y="1912619"/>
            <a:ext cx="7385304" cy="4098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11761" y="4649723"/>
            <a:ext cx="1474470" cy="737235"/>
          </a:xfrm>
          <a:custGeom>
            <a:avLst/>
            <a:gdLst/>
            <a:ahLst/>
            <a:cxnLst/>
            <a:rect l="l" t="t" r="r" b="b"/>
            <a:pathLst>
              <a:path w="1474470" h="737235">
                <a:moveTo>
                  <a:pt x="1473860" y="0"/>
                </a:moveTo>
                <a:lnTo>
                  <a:pt x="0" y="0"/>
                </a:lnTo>
                <a:lnTo>
                  <a:pt x="783976" y="737103"/>
                </a:lnTo>
                <a:lnTo>
                  <a:pt x="147386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48527" y="2438400"/>
            <a:ext cx="2169160" cy="2211705"/>
          </a:xfrm>
          <a:custGeom>
            <a:avLst/>
            <a:gdLst/>
            <a:ahLst/>
            <a:cxnLst/>
            <a:rect l="l" t="t" r="r" b="b"/>
            <a:pathLst>
              <a:path w="2169159" h="2211704">
                <a:moveTo>
                  <a:pt x="736975" y="0"/>
                </a:moveTo>
                <a:lnTo>
                  <a:pt x="0" y="0"/>
                </a:lnTo>
                <a:lnTo>
                  <a:pt x="30114" y="640"/>
                </a:lnTo>
                <a:lnTo>
                  <a:pt x="60197" y="2407"/>
                </a:lnTo>
                <a:lnTo>
                  <a:pt x="119755" y="9662"/>
                </a:lnTo>
                <a:lnTo>
                  <a:pt x="178826" y="21457"/>
                </a:lnTo>
                <a:lnTo>
                  <a:pt x="237378" y="37978"/>
                </a:lnTo>
                <a:lnTo>
                  <a:pt x="295137" y="59039"/>
                </a:lnTo>
                <a:lnTo>
                  <a:pt x="352165" y="84581"/>
                </a:lnTo>
                <a:lnTo>
                  <a:pt x="408431" y="114421"/>
                </a:lnTo>
                <a:lnTo>
                  <a:pt x="463936" y="148589"/>
                </a:lnTo>
                <a:lnTo>
                  <a:pt x="518403" y="186933"/>
                </a:lnTo>
                <a:lnTo>
                  <a:pt x="572140" y="229361"/>
                </a:lnTo>
                <a:lnTo>
                  <a:pt x="624718" y="275843"/>
                </a:lnTo>
                <a:lnTo>
                  <a:pt x="676290" y="326379"/>
                </a:lnTo>
                <a:lnTo>
                  <a:pt x="726826" y="380756"/>
                </a:lnTo>
                <a:lnTo>
                  <a:pt x="776234" y="438790"/>
                </a:lnTo>
                <a:lnTo>
                  <a:pt x="800343" y="469270"/>
                </a:lnTo>
                <a:lnTo>
                  <a:pt x="824362" y="500633"/>
                </a:lnTo>
                <a:lnTo>
                  <a:pt x="847984" y="532881"/>
                </a:lnTo>
                <a:lnTo>
                  <a:pt x="871209" y="566044"/>
                </a:lnTo>
                <a:lnTo>
                  <a:pt x="894222" y="600212"/>
                </a:lnTo>
                <a:lnTo>
                  <a:pt x="916807" y="635111"/>
                </a:lnTo>
                <a:lnTo>
                  <a:pt x="939027" y="670925"/>
                </a:lnTo>
                <a:lnTo>
                  <a:pt x="961003" y="707501"/>
                </a:lnTo>
                <a:lnTo>
                  <a:pt x="982614" y="744992"/>
                </a:lnTo>
                <a:lnTo>
                  <a:pt x="1003797" y="783335"/>
                </a:lnTo>
                <a:lnTo>
                  <a:pt x="1024646" y="822563"/>
                </a:lnTo>
                <a:lnTo>
                  <a:pt x="1045098" y="862462"/>
                </a:lnTo>
                <a:lnTo>
                  <a:pt x="1065154" y="903213"/>
                </a:lnTo>
                <a:lnTo>
                  <a:pt x="1084844" y="944879"/>
                </a:lnTo>
                <a:lnTo>
                  <a:pt x="1104137" y="987155"/>
                </a:lnTo>
                <a:lnTo>
                  <a:pt x="1123066" y="1030345"/>
                </a:lnTo>
                <a:lnTo>
                  <a:pt x="1141597" y="1074176"/>
                </a:lnTo>
                <a:lnTo>
                  <a:pt x="1159642" y="1118859"/>
                </a:lnTo>
                <a:lnTo>
                  <a:pt x="1177289" y="1164214"/>
                </a:lnTo>
                <a:lnTo>
                  <a:pt x="1194572" y="1210299"/>
                </a:lnTo>
                <a:lnTo>
                  <a:pt x="1211336" y="1257178"/>
                </a:lnTo>
                <a:lnTo>
                  <a:pt x="1227703" y="1304665"/>
                </a:lnTo>
                <a:lnTo>
                  <a:pt x="1243583" y="1352915"/>
                </a:lnTo>
                <a:lnTo>
                  <a:pt x="1259067" y="1401830"/>
                </a:lnTo>
                <a:lnTo>
                  <a:pt x="1274063" y="1451360"/>
                </a:lnTo>
                <a:lnTo>
                  <a:pt x="1288541" y="1501652"/>
                </a:lnTo>
                <a:lnTo>
                  <a:pt x="1302654" y="1552574"/>
                </a:lnTo>
                <a:lnTo>
                  <a:pt x="1316217" y="1604141"/>
                </a:lnTo>
                <a:lnTo>
                  <a:pt x="1329324" y="1656456"/>
                </a:lnTo>
                <a:lnTo>
                  <a:pt x="1341881" y="1709297"/>
                </a:lnTo>
                <a:lnTo>
                  <a:pt x="1353952" y="1762755"/>
                </a:lnTo>
                <a:lnTo>
                  <a:pt x="1365503" y="1816739"/>
                </a:lnTo>
                <a:lnTo>
                  <a:pt x="1376568" y="1871471"/>
                </a:lnTo>
                <a:lnTo>
                  <a:pt x="1387083" y="1926716"/>
                </a:lnTo>
                <a:lnTo>
                  <a:pt x="1397142" y="1982474"/>
                </a:lnTo>
                <a:lnTo>
                  <a:pt x="1406651" y="2038862"/>
                </a:lnTo>
                <a:lnTo>
                  <a:pt x="1415552" y="2095880"/>
                </a:lnTo>
                <a:lnTo>
                  <a:pt x="1423934" y="2153280"/>
                </a:lnTo>
                <a:lnTo>
                  <a:pt x="1431676" y="2211323"/>
                </a:lnTo>
                <a:lnTo>
                  <a:pt x="2168651" y="2211323"/>
                </a:lnTo>
                <a:lnTo>
                  <a:pt x="2160788" y="2153280"/>
                </a:lnTo>
                <a:lnTo>
                  <a:pt x="2152406" y="2095880"/>
                </a:lnTo>
                <a:lnTo>
                  <a:pt x="2143505" y="2038862"/>
                </a:lnTo>
                <a:lnTo>
                  <a:pt x="2134118" y="1982474"/>
                </a:lnTo>
                <a:lnTo>
                  <a:pt x="2124090" y="1926716"/>
                </a:lnTo>
                <a:lnTo>
                  <a:pt x="2113544" y="1871471"/>
                </a:lnTo>
                <a:lnTo>
                  <a:pt x="2102479" y="1816739"/>
                </a:lnTo>
                <a:lnTo>
                  <a:pt x="2090927" y="1762755"/>
                </a:lnTo>
                <a:lnTo>
                  <a:pt x="2078735" y="1709297"/>
                </a:lnTo>
                <a:lnTo>
                  <a:pt x="2066178" y="1656456"/>
                </a:lnTo>
                <a:lnTo>
                  <a:pt x="2053071" y="1604141"/>
                </a:lnTo>
                <a:lnTo>
                  <a:pt x="2039630" y="1552574"/>
                </a:lnTo>
                <a:lnTo>
                  <a:pt x="2025517" y="1501652"/>
                </a:lnTo>
                <a:lnTo>
                  <a:pt x="2011039" y="1451360"/>
                </a:lnTo>
                <a:lnTo>
                  <a:pt x="1996074" y="1401830"/>
                </a:lnTo>
                <a:lnTo>
                  <a:pt x="1980559" y="1352915"/>
                </a:lnTo>
                <a:lnTo>
                  <a:pt x="1964679" y="1304665"/>
                </a:lnTo>
                <a:lnTo>
                  <a:pt x="1948312" y="1257178"/>
                </a:lnTo>
                <a:lnTo>
                  <a:pt x="1931548" y="1210299"/>
                </a:lnTo>
                <a:lnTo>
                  <a:pt x="1914265" y="1164214"/>
                </a:lnTo>
                <a:lnTo>
                  <a:pt x="1896617" y="1118859"/>
                </a:lnTo>
                <a:lnTo>
                  <a:pt x="1878451" y="1074176"/>
                </a:lnTo>
                <a:lnTo>
                  <a:pt x="1860041" y="1030345"/>
                </a:lnTo>
                <a:lnTo>
                  <a:pt x="1841113" y="987155"/>
                </a:lnTo>
                <a:lnTo>
                  <a:pt x="1821820" y="944879"/>
                </a:lnTo>
                <a:lnTo>
                  <a:pt x="1802129" y="903213"/>
                </a:lnTo>
                <a:lnTo>
                  <a:pt x="1782074" y="862462"/>
                </a:lnTo>
                <a:lnTo>
                  <a:pt x="1761500" y="822563"/>
                </a:lnTo>
                <a:lnTo>
                  <a:pt x="1740651" y="783335"/>
                </a:lnTo>
                <a:lnTo>
                  <a:pt x="1719468" y="744992"/>
                </a:lnTo>
                <a:lnTo>
                  <a:pt x="1697857" y="707501"/>
                </a:lnTo>
                <a:lnTo>
                  <a:pt x="1676034" y="670925"/>
                </a:lnTo>
                <a:lnTo>
                  <a:pt x="1653661" y="635111"/>
                </a:lnTo>
                <a:lnTo>
                  <a:pt x="1631076" y="600212"/>
                </a:lnTo>
                <a:lnTo>
                  <a:pt x="1608063" y="566044"/>
                </a:lnTo>
                <a:lnTo>
                  <a:pt x="1584838" y="532881"/>
                </a:lnTo>
                <a:lnTo>
                  <a:pt x="1561216" y="500633"/>
                </a:lnTo>
                <a:lnTo>
                  <a:pt x="1537350" y="469270"/>
                </a:lnTo>
                <a:lnTo>
                  <a:pt x="1513088" y="438790"/>
                </a:lnTo>
                <a:lnTo>
                  <a:pt x="1488582" y="409315"/>
                </a:lnTo>
                <a:lnTo>
                  <a:pt x="1438655" y="353049"/>
                </a:lnTo>
                <a:lnTo>
                  <a:pt x="1387601" y="300593"/>
                </a:lnTo>
                <a:lnTo>
                  <a:pt x="1335542" y="252100"/>
                </a:lnTo>
                <a:lnTo>
                  <a:pt x="1255410" y="186933"/>
                </a:lnTo>
                <a:lnTo>
                  <a:pt x="1200790" y="148589"/>
                </a:lnTo>
                <a:lnTo>
                  <a:pt x="1145407" y="114421"/>
                </a:lnTo>
                <a:lnTo>
                  <a:pt x="1089141" y="84581"/>
                </a:lnTo>
                <a:lnTo>
                  <a:pt x="1031991" y="59039"/>
                </a:lnTo>
                <a:lnTo>
                  <a:pt x="974232" y="37978"/>
                </a:lnTo>
                <a:lnTo>
                  <a:pt x="915802" y="21457"/>
                </a:lnTo>
                <a:lnTo>
                  <a:pt x="856731" y="9662"/>
                </a:lnTo>
                <a:lnTo>
                  <a:pt x="797051" y="2407"/>
                </a:lnTo>
                <a:lnTo>
                  <a:pt x="767090" y="640"/>
                </a:lnTo>
                <a:lnTo>
                  <a:pt x="736975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70247" y="2438400"/>
            <a:ext cx="1846580" cy="2948940"/>
          </a:xfrm>
          <a:custGeom>
            <a:avLst/>
            <a:gdLst/>
            <a:ahLst/>
            <a:cxnLst/>
            <a:rect l="l" t="t" r="r" b="b"/>
            <a:pathLst>
              <a:path w="1846579" h="2948940">
                <a:moveTo>
                  <a:pt x="1478279" y="0"/>
                </a:moveTo>
                <a:lnTo>
                  <a:pt x="1420886" y="2164"/>
                </a:lnTo>
                <a:lnTo>
                  <a:pt x="1364101" y="8625"/>
                </a:lnTo>
                <a:lnTo>
                  <a:pt x="1307835" y="19415"/>
                </a:lnTo>
                <a:lnTo>
                  <a:pt x="1252209" y="34289"/>
                </a:lnTo>
                <a:lnTo>
                  <a:pt x="1197345" y="53218"/>
                </a:lnTo>
                <a:lnTo>
                  <a:pt x="1143121" y="76078"/>
                </a:lnTo>
                <a:lnTo>
                  <a:pt x="1089659" y="102869"/>
                </a:lnTo>
                <a:lnTo>
                  <a:pt x="1037081" y="133593"/>
                </a:lnTo>
                <a:lnTo>
                  <a:pt x="985265" y="168005"/>
                </a:lnTo>
                <a:lnTo>
                  <a:pt x="934211" y="206105"/>
                </a:lnTo>
                <a:lnTo>
                  <a:pt x="884163" y="247771"/>
                </a:lnTo>
                <a:lnTo>
                  <a:pt x="835151" y="292973"/>
                </a:lnTo>
                <a:lnTo>
                  <a:pt x="787024" y="341619"/>
                </a:lnTo>
                <a:lnTo>
                  <a:pt x="739901" y="393557"/>
                </a:lnTo>
                <a:lnTo>
                  <a:pt x="693938" y="448817"/>
                </a:lnTo>
                <a:lnTo>
                  <a:pt x="648980" y="507370"/>
                </a:lnTo>
                <a:lnTo>
                  <a:pt x="605149" y="568817"/>
                </a:lnTo>
                <a:lnTo>
                  <a:pt x="583813" y="600821"/>
                </a:lnTo>
                <a:lnTo>
                  <a:pt x="562599" y="633465"/>
                </a:lnTo>
                <a:lnTo>
                  <a:pt x="541781" y="666993"/>
                </a:lnTo>
                <a:lnTo>
                  <a:pt x="521329" y="701039"/>
                </a:lnTo>
                <a:lnTo>
                  <a:pt x="501152" y="735970"/>
                </a:lnTo>
                <a:lnTo>
                  <a:pt x="481218" y="771509"/>
                </a:lnTo>
                <a:lnTo>
                  <a:pt x="461650" y="807841"/>
                </a:lnTo>
                <a:lnTo>
                  <a:pt x="442478" y="844814"/>
                </a:lnTo>
                <a:lnTo>
                  <a:pt x="423550" y="882517"/>
                </a:lnTo>
                <a:lnTo>
                  <a:pt x="405018" y="920861"/>
                </a:lnTo>
                <a:lnTo>
                  <a:pt x="386852" y="959876"/>
                </a:lnTo>
                <a:lnTo>
                  <a:pt x="368929" y="999500"/>
                </a:lnTo>
                <a:lnTo>
                  <a:pt x="351525" y="1039733"/>
                </a:lnTo>
                <a:lnTo>
                  <a:pt x="334396" y="1080637"/>
                </a:lnTo>
                <a:lnTo>
                  <a:pt x="317632" y="1122304"/>
                </a:lnTo>
                <a:lnTo>
                  <a:pt x="301233" y="1164335"/>
                </a:lnTo>
                <a:lnTo>
                  <a:pt x="285231" y="1207129"/>
                </a:lnTo>
                <a:lnTo>
                  <a:pt x="269626" y="1250441"/>
                </a:lnTo>
                <a:lnTo>
                  <a:pt x="254386" y="1294394"/>
                </a:lnTo>
                <a:lnTo>
                  <a:pt x="239511" y="1338955"/>
                </a:lnTo>
                <a:lnTo>
                  <a:pt x="225033" y="1384041"/>
                </a:lnTo>
                <a:lnTo>
                  <a:pt x="210952" y="1429643"/>
                </a:lnTo>
                <a:lnTo>
                  <a:pt x="197357" y="1475744"/>
                </a:lnTo>
                <a:lnTo>
                  <a:pt x="184038" y="1522475"/>
                </a:lnTo>
                <a:lnTo>
                  <a:pt x="171206" y="1569719"/>
                </a:lnTo>
                <a:lnTo>
                  <a:pt x="158892" y="1617476"/>
                </a:lnTo>
                <a:lnTo>
                  <a:pt x="146822" y="1665600"/>
                </a:lnTo>
                <a:lnTo>
                  <a:pt x="135392" y="1714368"/>
                </a:lnTo>
                <a:lnTo>
                  <a:pt x="124205" y="1763648"/>
                </a:lnTo>
                <a:lnTo>
                  <a:pt x="113537" y="1813310"/>
                </a:lnTo>
                <a:lnTo>
                  <a:pt x="103388" y="1863470"/>
                </a:lnTo>
                <a:lnTo>
                  <a:pt x="93604" y="1914012"/>
                </a:lnTo>
                <a:lnTo>
                  <a:pt x="84216" y="1965066"/>
                </a:lnTo>
                <a:lnTo>
                  <a:pt x="75316" y="2016501"/>
                </a:lnTo>
                <a:lnTo>
                  <a:pt x="66934" y="2068448"/>
                </a:lnTo>
                <a:lnTo>
                  <a:pt x="59070" y="2120777"/>
                </a:lnTo>
                <a:lnTo>
                  <a:pt x="51572" y="2173473"/>
                </a:lnTo>
                <a:lnTo>
                  <a:pt x="44592" y="2226563"/>
                </a:lnTo>
                <a:lnTo>
                  <a:pt x="38099" y="2280153"/>
                </a:lnTo>
                <a:lnTo>
                  <a:pt x="32125" y="2334005"/>
                </a:lnTo>
                <a:lnTo>
                  <a:pt x="26669" y="2388239"/>
                </a:lnTo>
                <a:lnTo>
                  <a:pt x="21732" y="2442840"/>
                </a:lnTo>
                <a:lnTo>
                  <a:pt x="17160" y="2497704"/>
                </a:lnTo>
                <a:lnTo>
                  <a:pt x="13197" y="2552949"/>
                </a:lnTo>
                <a:lnTo>
                  <a:pt x="9662" y="2608575"/>
                </a:lnTo>
                <a:lnTo>
                  <a:pt x="6736" y="2664582"/>
                </a:lnTo>
                <a:lnTo>
                  <a:pt x="4328" y="2720720"/>
                </a:lnTo>
                <a:lnTo>
                  <a:pt x="2407" y="2777240"/>
                </a:lnTo>
                <a:lnTo>
                  <a:pt x="1158" y="2834127"/>
                </a:lnTo>
                <a:lnTo>
                  <a:pt x="243" y="2891158"/>
                </a:lnTo>
                <a:lnTo>
                  <a:pt x="0" y="2948427"/>
                </a:lnTo>
                <a:lnTo>
                  <a:pt x="736732" y="2948427"/>
                </a:lnTo>
                <a:lnTo>
                  <a:pt x="736975" y="2892551"/>
                </a:lnTo>
                <a:lnTo>
                  <a:pt x="737737" y="2836794"/>
                </a:lnTo>
                <a:lnTo>
                  <a:pt x="739139" y="2781299"/>
                </a:lnTo>
                <a:lnTo>
                  <a:pt x="740907" y="2725923"/>
                </a:lnTo>
                <a:lnTo>
                  <a:pt x="743193" y="2670941"/>
                </a:lnTo>
                <a:lnTo>
                  <a:pt x="746119" y="2616077"/>
                </a:lnTo>
                <a:lnTo>
                  <a:pt x="749442" y="2561594"/>
                </a:lnTo>
                <a:lnTo>
                  <a:pt x="753252" y="2507229"/>
                </a:lnTo>
                <a:lnTo>
                  <a:pt x="757671" y="2453258"/>
                </a:lnTo>
                <a:lnTo>
                  <a:pt x="762518" y="2399537"/>
                </a:lnTo>
                <a:lnTo>
                  <a:pt x="767730" y="2346197"/>
                </a:lnTo>
                <a:lnTo>
                  <a:pt x="773551" y="2293107"/>
                </a:lnTo>
                <a:lnTo>
                  <a:pt x="779922" y="2240279"/>
                </a:lnTo>
                <a:lnTo>
                  <a:pt x="786627" y="2187951"/>
                </a:lnTo>
                <a:lnTo>
                  <a:pt x="793882" y="2135885"/>
                </a:lnTo>
                <a:lnTo>
                  <a:pt x="801502" y="2084201"/>
                </a:lnTo>
                <a:lnTo>
                  <a:pt x="809640" y="2032766"/>
                </a:lnTo>
                <a:lnTo>
                  <a:pt x="818266" y="1981830"/>
                </a:lnTo>
                <a:lnTo>
                  <a:pt x="827410" y="1931288"/>
                </a:lnTo>
                <a:lnTo>
                  <a:pt x="836797" y="1881128"/>
                </a:lnTo>
                <a:lnTo>
                  <a:pt x="846825" y="1831335"/>
                </a:lnTo>
                <a:lnTo>
                  <a:pt x="857249" y="1782068"/>
                </a:lnTo>
                <a:lnTo>
                  <a:pt x="868039" y="1733168"/>
                </a:lnTo>
                <a:lnTo>
                  <a:pt x="879347" y="1684650"/>
                </a:lnTo>
                <a:lnTo>
                  <a:pt x="891021" y="1636775"/>
                </a:lnTo>
                <a:lnTo>
                  <a:pt x="903091" y="1589150"/>
                </a:lnTo>
                <a:lnTo>
                  <a:pt x="915680" y="1542156"/>
                </a:lnTo>
                <a:lnTo>
                  <a:pt x="928634" y="1495556"/>
                </a:lnTo>
                <a:lnTo>
                  <a:pt x="941953" y="1449573"/>
                </a:lnTo>
                <a:lnTo>
                  <a:pt x="955791" y="1403984"/>
                </a:lnTo>
                <a:lnTo>
                  <a:pt x="969904" y="1358889"/>
                </a:lnTo>
                <a:lnTo>
                  <a:pt x="984503" y="1314449"/>
                </a:lnTo>
                <a:lnTo>
                  <a:pt x="999500" y="1270497"/>
                </a:lnTo>
                <a:lnTo>
                  <a:pt x="1014862" y="1227063"/>
                </a:lnTo>
                <a:lnTo>
                  <a:pt x="1030620" y="1184147"/>
                </a:lnTo>
                <a:lnTo>
                  <a:pt x="1046744" y="1141994"/>
                </a:lnTo>
                <a:lnTo>
                  <a:pt x="1063233" y="1100206"/>
                </a:lnTo>
                <a:lnTo>
                  <a:pt x="1080150" y="1059179"/>
                </a:lnTo>
                <a:lnTo>
                  <a:pt x="1097279" y="1018672"/>
                </a:lnTo>
                <a:lnTo>
                  <a:pt x="1114927" y="978773"/>
                </a:lnTo>
                <a:lnTo>
                  <a:pt x="1132972" y="939545"/>
                </a:lnTo>
                <a:lnTo>
                  <a:pt x="1151260" y="900927"/>
                </a:lnTo>
                <a:lnTo>
                  <a:pt x="1169913" y="862949"/>
                </a:lnTo>
                <a:lnTo>
                  <a:pt x="1188963" y="825764"/>
                </a:lnTo>
                <a:lnTo>
                  <a:pt x="1208410" y="789035"/>
                </a:lnTo>
                <a:lnTo>
                  <a:pt x="1228100" y="753099"/>
                </a:lnTo>
                <a:lnTo>
                  <a:pt x="1248155" y="717925"/>
                </a:lnTo>
                <a:lnTo>
                  <a:pt x="1268486" y="683392"/>
                </a:lnTo>
                <a:lnTo>
                  <a:pt x="1289303" y="649467"/>
                </a:lnTo>
                <a:lnTo>
                  <a:pt x="1310274" y="616457"/>
                </a:lnTo>
                <a:lnTo>
                  <a:pt x="1331610" y="584057"/>
                </a:lnTo>
                <a:lnTo>
                  <a:pt x="1353311" y="552449"/>
                </a:lnTo>
                <a:lnTo>
                  <a:pt x="1397629" y="491368"/>
                </a:lnTo>
                <a:lnTo>
                  <a:pt x="1443106" y="433577"/>
                </a:lnTo>
                <a:lnTo>
                  <a:pt x="1489709" y="378835"/>
                </a:lnTo>
                <a:lnTo>
                  <a:pt x="1537594" y="327538"/>
                </a:lnTo>
                <a:lnTo>
                  <a:pt x="1586483" y="279532"/>
                </a:lnTo>
                <a:lnTo>
                  <a:pt x="1636532" y="234939"/>
                </a:lnTo>
                <a:lnTo>
                  <a:pt x="1687586" y="193913"/>
                </a:lnTo>
                <a:lnTo>
                  <a:pt x="1739645" y="156575"/>
                </a:lnTo>
                <a:lnTo>
                  <a:pt x="1792620" y="122925"/>
                </a:lnTo>
                <a:lnTo>
                  <a:pt x="1846569" y="92963"/>
                </a:lnTo>
                <a:lnTo>
                  <a:pt x="1801367" y="71231"/>
                </a:lnTo>
                <a:lnTo>
                  <a:pt x="1755769" y="52456"/>
                </a:lnTo>
                <a:lnTo>
                  <a:pt x="1709927" y="36454"/>
                </a:lnTo>
                <a:lnTo>
                  <a:pt x="1663964" y="23378"/>
                </a:lnTo>
                <a:lnTo>
                  <a:pt x="1617725" y="13075"/>
                </a:lnTo>
                <a:lnTo>
                  <a:pt x="1571365" y="5852"/>
                </a:lnTo>
                <a:lnTo>
                  <a:pt x="1524761" y="1523"/>
                </a:lnTo>
                <a:lnTo>
                  <a:pt x="1478279" y="0"/>
                </a:lnTo>
                <a:close/>
              </a:path>
            </a:pathLst>
          </a:custGeom>
          <a:solidFill>
            <a:srgbClr val="375C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71009" y="2439162"/>
            <a:ext cx="4015740" cy="2948940"/>
          </a:xfrm>
          <a:custGeom>
            <a:avLst/>
            <a:gdLst/>
            <a:ahLst/>
            <a:cxnLst/>
            <a:rect l="l" t="t" r="r" b="b"/>
            <a:pathLst>
              <a:path w="4015740" h="2948940">
                <a:moveTo>
                  <a:pt x="1846966" y="92963"/>
                </a:moveTo>
                <a:lnTo>
                  <a:pt x="1792864" y="122925"/>
                </a:lnTo>
                <a:lnTo>
                  <a:pt x="1739889" y="156575"/>
                </a:lnTo>
                <a:lnTo>
                  <a:pt x="1687829" y="193913"/>
                </a:lnTo>
                <a:lnTo>
                  <a:pt x="1636775" y="234939"/>
                </a:lnTo>
                <a:lnTo>
                  <a:pt x="1586727" y="279532"/>
                </a:lnTo>
                <a:lnTo>
                  <a:pt x="1537837" y="327538"/>
                </a:lnTo>
                <a:lnTo>
                  <a:pt x="1489953" y="378835"/>
                </a:lnTo>
                <a:lnTo>
                  <a:pt x="1443349" y="433577"/>
                </a:lnTo>
                <a:lnTo>
                  <a:pt x="1397751" y="491368"/>
                </a:lnTo>
                <a:lnTo>
                  <a:pt x="1353555" y="552449"/>
                </a:lnTo>
                <a:lnTo>
                  <a:pt x="1331854" y="584057"/>
                </a:lnTo>
                <a:lnTo>
                  <a:pt x="1310518" y="616336"/>
                </a:lnTo>
                <a:lnTo>
                  <a:pt x="1289425" y="649467"/>
                </a:lnTo>
                <a:lnTo>
                  <a:pt x="1268729" y="683392"/>
                </a:lnTo>
                <a:lnTo>
                  <a:pt x="1248277" y="717925"/>
                </a:lnTo>
                <a:lnTo>
                  <a:pt x="1228222" y="753099"/>
                </a:lnTo>
                <a:lnTo>
                  <a:pt x="1208531" y="789035"/>
                </a:lnTo>
                <a:lnTo>
                  <a:pt x="1189238" y="825764"/>
                </a:lnTo>
                <a:lnTo>
                  <a:pt x="1170188" y="862949"/>
                </a:lnTo>
                <a:lnTo>
                  <a:pt x="1151381" y="900927"/>
                </a:lnTo>
                <a:lnTo>
                  <a:pt x="1133093" y="939545"/>
                </a:lnTo>
                <a:lnTo>
                  <a:pt x="1115202" y="978773"/>
                </a:lnTo>
                <a:lnTo>
                  <a:pt x="1097523" y="1018672"/>
                </a:lnTo>
                <a:lnTo>
                  <a:pt x="1080272" y="1059179"/>
                </a:lnTo>
                <a:lnTo>
                  <a:pt x="1063386" y="1100206"/>
                </a:lnTo>
                <a:lnTo>
                  <a:pt x="1046866" y="1141994"/>
                </a:lnTo>
                <a:lnTo>
                  <a:pt x="1030742" y="1184147"/>
                </a:lnTo>
                <a:lnTo>
                  <a:pt x="1014983" y="1227063"/>
                </a:lnTo>
                <a:lnTo>
                  <a:pt x="999622" y="1270497"/>
                </a:lnTo>
                <a:lnTo>
                  <a:pt x="984625" y="1314449"/>
                </a:lnTo>
                <a:lnTo>
                  <a:pt x="970025" y="1358889"/>
                </a:lnTo>
                <a:lnTo>
                  <a:pt x="955944" y="1403984"/>
                </a:lnTo>
                <a:lnTo>
                  <a:pt x="942075" y="1449573"/>
                </a:lnTo>
                <a:lnTo>
                  <a:pt x="928756" y="1495556"/>
                </a:lnTo>
                <a:lnTo>
                  <a:pt x="915802" y="1542156"/>
                </a:lnTo>
                <a:lnTo>
                  <a:pt x="903213" y="1589150"/>
                </a:lnTo>
                <a:lnTo>
                  <a:pt x="891174" y="1636775"/>
                </a:lnTo>
                <a:lnTo>
                  <a:pt x="879469" y="1684650"/>
                </a:lnTo>
                <a:lnTo>
                  <a:pt x="868161" y="1733168"/>
                </a:lnTo>
                <a:lnTo>
                  <a:pt x="857371" y="1782068"/>
                </a:lnTo>
                <a:lnTo>
                  <a:pt x="846978" y="1831335"/>
                </a:lnTo>
                <a:lnTo>
                  <a:pt x="836919" y="1881128"/>
                </a:lnTo>
                <a:lnTo>
                  <a:pt x="827531" y="1931288"/>
                </a:lnTo>
                <a:lnTo>
                  <a:pt x="818387" y="1981830"/>
                </a:lnTo>
                <a:lnTo>
                  <a:pt x="809762" y="2032766"/>
                </a:lnTo>
                <a:lnTo>
                  <a:pt x="801623" y="2084201"/>
                </a:lnTo>
                <a:lnTo>
                  <a:pt x="794003" y="2135885"/>
                </a:lnTo>
                <a:lnTo>
                  <a:pt x="786780" y="2187951"/>
                </a:lnTo>
                <a:lnTo>
                  <a:pt x="780044" y="2240279"/>
                </a:lnTo>
                <a:lnTo>
                  <a:pt x="773673" y="2293107"/>
                </a:lnTo>
                <a:lnTo>
                  <a:pt x="767852" y="2346197"/>
                </a:lnTo>
                <a:lnTo>
                  <a:pt x="762640" y="2399537"/>
                </a:lnTo>
                <a:lnTo>
                  <a:pt x="757671" y="2453258"/>
                </a:lnTo>
                <a:lnTo>
                  <a:pt x="753374" y="2507229"/>
                </a:lnTo>
                <a:lnTo>
                  <a:pt x="749564" y="2561462"/>
                </a:lnTo>
                <a:lnTo>
                  <a:pt x="746241" y="2616077"/>
                </a:lnTo>
                <a:lnTo>
                  <a:pt x="743346" y="2670941"/>
                </a:lnTo>
                <a:lnTo>
                  <a:pt x="741060" y="2725923"/>
                </a:lnTo>
                <a:lnTo>
                  <a:pt x="739139" y="2781299"/>
                </a:lnTo>
                <a:lnTo>
                  <a:pt x="737859" y="2836794"/>
                </a:lnTo>
                <a:lnTo>
                  <a:pt x="737097" y="2892551"/>
                </a:lnTo>
                <a:lnTo>
                  <a:pt x="736853" y="2948427"/>
                </a:lnTo>
                <a:lnTo>
                  <a:pt x="0" y="2948427"/>
                </a:lnTo>
                <a:lnTo>
                  <a:pt x="243" y="2891158"/>
                </a:lnTo>
                <a:lnTo>
                  <a:pt x="1158" y="2834009"/>
                </a:lnTo>
                <a:lnTo>
                  <a:pt x="2407" y="2777240"/>
                </a:lnTo>
                <a:lnTo>
                  <a:pt x="4328" y="2720720"/>
                </a:lnTo>
                <a:lnTo>
                  <a:pt x="6736" y="2664582"/>
                </a:lnTo>
                <a:lnTo>
                  <a:pt x="9784" y="2608575"/>
                </a:lnTo>
                <a:lnTo>
                  <a:pt x="13197" y="2552949"/>
                </a:lnTo>
                <a:lnTo>
                  <a:pt x="17160" y="2497704"/>
                </a:lnTo>
                <a:lnTo>
                  <a:pt x="21732" y="2442840"/>
                </a:lnTo>
                <a:lnTo>
                  <a:pt x="26669" y="2388239"/>
                </a:lnTo>
                <a:lnTo>
                  <a:pt x="32125" y="2334005"/>
                </a:lnTo>
                <a:lnTo>
                  <a:pt x="38099" y="2280035"/>
                </a:lnTo>
                <a:lnTo>
                  <a:pt x="44592" y="2226563"/>
                </a:lnTo>
                <a:lnTo>
                  <a:pt x="51572" y="2173473"/>
                </a:lnTo>
                <a:lnTo>
                  <a:pt x="59070" y="2120777"/>
                </a:lnTo>
                <a:lnTo>
                  <a:pt x="66934" y="2068448"/>
                </a:lnTo>
                <a:lnTo>
                  <a:pt x="75316" y="2016501"/>
                </a:lnTo>
                <a:lnTo>
                  <a:pt x="84216" y="1965066"/>
                </a:lnTo>
                <a:lnTo>
                  <a:pt x="93604" y="1914012"/>
                </a:lnTo>
                <a:lnTo>
                  <a:pt x="103388" y="1863470"/>
                </a:lnTo>
                <a:lnTo>
                  <a:pt x="113537" y="1813310"/>
                </a:lnTo>
                <a:lnTo>
                  <a:pt x="124205" y="1763517"/>
                </a:lnTo>
                <a:lnTo>
                  <a:pt x="135392" y="1714368"/>
                </a:lnTo>
                <a:lnTo>
                  <a:pt x="146944" y="1665600"/>
                </a:lnTo>
                <a:lnTo>
                  <a:pt x="158892" y="1617476"/>
                </a:lnTo>
                <a:lnTo>
                  <a:pt x="171328" y="1569719"/>
                </a:lnTo>
                <a:lnTo>
                  <a:pt x="184160" y="1522475"/>
                </a:lnTo>
                <a:lnTo>
                  <a:pt x="197357" y="1475744"/>
                </a:lnTo>
                <a:lnTo>
                  <a:pt x="210952" y="1429643"/>
                </a:lnTo>
                <a:lnTo>
                  <a:pt x="225033" y="1384041"/>
                </a:lnTo>
                <a:lnTo>
                  <a:pt x="239511" y="1338955"/>
                </a:lnTo>
                <a:lnTo>
                  <a:pt x="254386" y="1294394"/>
                </a:lnTo>
                <a:lnTo>
                  <a:pt x="269626" y="1250441"/>
                </a:lnTo>
                <a:lnTo>
                  <a:pt x="285231" y="1207129"/>
                </a:lnTo>
                <a:lnTo>
                  <a:pt x="301233" y="1164335"/>
                </a:lnTo>
                <a:lnTo>
                  <a:pt x="317632" y="1122304"/>
                </a:lnTo>
                <a:lnTo>
                  <a:pt x="334396" y="1080637"/>
                </a:lnTo>
                <a:lnTo>
                  <a:pt x="351525" y="1039733"/>
                </a:lnTo>
                <a:lnTo>
                  <a:pt x="369051" y="999500"/>
                </a:lnTo>
                <a:lnTo>
                  <a:pt x="386852" y="959876"/>
                </a:lnTo>
                <a:lnTo>
                  <a:pt x="405140" y="920861"/>
                </a:lnTo>
                <a:lnTo>
                  <a:pt x="423671" y="882517"/>
                </a:lnTo>
                <a:lnTo>
                  <a:pt x="442478" y="844814"/>
                </a:lnTo>
                <a:lnTo>
                  <a:pt x="461771" y="807841"/>
                </a:lnTo>
                <a:lnTo>
                  <a:pt x="481340" y="771509"/>
                </a:lnTo>
                <a:lnTo>
                  <a:pt x="501152" y="735970"/>
                </a:lnTo>
                <a:lnTo>
                  <a:pt x="521329" y="701039"/>
                </a:lnTo>
                <a:lnTo>
                  <a:pt x="541903" y="666871"/>
                </a:lnTo>
                <a:lnTo>
                  <a:pt x="562752" y="633465"/>
                </a:lnTo>
                <a:lnTo>
                  <a:pt x="583813" y="600821"/>
                </a:lnTo>
                <a:lnTo>
                  <a:pt x="605271" y="568817"/>
                </a:lnTo>
                <a:lnTo>
                  <a:pt x="649102" y="507248"/>
                </a:lnTo>
                <a:lnTo>
                  <a:pt x="693938" y="448817"/>
                </a:lnTo>
                <a:lnTo>
                  <a:pt x="740023" y="393557"/>
                </a:lnTo>
                <a:lnTo>
                  <a:pt x="787145" y="341619"/>
                </a:lnTo>
                <a:lnTo>
                  <a:pt x="835273" y="292973"/>
                </a:lnTo>
                <a:lnTo>
                  <a:pt x="884316" y="247771"/>
                </a:lnTo>
                <a:lnTo>
                  <a:pt x="934333" y="206105"/>
                </a:lnTo>
                <a:lnTo>
                  <a:pt x="985387" y="168005"/>
                </a:lnTo>
                <a:lnTo>
                  <a:pt x="1037203" y="133593"/>
                </a:lnTo>
                <a:lnTo>
                  <a:pt x="1089903" y="102869"/>
                </a:lnTo>
                <a:lnTo>
                  <a:pt x="1143396" y="76078"/>
                </a:lnTo>
                <a:lnTo>
                  <a:pt x="1197498" y="53218"/>
                </a:lnTo>
                <a:lnTo>
                  <a:pt x="1252484" y="34289"/>
                </a:lnTo>
                <a:lnTo>
                  <a:pt x="1308110" y="19415"/>
                </a:lnTo>
                <a:lnTo>
                  <a:pt x="1364223" y="8625"/>
                </a:lnTo>
                <a:lnTo>
                  <a:pt x="1421129" y="2164"/>
                </a:lnTo>
                <a:lnTo>
                  <a:pt x="1478523" y="0"/>
                </a:lnTo>
                <a:lnTo>
                  <a:pt x="2215377" y="0"/>
                </a:lnTo>
                <a:lnTo>
                  <a:pt x="2275453" y="2407"/>
                </a:lnTo>
                <a:lnTo>
                  <a:pt x="2335164" y="9662"/>
                </a:lnTo>
                <a:lnTo>
                  <a:pt x="2394203" y="21457"/>
                </a:lnTo>
                <a:lnTo>
                  <a:pt x="2452634" y="37978"/>
                </a:lnTo>
                <a:lnTo>
                  <a:pt x="2510424" y="59039"/>
                </a:lnTo>
                <a:lnTo>
                  <a:pt x="2567421" y="84581"/>
                </a:lnTo>
                <a:lnTo>
                  <a:pt x="2623687" y="114421"/>
                </a:lnTo>
                <a:lnTo>
                  <a:pt x="2679191" y="148589"/>
                </a:lnTo>
                <a:lnTo>
                  <a:pt x="2733690" y="186933"/>
                </a:lnTo>
                <a:lnTo>
                  <a:pt x="2787395" y="229361"/>
                </a:lnTo>
                <a:lnTo>
                  <a:pt x="2839973" y="275843"/>
                </a:lnTo>
                <a:lnTo>
                  <a:pt x="2891546" y="326379"/>
                </a:lnTo>
                <a:lnTo>
                  <a:pt x="2942081" y="380603"/>
                </a:lnTo>
                <a:lnTo>
                  <a:pt x="2991368" y="438790"/>
                </a:lnTo>
                <a:lnTo>
                  <a:pt x="3015630" y="469270"/>
                </a:lnTo>
                <a:lnTo>
                  <a:pt x="3039496" y="500633"/>
                </a:lnTo>
                <a:lnTo>
                  <a:pt x="3063118" y="532881"/>
                </a:lnTo>
                <a:lnTo>
                  <a:pt x="3086343" y="566044"/>
                </a:lnTo>
                <a:lnTo>
                  <a:pt x="3109356" y="600212"/>
                </a:lnTo>
                <a:lnTo>
                  <a:pt x="3131941" y="635111"/>
                </a:lnTo>
                <a:lnTo>
                  <a:pt x="3154314" y="670925"/>
                </a:lnTo>
                <a:lnTo>
                  <a:pt x="3176137" y="707501"/>
                </a:lnTo>
                <a:lnTo>
                  <a:pt x="3197748" y="744992"/>
                </a:lnTo>
                <a:lnTo>
                  <a:pt x="3218931" y="783335"/>
                </a:lnTo>
                <a:lnTo>
                  <a:pt x="3239780" y="822563"/>
                </a:lnTo>
                <a:lnTo>
                  <a:pt x="3260232" y="862462"/>
                </a:lnTo>
                <a:lnTo>
                  <a:pt x="3280409" y="903213"/>
                </a:lnTo>
                <a:lnTo>
                  <a:pt x="3300100" y="944879"/>
                </a:lnTo>
                <a:lnTo>
                  <a:pt x="3319393" y="987155"/>
                </a:lnTo>
                <a:lnTo>
                  <a:pt x="3338321" y="1030345"/>
                </a:lnTo>
                <a:lnTo>
                  <a:pt x="3356731" y="1074176"/>
                </a:lnTo>
                <a:lnTo>
                  <a:pt x="3374776" y="1118737"/>
                </a:lnTo>
                <a:lnTo>
                  <a:pt x="3392545" y="1164214"/>
                </a:lnTo>
                <a:lnTo>
                  <a:pt x="3409706" y="1210299"/>
                </a:lnTo>
                <a:lnTo>
                  <a:pt x="3426470" y="1257056"/>
                </a:lnTo>
                <a:lnTo>
                  <a:pt x="3442837" y="1304665"/>
                </a:lnTo>
                <a:lnTo>
                  <a:pt x="3458717" y="1352915"/>
                </a:lnTo>
                <a:lnTo>
                  <a:pt x="3474201" y="1401830"/>
                </a:lnTo>
                <a:lnTo>
                  <a:pt x="3489197" y="1451360"/>
                </a:lnTo>
                <a:lnTo>
                  <a:pt x="3503675" y="1501652"/>
                </a:lnTo>
                <a:lnTo>
                  <a:pt x="3517788" y="1552574"/>
                </a:lnTo>
                <a:lnTo>
                  <a:pt x="3531351" y="1604141"/>
                </a:lnTo>
                <a:lnTo>
                  <a:pt x="3544458" y="1656338"/>
                </a:lnTo>
                <a:lnTo>
                  <a:pt x="3557015" y="1709297"/>
                </a:lnTo>
                <a:lnTo>
                  <a:pt x="3569086" y="1762755"/>
                </a:lnTo>
                <a:lnTo>
                  <a:pt x="3580637" y="1816739"/>
                </a:lnTo>
                <a:lnTo>
                  <a:pt x="3591702" y="1871471"/>
                </a:lnTo>
                <a:lnTo>
                  <a:pt x="3602217" y="1926716"/>
                </a:lnTo>
                <a:lnTo>
                  <a:pt x="3612276" y="1982474"/>
                </a:lnTo>
                <a:lnTo>
                  <a:pt x="3621785" y="2038862"/>
                </a:lnTo>
                <a:lnTo>
                  <a:pt x="3630686" y="2095880"/>
                </a:lnTo>
                <a:lnTo>
                  <a:pt x="3639068" y="2153280"/>
                </a:lnTo>
                <a:lnTo>
                  <a:pt x="3646809" y="2211323"/>
                </a:lnTo>
                <a:lnTo>
                  <a:pt x="4015221" y="2211323"/>
                </a:lnTo>
                <a:lnTo>
                  <a:pt x="3325367" y="2948427"/>
                </a:lnTo>
                <a:lnTo>
                  <a:pt x="2541666" y="2211323"/>
                </a:lnTo>
                <a:lnTo>
                  <a:pt x="2910077" y="2211323"/>
                </a:lnTo>
                <a:lnTo>
                  <a:pt x="2902214" y="2153280"/>
                </a:lnTo>
                <a:lnTo>
                  <a:pt x="2893832" y="2095880"/>
                </a:lnTo>
                <a:lnTo>
                  <a:pt x="2884931" y="2038862"/>
                </a:lnTo>
                <a:lnTo>
                  <a:pt x="2875422" y="1982474"/>
                </a:lnTo>
                <a:lnTo>
                  <a:pt x="2865363" y="1926716"/>
                </a:lnTo>
                <a:lnTo>
                  <a:pt x="2854848" y="1871471"/>
                </a:lnTo>
                <a:lnTo>
                  <a:pt x="2843783" y="1816739"/>
                </a:lnTo>
                <a:lnTo>
                  <a:pt x="2832232" y="1762755"/>
                </a:lnTo>
                <a:lnTo>
                  <a:pt x="2820161" y="1709297"/>
                </a:lnTo>
                <a:lnTo>
                  <a:pt x="2807604" y="1656338"/>
                </a:lnTo>
                <a:lnTo>
                  <a:pt x="2794497" y="1604141"/>
                </a:lnTo>
                <a:lnTo>
                  <a:pt x="2780934" y="1552574"/>
                </a:lnTo>
                <a:lnTo>
                  <a:pt x="2766943" y="1501652"/>
                </a:lnTo>
                <a:lnTo>
                  <a:pt x="2752343" y="1451360"/>
                </a:lnTo>
                <a:lnTo>
                  <a:pt x="2737347" y="1401830"/>
                </a:lnTo>
                <a:lnTo>
                  <a:pt x="2721985" y="1352915"/>
                </a:lnTo>
                <a:lnTo>
                  <a:pt x="2705983" y="1304665"/>
                </a:lnTo>
                <a:lnTo>
                  <a:pt x="2689738" y="1257056"/>
                </a:lnTo>
                <a:lnTo>
                  <a:pt x="2672852" y="1210299"/>
                </a:lnTo>
                <a:lnTo>
                  <a:pt x="2655691" y="1164214"/>
                </a:lnTo>
                <a:lnTo>
                  <a:pt x="2638043" y="1118859"/>
                </a:lnTo>
                <a:lnTo>
                  <a:pt x="2619877" y="1074176"/>
                </a:lnTo>
                <a:lnTo>
                  <a:pt x="2601467" y="1030345"/>
                </a:lnTo>
                <a:lnTo>
                  <a:pt x="2582539" y="987155"/>
                </a:lnTo>
                <a:lnTo>
                  <a:pt x="2563246" y="944879"/>
                </a:lnTo>
                <a:lnTo>
                  <a:pt x="2543555" y="903213"/>
                </a:lnTo>
                <a:lnTo>
                  <a:pt x="2523500" y="862462"/>
                </a:lnTo>
                <a:lnTo>
                  <a:pt x="2502926" y="822563"/>
                </a:lnTo>
                <a:lnTo>
                  <a:pt x="2482077" y="783335"/>
                </a:lnTo>
                <a:lnTo>
                  <a:pt x="2460894" y="744992"/>
                </a:lnTo>
                <a:lnTo>
                  <a:pt x="2439283" y="707501"/>
                </a:lnTo>
                <a:lnTo>
                  <a:pt x="2417460" y="670925"/>
                </a:lnTo>
                <a:lnTo>
                  <a:pt x="2395087" y="635111"/>
                </a:lnTo>
                <a:lnTo>
                  <a:pt x="2372502" y="600212"/>
                </a:lnTo>
                <a:lnTo>
                  <a:pt x="2349642" y="566044"/>
                </a:lnTo>
                <a:lnTo>
                  <a:pt x="2326264" y="532881"/>
                </a:lnTo>
                <a:lnTo>
                  <a:pt x="2302642" y="500633"/>
                </a:lnTo>
                <a:lnTo>
                  <a:pt x="2278776" y="469270"/>
                </a:lnTo>
                <a:lnTo>
                  <a:pt x="2254514" y="438790"/>
                </a:lnTo>
                <a:lnTo>
                  <a:pt x="2230008" y="409315"/>
                </a:lnTo>
                <a:lnTo>
                  <a:pt x="2180081" y="353049"/>
                </a:lnTo>
                <a:lnTo>
                  <a:pt x="2129027" y="300593"/>
                </a:lnTo>
                <a:lnTo>
                  <a:pt x="2076968" y="252100"/>
                </a:lnTo>
                <a:lnTo>
                  <a:pt x="1996836" y="186933"/>
                </a:lnTo>
                <a:lnTo>
                  <a:pt x="1942337" y="148589"/>
                </a:lnTo>
                <a:lnTo>
                  <a:pt x="1886833" y="114421"/>
                </a:lnTo>
                <a:lnTo>
                  <a:pt x="1830567" y="84581"/>
                </a:lnTo>
                <a:lnTo>
                  <a:pt x="1773570" y="59039"/>
                </a:lnTo>
                <a:lnTo>
                  <a:pt x="1715780" y="37978"/>
                </a:lnTo>
                <a:lnTo>
                  <a:pt x="1657349" y="21457"/>
                </a:lnTo>
                <a:lnTo>
                  <a:pt x="1598310" y="9662"/>
                </a:lnTo>
                <a:lnTo>
                  <a:pt x="1538599" y="2407"/>
                </a:lnTo>
                <a:lnTo>
                  <a:pt x="1508638" y="640"/>
                </a:lnTo>
                <a:lnTo>
                  <a:pt x="1478523" y="0"/>
                </a:lnTo>
              </a:path>
            </a:pathLst>
          </a:custGeom>
          <a:ln w="13715">
            <a:solidFill>
              <a:srgbClr val="2E528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723089" y="2656709"/>
            <a:ext cx="165735" cy="14408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Gusta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f</a:t>
            </a:r>
            <a:r>
              <a:rPr sz="1100" spc="1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Ne</a:t>
            </a:r>
            <a:r>
              <a:rPr sz="1100" spc="5" dirty="0">
                <a:solidFill>
                  <a:srgbClr val="888888"/>
                </a:solidFill>
                <a:latin typeface="Century Gothic"/>
                <a:cs typeface="Century Gothic"/>
              </a:rPr>
              <a:t>l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hans,</a:t>
            </a:r>
            <a:r>
              <a:rPr sz="1100" spc="-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2018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9" name="Rezervirano mjesto podnožj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06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366" y="712138"/>
            <a:ext cx="2013585" cy="549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100" spc="-5" dirty="0">
                <a:solidFill>
                  <a:srgbClr val="CB0E0E"/>
                </a:solidFill>
                <a:latin typeface="Century Gothic"/>
                <a:cs typeface="Century Gothic"/>
              </a:rPr>
              <a:t>Övning:</a:t>
            </a:r>
            <a:endParaRPr sz="41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49347" y="918840"/>
            <a:ext cx="3549015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25" b="0" spc="7" baseline="1291" dirty="0">
                <a:latin typeface="Calibri Light"/>
                <a:cs typeface="Calibri Light"/>
              </a:rPr>
              <a:t>Google:</a:t>
            </a:r>
            <a:r>
              <a:rPr sz="3225" b="0" spc="-97" baseline="1291" dirty="0">
                <a:latin typeface="Times New Roman"/>
                <a:cs typeface="Times New Roman"/>
              </a:rPr>
              <a:t> </a:t>
            </a:r>
            <a:r>
              <a:rPr sz="2250" b="0" dirty="0">
                <a:latin typeface="Calibri Light"/>
                <a:cs typeface="Calibri Light"/>
              </a:rPr>
              <a:t>wikip</a:t>
            </a:r>
            <a:r>
              <a:rPr sz="2250" b="0" spc="-10" dirty="0">
                <a:latin typeface="Calibri Light"/>
                <a:cs typeface="Calibri Light"/>
              </a:rPr>
              <a:t>e</a:t>
            </a:r>
            <a:r>
              <a:rPr sz="2250" b="0" dirty="0">
                <a:latin typeface="Calibri Light"/>
                <a:cs typeface="Calibri Light"/>
              </a:rPr>
              <a:t>dia</a:t>
            </a:r>
            <a:endParaRPr sz="22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3225" b="0" spc="7" baseline="1291" dirty="0">
                <a:latin typeface="Calibri Light"/>
                <a:cs typeface="Calibri Light"/>
              </a:rPr>
              <a:t>G</a:t>
            </a:r>
            <a:r>
              <a:rPr sz="3225" b="0" spc="15" baseline="1291" dirty="0">
                <a:latin typeface="Calibri Light"/>
                <a:cs typeface="Calibri Light"/>
              </a:rPr>
              <a:t>å</a:t>
            </a:r>
            <a:r>
              <a:rPr sz="3225" b="0" spc="-89" baseline="1291" dirty="0">
                <a:latin typeface="Times New Roman"/>
                <a:cs typeface="Times New Roman"/>
              </a:rPr>
              <a:t> </a:t>
            </a:r>
            <a:r>
              <a:rPr sz="3225" b="0" spc="7" baseline="1291" dirty="0">
                <a:latin typeface="Calibri Light"/>
                <a:cs typeface="Calibri Light"/>
              </a:rPr>
              <a:t>til</a:t>
            </a:r>
            <a:r>
              <a:rPr sz="3225" b="0" spc="-15" baseline="1291" dirty="0">
                <a:latin typeface="Calibri Light"/>
                <a:cs typeface="Calibri Light"/>
              </a:rPr>
              <a:t>l</a:t>
            </a:r>
            <a:r>
              <a:rPr sz="3225" b="0" spc="7" baseline="1291" dirty="0">
                <a:latin typeface="Calibri Light"/>
                <a:cs typeface="Calibri Light"/>
              </a:rPr>
              <a:t>:</a:t>
            </a:r>
            <a:r>
              <a:rPr sz="3225" b="0" spc="-120" baseline="1291" dirty="0">
                <a:latin typeface="Times New Roman"/>
                <a:cs typeface="Times New Roman"/>
              </a:rPr>
              <a:t> </a:t>
            </a:r>
            <a:r>
              <a:rPr sz="2250" b="0" u="heavy" spc="-30" dirty="0">
                <a:solidFill>
                  <a:srgbClr val="2C78CC"/>
                </a:solidFill>
                <a:latin typeface="Calibri Light"/>
                <a:cs typeface="Calibri Light"/>
              </a:rPr>
              <a:t>h</a:t>
            </a:r>
            <a:r>
              <a:rPr sz="2250" b="0" u="heavy" spc="-40" dirty="0">
                <a:solidFill>
                  <a:srgbClr val="2C78CC"/>
                </a:solidFill>
                <a:latin typeface="Calibri Light"/>
                <a:cs typeface="Calibri Light"/>
              </a:rPr>
              <a:t>t</a:t>
            </a:r>
            <a:r>
              <a:rPr sz="2250" b="0" u="heavy" dirty="0">
                <a:solidFill>
                  <a:srgbClr val="2C78CC"/>
                </a:solidFill>
                <a:latin typeface="Calibri Light"/>
                <a:cs typeface="Calibri Light"/>
              </a:rPr>
              <a:t>t</a:t>
            </a:r>
            <a:r>
              <a:rPr sz="2250" b="0" u="heavy" spc="-20" dirty="0">
                <a:solidFill>
                  <a:srgbClr val="2C78CC"/>
                </a:solidFill>
                <a:latin typeface="Calibri Light"/>
                <a:cs typeface="Calibri Light"/>
              </a:rPr>
              <a:t>p</a:t>
            </a:r>
            <a:r>
              <a:rPr sz="2250" b="0" u="heavy" dirty="0">
                <a:solidFill>
                  <a:srgbClr val="2C78CC"/>
                </a:solidFill>
                <a:latin typeface="Calibri Light"/>
                <a:cs typeface="Calibri Light"/>
              </a:rPr>
              <a:t>s:/</a:t>
            </a:r>
            <a:r>
              <a:rPr sz="2250" b="0" u="heavy" spc="-15" dirty="0">
                <a:solidFill>
                  <a:srgbClr val="2C78CC"/>
                </a:solidFill>
                <a:latin typeface="Calibri Light"/>
                <a:cs typeface="Calibri Light"/>
              </a:rPr>
              <a:t>/</a:t>
            </a:r>
            <a:r>
              <a:rPr sz="2250" b="0" u="heavy" spc="-30" dirty="0">
                <a:solidFill>
                  <a:srgbClr val="2C78CC"/>
                </a:solidFill>
                <a:latin typeface="Calibri Light"/>
                <a:cs typeface="Calibri Light"/>
              </a:rPr>
              <a:t>v</a:t>
            </a:r>
            <a:r>
              <a:rPr sz="2250" b="0" u="heavy" dirty="0">
                <a:solidFill>
                  <a:srgbClr val="2C78CC"/>
                </a:solidFill>
                <a:latin typeface="Calibri Light"/>
                <a:cs typeface="Calibri Light"/>
              </a:rPr>
              <a:t>o</a:t>
            </a:r>
            <a:r>
              <a:rPr sz="2250" b="0" u="heavy" spc="-45" dirty="0">
                <a:solidFill>
                  <a:srgbClr val="2C78CC"/>
                </a:solidFill>
                <a:latin typeface="Calibri Light"/>
                <a:cs typeface="Calibri Light"/>
              </a:rPr>
              <a:t>y</a:t>
            </a:r>
            <a:r>
              <a:rPr sz="2250" b="0" u="heavy" dirty="0">
                <a:solidFill>
                  <a:srgbClr val="2C78CC"/>
                </a:solidFill>
                <a:latin typeface="Calibri Light"/>
                <a:cs typeface="Calibri Light"/>
              </a:rPr>
              <a:t>a</a:t>
            </a:r>
            <a:r>
              <a:rPr sz="2250" b="0" u="heavy" spc="-30" dirty="0">
                <a:solidFill>
                  <a:srgbClr val="2C78CC"/>
                </a:solidFill>
                <a:latin typeface="Calibri Light"/>
                <a:cs typeface="Calibri Light"/>
              </a:rPr>
              <a:t>n</a:t>
            </a:r>
            <a:r>
              <a:rPr sz="2250" b="0" u="heavy" dirty="0">
                <a:solidFill>
                  <a:srgbClr val="2C78CC"/>
                </a:solidFill>
                <a:latin typeface="Calibri Light"/>
                <a:cs typeface="Calibri Light"/>
              </a:rPr>
              <a:t>t-</a:t>
            </a:r>
            <a:r>
              <a:rPr sz="2250" b="0" u="heavy" spc="-30" dirty="0">
                <a:solidFill>
                  <a:srgbClr val="2C78CC"/>
                </a:solidFill>
                <a:latin typeface="Calibri Light"/>
                <a:cs typeface="Calibri Light"/>
              </a:rPr>
              <a:t>t</a:t>
            </a:r>
            <a:r>
              <a:rPr sz="2250" b="0" u="heavy" spc="5" dirty="0">
                <a:solidFill>
                  <a:srgbClr val="2C78CC"/>
                </a:solidFill>
                <a:latin typeface="Calibri Light"/>
                <a:cs typeface="Calibri Light"/>
              </a:rPr>
              <a:t>o</a:t>
            </a:r>
            <a:r>
              <a:rPr sz="2250" b="0" u="heavy" spc="15" dirty="0">
                <a:solidFill>
                  <a:srgbClr val="2C78CC"/>
                </a:solidFill>
                <a:latin typeface="Calibri Light"/>
                <a:cs typeface="Calibri Light"/>
              </a:rPr>
              <a:t>o</a:t>
            </a:r>
            <a:r>
              <a:rPr sz="2250" b="0" u="heavy" dirty="0">
                <a:solidFill>
                  <a:srgbClr val="2C78CC"/>
                </a:solidFill>
                <a:latin typeface="Calibri Light"/>
                <a:cs typeface="Calibri Light"/>
              </a:rPr>
              <a:t>ls.o</a:t>
            </a:r>
            <a:r>
              <a:rPr sz="2250" b="0" u="heavy" spc="-40" dirty="0">
                <a:solidFill>
                  <a:srgbClr val="2C78CC"/>
                </a:solidFill>
                <a:latin typeface="Calibri Light"/>
                <a:cs typeface="Calibri Light"/>
              </a:rPr>
              <a:t>r</a:t>
            </a:r>
            <a:r>
              <a:rPr sz="2250" b="0" u="heavy" dirty="0">
                <a:solidFill>
                  <a:srgbClr val="2C78CC"/>
                </a:solidFill>
                <a:latin typeface="Calibri Light"/>
                <a:cs typeface="Calibri Light"/>
              </a:rPr>
              <a:t>g</a:t>
            </a:r>
            <a:endParaRPr sz="225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5749" y="1882423"/>
            <a:ext cx="9340974" cy="14593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00249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873250" algn="l"/>
              </a:tabLst>
            </a:pPr>
            <a:r>
              <a:rPr sz="2250" spc="-140" dirty="0">
                <a:latin typeface="Calibri"/>
                <a:cs typeface="Calibri"/>
              </a:rPr>
              <a:t>V</a:t>
            </a:r>
            <a:r>
              <a:rPr sz="2250" dirty="0">
                <a:latin typeface="Calibri"/>
                <a:cs typeface="Calibri"/>
              </a:rPr>
              <a:t>äl</a:t>
            </a:r>
            <a:r>
              <a:rPr sz="2250" spc="5" dirty="0">
                <a:latin typeface="Calibri"/>
                <a:cs typeface="Calibri"/>
              </a:rPr>
              <a:t>j</a:t>
            </a:r>
            <a:r>
              <a:rPr sz="2250" spc="-4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en</a:t>
            </a:r>
            <a:r>
              <a:rPr sz="2250" spc="-70" dirty="0">
                <a:latin typeface="Times New Roman"/>
                <a:cs typeface="Times New Roman"/>
              </a:rPr>
              <a:t> 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erm</a:t>
            </a:r>
            <a:r>
              <a:rPr sz="2250" spc="-55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Calibri"/>
                <a:cs typeface="Calibri"/>
              </a:rPr>
              <a:t>f</a:t>
            </a:r>
            <a:r>
              <a:rPr sz="2250" spc="-5" dirty="0">
                <a:latin typeface="Calibri"/>
                <a:cs typeface="Calibri"/>
              </a:rPr>
              <a:t>ö</a:t>
            </a:r>
            <a:r>
              <a:rPr sz="2250" dirty="0">
                <a:latin typeface="Calibri"/>
                <a:cs typeface="Calibri"/>
              </a:rPr>
              <a:t>r</a:t>
            </a:r>
            <a:r>
              <a:rPr sz="2250" spc="-70" dirty="0">
                <a:latin typeface="Times New Roman"/>
                <a:cs typeface="Times New Roman"/>
              </a:rPr>
              <a:t> </a:t>
            </a:r>
            <a:r>
              <a:rPr sz="2250" spc="-25" dirty="0">
                <a:latin typeface="Calibri"/>
                <a:cs typeface="Calibri"/>
              </a:rPr>
              <a:t>a</a:t>
            </a:r>
            <a:r>
              <a:rPr sz="2250" spc="-45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45" dirty="0">
                <a:latin typeface="Times New Roman"/>
                <a:cs typeface="Times New Roman"/>
              </a:rPr>
              <a:t> </a:t>
            </a:r>
            <a:r>
              <a:rPr sz="2250" spc="5" dirty="0">
                <a:latin typeface="Calibri"/>
                <a:cs typeface="Calibri"/>
              </a:rPr>
              <a:t>h</a:t>
            </a:r>
            <a:r>
              <a:rPr sz="2250" spc="-5" dirty="0">
                <a:latin typeface="Calibri"/>
                <a:cs typeface="Calibri"/>
              </a:rPr>
              <a:t>i</a:t>
            </a:r>
            <a:r>
              <a:rPr sz="2250" spc="-45" dirty="0">
                <a:latin typeface="Calibri"/>
                <a:cs typeface="Calibri"/>
              </a:rPr>
              <a:t>t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a</a:t>
            </a:r>
            <a:r>
              <a:rPr sz="2250" spc="-20" dirty="0">
                <a:latin typeface="Times New Roman"/>
                <a:cs typeface="Times New Roman"/>
              </a:rPr>
              <a:t> </a:t>
            </a:r>
            <a:r>
              <a:rPr sz="2250" spc="-15" dirty="0">
                <a:latin typeface="Calibri"/>
                <a:cs typeface="Calibri"/>
              </a:rPr>
              <a:t>e</a:t>
            </a:r>
            <a:r>
              <a:rPr sz="2250" spc="-45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5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W</a:t>
            </a:r>
            <a:r>
              <a:rPr sz="2250" spc="-15" dirty="0">
                <a:latin typeface="Calibri"/>
                <a:cs typeface="Calibri"/>
              </a:rPr>
              <a:t>i</a:t>
            </a:r>
            <a:r>
              <a:rPr sz="2250" dirty="0">
                <a:latin typeface="Calibri"/>
                <a:cs typeface="Calibri"/>
              </a:rPr>
              <a:t>k</a:t>
            </a:r>
            <a:r>
              <a:rPr sz="2250" spc="-10" dirty="0">
                <a:latin typeface="Calibri"/>
                <a:cs typeface="Calibri"/>
              </a:rPr>
              <a:t>i</a:t>
            </a:r>
            <a:r>
              <a:rPr sz="2250" spc="-5" dirty="0">
                <a:latin typeface="Calibri"/>
                <a:cs typeface="Calibri"/>
              </a:rPr>
              <a:t>pe</a:t>
            </a:r>
            <a:r>
              <a:rPr sz="2250" spc="-15" dirty="0">
                <a:latin typeface="Calibri"/>
                <a:cs typeface="Calibri"/>
              </a:rPr>
              <a:t>d</a:t>
            </a:r>
            <a:r>
              <a:rPr sz="2250" spc="5" dirty="0">
                <a:latin typeface="Calibri"/>
                <a:cs typeface="Calibri"/>
              </a:rPr>
              <a:t>i</a:t>
            </a:r>
            <a:r>
              <a:rPr sz="2250" spc="10" dirty="0">
                <a:latin typeface="Calibri"/>
                <a:cs typeface="Calibri"/>
              </a:rPr>
              <a:t>a</a:t>
            </a:r>
            <a:r>
              <a:rPr sz="2250" dirty="0">
                <a:latin typeface="Calibri"/>
                <a:cs typeface="Calibri"/>
              </a:rPr>
              <a:t>-</a:t>
            </a:r>
            <a:r>
              <a:rPr sz="2250" spc="5" dirty="0" err="1">
                <a:latin typeface="Calibri"/>
                <a:cs typeface="Calibri"/>
              </a:rPr>
              <a:t>i</a:t>
            </a:r>
            <a:r>
              <a:rPr sz="2250" spc="-10" dirty="0" err="1">
                <a:latin typeface="Calibri"/>
                <a:cs typeface="Calibri"/>
              </a:rPr>
              <a:t>n</a:t>
            </a:r>
            <a:r>
              <a:rPr sz="2250" spc="5" dirty="0" err="1">
                <a:latin typeface="Calibri"/>
                <a:cs typeface="Calibri"/>
              </a:rPr>
              <a:t>l</a:t>
            </a:r>
            <a:r>
              <a:rPr sz="2250" dirty="0" err="1">
                <a:latin typeface="Calibri"/>
                <a:cs typeface="Calibri"/>
              </a:rPr>
              <a:t>ä</a:t>
            </a:r>
            <a:r>
              <a:rPr sz="2250" spc="15" dirty="0" err="1">
                <a:latin typeface="Calibri"/>
                <a:cs typeface="Calibri"/>
              </a:rPr>
              <a:t>g</a:t>
            </a:r>
            <a:r>
              <a:rPr sz="2250" dirty="0" err="1">
                <a:latin typeface="Calibri"/>
                <a:cs typeface="Calibri"/>
              </a:rPr>
              <a:t>g</a:t>
            </a:r>
            <a:r>
              <a:rPr sz="2250" spc="-30" dirty="0">
                <a:latin typeface="Times New Roman"/>
                <a:cs typeface="Times New Roman"/>
              </a:rPr>
              <a:t> </a:t>
            </a:r>
            <a:r>
              <a:rPr sz="2250" spc="-25" dirty="0" err="1" smtClean="0">
                <a:latin typeface="Calibri"/>
                <a:cs typeface="Calibri"/>
              </a:rPr>
              <a:t>a</a:t>
            </a:r>
            <a:r>
              <a:rPr sz="2250" spc="-45" dirty="0" err="1" smtClean="0">
                <a:latin typeface="Calibri"/>
                <a:cs typeface="Calibri"/>
              </a:rPr>
              <a:t>t</a:t>
            </a:r>
            <a:r>
              <a:rPr sz="2250" dirty="0" err="1" smtClean="0">
                <a:latin typeface="Calibri"/>
                <a:cs typeface="Calibri"/>
              </a:rPr>
              <a:t>t</a:t>
            </a:r>
            <a:r>
              <a:rPr lang="hr-HR" sz="2250" dirty="0" smtClean="0">
                <a:latin typeface="Calibri"/>
                <a:cs typeface="Calibri"/>
              </a:rPr>
              <a:t> </a:t>
            </a:r>
            <a:r>
              <a:rPr sz="2250" dirty="0" err="1" smtClean="0">
                <a:latin typeface="Calibri"/>
                <a:cs typeface="Calibri"/>
              </a:rPr>
              <a:t>an</a:t>
            </a:r>
            <a:r>
              <a:rPr sz="2250" spc="5" dirty="0" err="1" smtClean="0">
                <a:latin typeface="Calibri"/>
                <a:cs typeface="Calibri"/>
              </a:rPr>
              <a:t>al</a:t>
            </a:r>
            <a:r>
              <a:rPr sz="2250" spc="-25" dirty="0" err="1" smtClean="0">
                <a:latin typeface="Calibri"/>
                <a:cs typeface="Calibri"/>
              </a:rPr>
              <a:t>y</a:t>
            </a:r>
            <a:r>
              <a:rPr sz="2250" spc="-5" dirty="0" err="1" smtClean="0">
                <a:latin typeface="Calibri"/>
                <a:cs typeface="Calibri"/>
              </a:rPr>
              <a:t>se</a:t>
            </a:r>
            <a:r>
              <a:rPr sz="2250" spc="-50" dirty="0" err="1" smtClean="0">
                <a:latin typeface="Calibri"/>
                <a:cs typeface="Calibri"/>
              </a:rPr>
              <a:t>r</a:t>
            </a:r>
            <a:r>
              <a:rPr sz="2250" dirty="0" err="1" smtClean="0">
                <a:latin typeface="Calibri"/>
                <a:cs typeface="Calibri"/>
              </a:rPr>
              <a:t>a</a:t>
            </a:r>
            <a:r>
              <a:rPr sz="2250" dirty="0">
                <a:latin typeface="Calibri"/>
                <a:cs typeface="Calibri"/>
              </a:rPr>
              <a:t>,</a:t>
            </a:r>
            <a:r>
              <a:rPr sz="2250" spc="-70" dirty="0">
                <a:latin typeface="Times New Roman"/>
                <a:cs typeface="Times New Roman"/>
              </a:rPr>
              <a:t> </a:t>
            </a:r>
            <a:r>
              <a:rPr sz="2250" dirty="0" err="1" smtClean="0">
                <a:latin typeface="Calibri"/>
                <a:cs typeface="Calibri"/>
              </a:rPr>
              <a:t>t.</a:t>
            </a:r>
            <a:r>
              <a:rPr sz="2250" spc="-40" dirty="0" err="1" smtClean="0">
                <a:latin typeface="Calibri"/>
                <a:cs typeface="Calibri"/>
              </a:rPr>
              <a:t>e</a:t>
            </a:r>
            <a:r>
              <a:rPr sz="2250" spc="-5" dirty="0" err="1" smtClean="0">
                <a:latin typeface="Calibri"/>
                <a:cs typeface="Calibri"/>
              </a:rPr>
              <a:t>x</a:t>
            </a:r>
            <a:r>
              <a:rPr sz="2250" spc="-5" dirty="0" smtClean="0">
                <a:latin typeface="Calibri"/>
                <a:cs typeface="Calibri"/>
              </a:rPr>
              <a:t>.</a:t>
            </a:r>
            <a:endParaRPr lang="hr-HR" sz="2250" dirty="0">
              <a:latin typeface="Calibri"/>
              <a:cs typeface="Calibri"/>
            </a:endParaRPr>
          </a:p>
          <a:p>
            <a:pPr marL="2000249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873250" algn="l"/>
              </a:tabLst>
            </a:pPr>
            <a:r>
              <a:rPr sz="1800" spc="20" dirty="0" smtClean="0">
                <a:latin typeface="Century Gothic"/>
                <a:cs typeface="Century Gothic"/>
              </a:rPr>
              <a:t>I</a:t>
            </a:r>
            <a:r>
              <a:rPr sz="1800" spc="-25" dirty="0" smtClean="0">
                <a:latin typeface="Century Gothic"/>
                <a:cs typeface="Century Gothic"/>
              </a:rPr>
              <a:t>n</a:t>
            </a:r>
            <a:r>
              <a:rPr sz="1800" spc="-10" dirty="0" smtClean="0">
                <a:latin typeface="Century Gothic"/>
                <a:cs typeface="Century Gothic"/>
              </a:rPr>
              <a:t>fo</a:t>
            </a:r>
            <a:r>
              <a:rPr sz="1800" spc="-15" dirty="0" smtClean="0">
                <a:latin typeface="Century Gothic"/>
                <a:cs typeface="Century Gothic"/>
              </a:rPr>
              <a:t>rma</a:t>
            </a:r>
            <a:r>
              <a:rPr sz="1800" spc="-25" dirty="0" smtClean="0">
                <a:latin typeface="Century Gothic"/>
                <a:cs typeface="Century Gothic"/>
              </a:rPr>
              <a:t>t</a:t>
            </a:r>
            <a:r>
              <a:rPr sz="1800" spc="20" dirty="0" smtClean="0">
                <a:latin typeface="Century Gothic"/>
                <a:cs typeface="Century Gothic"/>
              </a:rPr>
              <a:t>i</a:t>
            </a:r>
            <a:r>
              <a:rPr sz="1800" spc="-15" dirty="0" smtClean="0">
                <a:latin typeface="Century Gothic"/>
                <a:cs typeface="Century Gothic"/>
              </a:rPr>
              <a:t>o</a:t>
            </a:r>
            <a:r>
              <a:rPr sz="1800" spc="-20" dirty="0" smtClean="0">
                <a:latin typeface="Century Gothic"/>
                <a:cs typeface="Century Gothic"/>
              </a:rPr>
              <a:t>n</a:t>
            </a:r>
            <a:r>
              <a:rPr sz="1800" spc="-5" dirty="0">
                <a:latin typeface="Calibri"/>
                <a:cs typeface="Calibri"/>
              </a:rPr>
              <a:t>,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k</a:t>
            </a:r>
            <a:r>
              <a:rPr sz="1800" spc="-25" dirty="0">
                <a:latin typeface="Century Gothic"/>
                <a:cs typeface="Century Gothic"/>
              </a:rPr>
              <a:t>un</a:t>
            </a:r>
            <a:r>
              <a:rPr sz="1800" spc="-5" dirty="0">
                <a:latin typeface="Century Gothic"/>
                <a:cs typeface="Century Gothic"/>
              </a:rPr>
              <a:t>s</a:t>
            </a:r>
            <a:r>
              <a:rPr sz="1800" spc="-10" dirty="0">
                <a:latin typeface="Century Gothic"/>
                <a:cs typeface="Century Gothic"/>
              </a:rPr>
              <a:t>ka</a:t>
            </a:r>
            <a:r>
              <a:rPr sz="1800" spc="-5" dirty="0">
                <a:latin typeface="Century Gothic"/>
                <a:cs typeface="Century Gothic"/>
              </a:rPr>
              <a:t>p</a:t>
            </a:r>
            <a:r>
              <a:rPr sz="1800" spc="-5" dirty="0">
                <a:latin typeface="Calibri"/>
                <a:cs typeface="Calibri"/>
              </a:rPr>
              <a:t>,</a:t>
            </a:r>
            <a:r>
              <a:rPr sz="1800" spc="7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s</a:t>
            </a:r>
            <a:r>
              <a:rPr sz="1800" spc="-15" dirty="0">
                <a:latin typeface="Century Gothic"/>
                <a:cs typeface="Century Gothic"/>
              </a:rPr>
              <a:t>t</a:t>
            </a:r>
            <a:r>
              <a:rPr sz="1800" spc="-10" dirty="0">
                <a:latin typeface="Century Gothic"/>
                <a:cs typeface="Century Gothic"/>
              </a:rPr>
              <a:t>ord</a:t>
            </a:r>
            <a:r>
              <a:rPr sz="1800" spc="-25" dirty="0">
                <a:latin typeface="Century Gothic"/>
                <a:cs typeface="Century Gothic"/>
              </a:rPr>
              <a:t>at</a:t>
            </a:r>
            <a:r>
              <a:rPr sz="1800" spc="-5" dirty="0">
                <a:latin typeface="Century Gothic"/>
                <a:cs typeface="Century Gothic"/>
              </a:rPr>
              <a:t>a</a:t>
            </a:r>
            <a:r>
              <a:rPr sz="1800" spc="-5" dirty="0">
                <a:latin typeface="Calibri"/>
                <a:cs typeface="Calibri"/>
              </a:rPr>
              <a:t>,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d</a:t>
            </a:r>
            <a:r>
              <a:rPr sz="1800" spc="20" dirty="0">
                <a:latin typeface="Century Gothic"/>
                <a:cs typeface="Century Gothic"/>
              </a:rPr>
              <a:t>i</a:t>
            </a:r>
            <a:r>
              <a:rPr sz="1800" dirty="0">
                <a:latin typeface="Century Gothic"/>
                <a:cs typeface="Century Gothic"/>
              </a:rPr>
              <a:t>g</a:t>
            </a:r>
            <a:r>
              <a:rPr sz="1800" spc="10" dirty="0">
                <a:latin typeface="Century Gothic"/>
                <a:cs typeface="Century Gothic"/>
              </a:rPr>
              <a:t>i</a:t>
            </a:r>
            <a:r>
              <a:rPr sz="1800" spc="-25" dirty="0">
                <a:latin typeface="Century Gothic"/>
                <a:cs typeface="Century Gothic"/>
              </a:rPr>
              <a:t>t</a:t>
            </a:r>
            <a:r>
              <a:rPr sz="1800" spc="-10" dirty="0">
                <a:latin typeface="Century Gothic"/>
                <a:cs typeface="Century Gothic"/>
              </a:rPr>
              <a:t>a</a:t>
            </a:r>
            <a:r>
              <a:rPr sz="1800" spc="10" dirty="0">
                <a:latin typeface="Century Gothic"/>
                <a:cs typeface="Century Gothic"/>
              </a:rPr>
              <a:t>l</a:t>
            </a:r>
            <a:r>
              <a:rPr sz="1800" dirty="0">
                <a:latin typeface="Century Gothic"/>
                <a:cs typeface="Century Gothic"/>
              </a:rPr>
              <a:t>a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Century Gothic"/>
                <a:cs typeface="Century Gothic"/>
              </a:rPr>
              <a:t>h</a:t>
            </a:r>
            <a:r>
              <a:rPr sz="1800" spc="-15" dirty="0">
                <a:latin typeface="Century Gothic"/>
                <a:cs typeface="Century Gothic"/>
              </a:rPr>
              <a:t>uma</a:t>
            </a:r>
            <a:r>
              <a:rPr sz="1800" spc="-30" dirty="0">
                <a:latin typeface="Century Gothic"/>
                <a:cs typeface="Century Gothic"/>
              </a:rPr>
              <a:t>n</a:t>
            </a:r>
            <a:r>
              <a:rPr sz="1800" spc="20" dirty="0">
                <a:latin typeface="Century Gothic"/>
                <a:cs typeface="Century Gothic"/>
              </a:rPr>
              <a:t>i</a:t>
            </a:r>
            <a:r>
              <a:rPr sz="1800" spc="-10" dirty="0">
                <a:latin typeface="Century Gothic"/>
                <a:cs typeface="Century Gothic"/>
              </a:rPr>
              <a:t>ora</a:t>
            </a:r>
            <a:endParaRPr sz="1800" dirty="0">
              <a:latin typeface="Century Gothic"/>
              <a:cs typeface="Century Gothic"/>
            </a:endParaRPr>
          </a:p>
          <a:p>
            <a:pPr marL="227329" indent="-214629">
              <a:lnSpc>
                <a:spcPct val="100000"/>
              </a:lnSpc>
              <a:spcBef>
                <a:spcPts val="940"/>
              </a:spcBef>
              <a:buClr>
                <a:srgbClr val="CB0E0E"/>
              </a:buClr>
              <a:buSzPct val="80000"/>
              <a:buFont typeface="Arial"/>
              <a:buChar char="•"/>
              <a:tabLst>
                <a:tab pos="227965" algn="l"/>
              </a:tabLst>
            </a:pPr>
            <a:r>
              <a:rPr sz="2000" b="1" dirty="0">
                <a:latin typeface="Calibri"/>
                <a:cs typeface="Calibri"/>
              </a:rPr>
              <a:t>S</a:t>
            </a:r>
            <a:r>
              <a:rPr sz="2000" b="1" spc="-25" dirty="0">
                <a:latin typeface="Calibri"/>
                <a:cs typeface="Calibri"/>
              </a:rPr>
              <a:t>t</a:t>
            </a:r>
            <a:r>
              <a:rPr sz="2000" b="1" spc="-30" dirty="0">
                <a:latin typeface="Calibri"/>
                <a:cs typeface="Calibri"/>
              </a:rPr>
              <a:t>a</a:t>
            </a:r>
            <a:r>
              <a:rPr sz="2000" b="1" dirty="0">
                <a:latin typeface="Calibri"/>
                <a:cs typeface="Calibri"/>
              </a:rPr>
              <a:t>tisk:</a:t>
            </a:r>
            <a:endParaRPr sz="2000" dirty="0">
              <a:latin typeface="Calibri"/>
              <a:cs typeface="Calibri"/>
            </a:endParaRPr>
          </a:p>
          <a:p>
            <a:pPr marL="657225" lvl="1" indent="-215265">
              <a:lnSpc>
                <a:spcPct val="100000"/>
              </a:lnSpc>
              <a:spcBef>
                <a:spcPts val="955"/>
              </a:spcBef>
              <a:buClr>
                <a:srgbClr val="CB0E0E"/>
              </a:buClr>
              <a:buSzPct val="78378"/>
              <a:buFont typeface="Arial"/>
              <a:buChar char="•"/>
              <a:tabLst>
                <a:tab pos="657860" algn="l"/>
              </a:tabLst>
            </a:pPr>
            <a:r>
              <a:rPr sz="1850" dirty="0">
                <a:latin typeface="Calibri"/>
                <a:cs typeface="Calibri"/>
              </a:rPr>
              <a:t>A</a:t>
            </a:r>
            <a:r>
              <a:rPr sz="1850" spc="-40" dirty="0">
                <a:latin typeface="Calibri"/>
                <a:cs typeface="Calibri"/>
              </a:rPr>
              <a:t>n</a:t>
            </a:r>
            <a:r>
              <a:rPr sz="1850" spc="-25" dirty="0">
                <a:latin typeface="Calibri"/>
                <a:cs typeface="Calibri"/>
              </a:rPr>
              <a:t>v</a:t>
            </a:r>
            <a:r>
              <a:rPr sz="1850" dirty="0">
                <a:latin typeface="Calibri"/>
                <a:cs typeface="Calibri"/>
              </a:rPr>
              <a:t>ä</a:t>
            </a:r>
            <a:r>
              <a:rPr sz="1850" spc="-10" dirty="0">
                <a:latin typeface="Calibri"/>
                <a:cs typeface="Calibri"/>
              </a:rPr>
              <a:t>n</a:t>
            </a:r>
            <a:r>
              <a:rPr sz="1850" dirty="0">
                <a:latin typeface="Calibri"/>
                <a:cs typeface="Calibri"/>
              </a:rPr>
              <a:t>d</a:t>
            </a:r>
            <a:r>
              <a:rPr sz="1850" spc="-40" dirty="0">
                <a:latin typeface="Times New Roman"/>
                <a:cs typeface="Times New Roman"/>
              </a:rPr>
              <a:t> </a:t>
            </a:r>
            <a:r>
              <a:rPr sz="1850" spc="-75" dirty="0">
                <a:latin typeface="Calibri"/>
                <a:cs typeface="Calibri"/>
              </a:rPr>
              <a:t>V</a:t>
            </a:r>
            <a:r>
              <a:rPr sz="1850" spc="-10" dirty="0">
                <a:latin typeface="Calibri"/>
                <a:cs typeface="Calibri"/>
              </a:rPr>
              <a:t>o</a:t>
            </a:r>
            <a:r>
              <a:rPr sz="1850" spc="-30" dirty="0">
                <a:latin typeface="Calibri"/>
                <a:cs typeface="Calibri"/>
              </a:rPr>
              <a:t>y</a:t>
            </a:r>
            <a:r>
              <a:rPr sz="1850" dirty="0">
                <a:latin typeface="Calibri"/>
                <a:cs typeface="Calibri"/>
              </a:rPr>
              <a:t>a</a:t>
            </a:r>
            <a:r>
              <a:rPr sz="1850" spc="-20" dirty="0">
                <a:latin typeface="Calibri"/>
                <a:cs typeface="Calibri"/>
              </a:rPr>
              <a:t>n</a:t>
            </a:r>
            <a:r>
              <a:rPr sz="1850" dirty="0">
                <a:latin typeface="Calibri"/>
                <a:cs typeface="Calibri"/>
              </a:rPr>
              <a:t>t</a:t>
            </a:r>
            <a:r>
              <a:rPr sz="1850" spc="-55" dirty="0">
                <a:latin typeface="Times New Roman"/>
                <a:cs typeface="Times New Roman"/>
              </a:rPr>
              <a:t> </a:t>
            </a:r>
            <a:r>
              <a:rPr sz="1850" spc="-40" dirty="0">
                <a:latin typeface="Calibri"/>
                <a:cs typeface="Calibri"/>
              </a:rPr>
              <a:t>f</a:t>
            </a:r>
            <a:r>
              <a:rPr sz="1850" dirty="0">
                <a:latin typeface="Calibri"/>
                <a:cs typeface="Calibri"/>
              </a:rPr>
              <a:t>ör </a:t>
            </a:r>
            <a:r>
              <a:rPr sz="1850" spc="-15" dirty="0">
                <a:latin typeface="Calibri"/>
                <a:cs typeface="Calibri"/>
              </a:rPr>
              <a:t>a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t ide</a:t>
            </a:r>
            <a:r>
              <a:rPr sz="1850" spc="-20" dirty="0">
                <a:latin typeface="Calibri"/>
                <a:cs typeface="Calibri"/>
              </a:rPr>
              <a:t>n</a:t>
            </a:r>
            <a:r>
              <a:rPr sz="1850" dirty="0">
                <a:latin typeface="Calibri"/>
                <a:cs typeface="Calibri"/>
              </a:rPr>
              <a:t>tif</a:t>
            </a:r>
            <a:r>
              <a:rPr sz="1850" spc="5" dirty="0">
                <a:latin typeface="Calibri"/>
                <a:cs typeface="Calibri"/>
              </a:rPr>
              <a:t>i</a:t>
            </a:r>
            <a:r>
              <a:rPr sz="1850" dirty="0">
                <a:latin typeface="Calibri"/>
                <a:cs typeface="Calibri"/>
              </a:rPr>
              <a:t>e</a:t>
            </a:r>
            <a:r>
              <a:rPr sz="1850" spc="-40" dirty="0">
                <a:latin typeface="Calibri"/>
                <a:cs typeface="Calibri"/>
              </a:rPr>
              <a:t>r</a:t>
            </a:r>
            <a:r>
              <a:rPr sz="1850" dirty="0">
                <a:latin typeface="Calibri"/>
                <a:cs typeface="Calibri"/>
              </a:rPr>
              <a:t>a</a:t>
            </a:r>
            <a:r>
              <a:rPr sz="1850" spc="-1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gr</a:t>
            </a:r>
            <a:r>
              <a:rPr sz="1850" spc="-10" dirty="0">
                <a:latin typeface="Calibri"/>
                <a:cs typeface="Calibri"/>
              </a:rPr>
              <a:t>u</a:t>
            </a:r>
            <a:r>
              <a:rPr sz="1850" dirty="0">
                <a:latin typeface="Calibri"/>
                <a:cs typeface="Calibri"/>
              </a:rPr>
              <a:t>n</a:t>
            </a:r>
            <a:r>
              <a:rPr sz="1850" spc="-10" dirty="0">
                <a:latin typeface="Calibri"/>
                <a:cs typeface="Calibri"/>
              </a:rPr>
              <a:t>d</a:t>
            </a:r>
            <a:r>
              <a:rPr sz="1850" dirty="0">
                <a:latin typeface="Calibri"/>
                <a:cs typeface="Calibri"/>
              </a:rPr>
              <a:t>lä</a:t>
            </a:r>
            <a:r>
              <a:rPr sz="1850" spc="10" dirty="0">
                <a:latin typeface="Calibri"/>
                <a:cs typeface="Calibri"/>
              </a:rPr>
              <a:t>g</a:t>
            </a:r>
            <a:r>
              <a:rPr sz="1850" spc="-40" dirty="0">
                <a:latin typeface="Calibri"/>
                <a:cs typeface="Calibri"/>
              </a:rPr>
              <a:t>g</a:t>
            </a:r>
            <a:r>
              <a:rPr sz="1850" dirty="0">
                <a:latin typeface="Calibri"/>
                <a:cs typeface="Calibri"/>
              </a:rPr>
              <a:t>a</a:t>
            </a:r>
            <a:r>
              <a:rPr sz="1850" spc="-10" dirty="0">
                <a:latin typeface="Calibri"/>
                <a:cs typeface="Calibri"/>
              </a:rPr>
              <a:t>n</a:t>
            </a:r>
            <a:r>
              <a:rPr sz="1850" dirty="0">
                <a:latin typeface="Calibri"/>
                <a:cs typeface="Calibri"/>
              </a:rPr>
              <a:t>de</a:t>
            </a:r>
            <a:r>
              <a:rPr sz="1850" spc="15" dirty="0">
                <a:latin typeface="Calibri"/>
                <a:cs typeface="Calibri"/>
              </a:rPr>
              <a:t> </a:t>
            </a:r>
            <a:r>
              <a:rPr sz="1850" spc="-20" dirty="0">
                <a:latin typeface="Calibri"/>
                <a:cs typeface="Calibri"/>
              </a:rPr>
              <a:t>s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spc="-15" dirty="0">
                <a:latin typeface="Calibri"/>
                <a:cs typeface="Calibri"/>
              </a:rPr>
              <a:t>a</a:t>
            </a:r>
            <a:r>
              <a:rPr sz="1850" dirty="0">
                <a:latin typeface="Calibri"/>
                <a:cs typeface="Calibri"/>
              </a:rPr>
              <a:t>ti</a:t>
            </a:r>
            <a:r>
              <a:rPr sz="1850" spc="-15" dirty="0">
                <a:latin typeface="Calibri"/>
                <a:cs typeface="Calibri"/>
              </a:rPr>
              <a:t>s</a:t>
            </a:r>
            <a:r>
              <a:rPr sz="1850" dirty="0">
                <a:latin typeface="Calibri"/>
                <a:cs typeface="Calibri"/>
              </a:rPr>
              <a:t>tik</a:t>
            </a:r>
            <a:r>
              <a:rPr sz="1850" spc="-1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om</a:t>
            </a:r>
            <a:r>
              <a:rPr sz="1850" spc="15" dirty="0">
                <a:latin typeface="Calibri"/>
                <a:cs typeface="Calibri"/>
              </a:rPr>
              <a:t> </a:t>
            </a:r>
            <a:r>
              <a:rPr sz="1850" spc="-135" dirty="0">
                <a:latin typeface="Calibri"/>
                <a:cs typeface="Calibri"/>
              </a:rPr>
              <a:t>”</a:t>
            </a:r>
            <a:r>
              <a:rPr sz="1850" dirty="0">
                <a:latin typeface="Calibri"/>
                <a:cs typeface="Calibri"/>
              </a:rPr>
              <a:t>o</a:t>
            </a:r>
            <a:r>
              <a:rPr sz="1850" spc="-25" dirty="0">
                <a:latin typeface="Calibri"/>
                <a:cs typeface="Calibri"/>
              </a:rPr>
              <a:t>r</a:t>
            </a:r>
            <a:r>
              <a:rPr sz="1850" dirty="0">
                <a:latin typeface="Calibri"/>
                <a:cs typeface="Calibri"/>
              </a:rPr>
              <a:t>d</a:t>
            </a:r>
            <a:r>
              <a:rPr sz="1850" spc="-10" dirty="0">
                <a:latin typeface="Calibri"/>
                <a:cs typeface="Calibri"/>
              </a:rPr>
              <a:t>f</a:t>
            </a:r>
            <a:r>
              <a:rPr sz="1850" spc="-30" dirty="0">
                <a:latin typeface="Calibri"/>
                <a:cs typeface="Calibri"/>
              </a:rPr>
              <a:t>r</a:t>
            </a:r>
            <a:r>
              <a:rPr sz="1850" dirty="0">
                <a:latin typeface="Calibri"/>
                <a:cs typeface="Calibri"/>
              </a:rPr>
              <a:t>e</a:t>
            </a:r>
            <a:r>
              <a:rPr sz="1850" spc="-10" dirty="0">
                <a:latin typeface="Calibri"/>
                <a:cs typeface="Calibri"/>
              </a:rPr>
              <a:t>k</a:t>
            </a:r>
            <a:r>
              <a:rPr sz="1850" spc="-15" dirty="0">
                <a:latin typeface="Calibri"/>
                <a:cs typeface="Calibri"/>
              </a:rPr>
              <a:t>v</a:t>
            </a:r>
            <a:r>
              <a:rPr sz="1850" dirty="0">
                <a:latin typeface="Calibri"/>
                <a:cs typeface="Calibri"/>
              </a:rPr>
              <a:t>e</a:t>
            </a:r>
            <a:r>
              <a:rPr sz="1850" spc="-10" dirty="0">
                <a:latin typeface="Calibri"/>
                <a:cs typeface="Calibri"/>
              </a:rPr>
              <a:t>n</a:t>
            </a:r>
            <a:r>
              <a:rPr sz="1850" dirty="0">
                <a:latin typeface="Calibri"/>
                <a:cs typeface="Calibri"/>
              </a:rPr>
              <a:t>se</a:t>
            </a:r>
            <a:r>
              <a:rPr sz="1850" spc="80" dirty="0">
                <a:latin typeface="Calibri"/>
                <a:cs typeface="Calibri"/>
              </a:rPr>
              <a:t>r</a:t>
            </a:r>
            <a:r>
              <a:rPr sz="1850" dirty="0">
                <a:latin typeface="Calibri"/>
                <a:cs typeface="Calibri"/>
              </a:rPr>
              <a:t>”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09367" y="3619580"/>
            <a:ext cx="9879976" cy="2880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03780">
              <a:lnSpc>
                <a:spcPts val="2045"/>
              </a:lnSpc>
            </a:pPr>
            <a:r>
              <a:rPr sz="1850" dirty="0">
                <a:latin typeface="Calibri"/>
                <a:cs typeface="Calibri"/>
              </a:rPr>
              <a:t>”Do</a:t>
            </a:r>
            <a:r>
              <a:rPr sz="1850" spc="5" dirty="0">
                <a:latin typeface="Calibri"/>
                <a:cs typeface="Calibri"/>
              </a:rPr>
              <a:t>c</a:t>
            </a:r>
            <a:r>
              <a:rPr sz="1850" dirty="0">
                <a:latin typeface="Calibri"/>
                <a:cs typeface="Calibri"/>
              </a:rPr>
              <a:t>ume</a:t>
            </a:r>
            <a:r>
              <a:rPr sz="1850" spc="-25" dirty="0">
                <a:latin typeface="Calibri"/>
                <a:cs typeface="Calibri"/>
              </a:rPr>
              <a:t>n</a:t>
            </a:r>
            <a:r>
              <a:rPr sz="1850" dirty="0">
                <a:latin typeface="Calibri"/>
                <a:cs typeface="Calibri"/>
              </a:rPr>
              <a:t>t</a:t>
            </a:r>
          </a:p>
          <a:p>
            <a:pPr marL="657225" indent="-215265">
              <a:lnSpc>
                <a:spcPts val="2045"/>
              </a:lnSpc>
              <a:buClr>
                <a:srgbClr val="CB0E0E"/>
              </a:buClr>
              <a:buSzPct val="78378"/>
              <a:buFont typeface="Arial"/>
              <a:buChar char="•"/>
              <a:tabLst>
                <a:tab pos="657860" algn="l"/>
              </a:tabLst>
            </a:pPr>
            <a:r>
              <a:rPr sz="1850" dirty="0">
                <a:latin typeface="Calibri"/>
                <a:cs typeface="Calibri"/>
              </a:rPr>
              <a:t>Ti</a:t>
            </a:r>
            <a:r>
              <a:rPr sz="1850" spc="-20" dirty="0">
                <a:latin typeface="Calibri"/>
                <a:cs typeface="Calibri"/>
              </a:rPr>
              <a:t>t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a </a:t>
            </a:r>
            <a:r>
              <a:rPr sz="1850" spc="-10" dirty="0">
                <a:latin typeface="Calibri"/>
                <a:cs typeface="Calibri"/>
              </a:rPr>
              <a:t>p</a:t>
            </a:r>
            <a:r>
              <a:rPr sz="1850" dirty="0">
                <a:latin typeface="Calibri"/>
                <a:cs typeface="Calibri"/>
              </a:rPr>
              <a:t>å</a:t>
            </a:r>
            <a:r>
              <a:rPr sz="1850" spc="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”Lin</a:t>
            </a:r>
            <a:r>
              <a:rPr sz="1850" spc="-20" dirty="0">
                <a:latin typeface="Calibri"/>
                <a:cs typeface="Calibri"/>
              </a:rPr>
              <a:t>k</a:t>
            </a:r>
            <a:r>
              <a:rPr sz="1850" dirty="0">
                <a:latin typeface="Calibri"/>
                <a:cs typeface="Calibri"/>
              </a:rPr>
              <a:t>s</a:t>
            </a:r>
            <a:r>
              <a:rPr sz="1850" spc="5" dirty="0">
                <a:latin typeface="Calibri"/>
                <a:cs typeface="Calibri"/>
              </a:rPr>
              <a:t>”</a:t>
            </a:r>
            <a:r>
              <a:rPr sz="1850" dirty="0">
                <a:latin typeface="Calibri"/>
                <a:cs typeface="Calibri"/>
              </a:rPr>
              <a:t>:</a:t>
            </a:r>
            <a:r>
              <a:rPr sz="1850" spc="-5" dirty="0">
                <a:latin typeface="Calibri"/>
                <a:cs typeface="Calibri"/>
              </a:rPr>
              <a:t> </a:t>
            </a:r>
            <a:r>
              <a:rPr sz="1850" spc="-450" dirty="0">
                <a:latin typeface="Calibri"/>
                <a:cs typeface="Calibri"/>
              </a:rPr>
              <a:t>V</a:t>
            </a:r>
            <a:r>
              <a:rPr sz="2775" spc="-690" baseline="-10510" dirty="0">
                <a:latin typeface="Calibri"/>
                <a:cs typeface="Calibri"/>
              </a:rPr>
              <a:t>T</a:t>
            </a:r>
            <a:r>
              <a:rPr sz="1850" spc="-135" dirty="0">
                <a:latin typeface="Calibri"/>
                <a:cs typeface="Calibri"/>
              </a:rPr>
              <a:t>i</a:t>
            </a:r>
            <a:r>
              <a:rPr sz="2775" spc="-1192" baseline="-10510" dirty="0">
                <a:latin typeface="Calibri"/>
                <a:cs typeface="Calibri"/>
              </a:rPr>
              <a:t>e</a:t>
            </a:r>
            <a:r>
              <a:rPr sz="1850" spc="5" dirty="0">
                <a:latin typeface="Calibri"/>
                <a:cs typeface="Calibri"/>
              </a:rPr>
              <a:t>l</a:t>
            </a:r>
            <a:r>
              <a:rPr sz="1850" spc="-490" dirty="0">
                <a:latin typeface="Calibri"/>
                <a:cs typeface="Calibri"/>
              </a:rPr>
              <a:t>k</a:t>
            </a:r>
            <a:r>
              <a:rPr sz="2775" spc="-315" baseline="-10510" dirty="0">
                <a:latin typeface="Calibri"/>
                <a:cs typeface="Calibri"/>
              </a:rPr>
              <a:t>r</a:t>
            </a:r>
            <a:r>
              <a:rPr sz="1850" spc="-690" dirty="0">
                <a:latin typeface="Calibri"/>
                <a:cs typeface="Calibri"/>
              </a:rPr>
              <a:t>a</a:t>
            </a:r>
            <a:r>
              <a:rPr sz="2775" spc="-577" baseline="-10510" dirty="0">
                <a:latin typeface="Calibri"/>
                <a:cs typeface="Calibri"/>
              </a:rPr>
              <a:t>m</a:t>
            </a:r>
            <a:r>
              <a:rPr sz="1850" spc="-600" dirty="0">
                <a:latin typeface="Calibri"/>
                <a:cs typeface="Calibri"/>
              </a:rPr>
              <a:t>o</a:t>
            </a:r>
            <a:r>
              <a:rPr sz="2775" spc="-202" baseline="-10510" dirty="0">
                <a:latin typeface="Calibri"/>
                <a:cs typeface="Calibri"/>
              </a:rPr>
              <a:t>s</a:t>
            </a:r>
            <a:r>
              <a:rPr sz="1850" spc="-520" dirty="0">
                <a:latin typeface="Calibri"/>
                <a:cs typeface="Calibri"/>
              </a:rPr>
              <a:t>r</a:t>
            </a:r>
            <a:r>
              <a:rPr sz="2775" spc="-427" baseline="-10510" dirty="0">
                <a:latin typeface="Calibri"/>
                <a:cs typeface="Calibri"/>
              </a:rPr>
              <a:t>”</a:t>
            </a:r>
            <a:r>
              <a:rPr sz="1850" dirty="0">
                <a:latin typeface="Calibri"/>
                <a:cs typeface="Calibri"/>
              </a:rPr>
              <a:t>d</a:t>
            </a:r>
            <a:r>
              <a:rPr sz="1850" spc="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u</a:t>
            </a:r>
            <a:r>
              <a:rPr sz="1850" spc="-10" dirty="0">
                <a:latin typeface="Calibri"/>
                <a:cs typeface="Calibri"/>
              </a:rPr>
              <a:t>p</a:t>
            </a:r>
            <a:r>
              <a:rPr sz="1850" spc="-20" dirty="0">
                <a:latin typeface="Calibri"/>
                <a:cs typeface="Calibri"/>
              </a:rPr>
              <a:t>ps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år</a:t>
            </a:r>
            <a:r>
              <a:rPr sz="1850" spc="5" dirty="0">
                <a:latin typeface="Calibri"/>
                <a:cs typeface="Calibri"/>
              </a:rPr>
              <a:t> </a:t>
            </a:r>
            <a:r>
              <a:rPr sz="1850" dirty="0" err="1">
                <a:latin typeface="Calibri"/>
                <a:cs typeface="Calibri"/>
              </a:rPr>
              <a:t>ti</a:t>
            </a:r>
            <a:r>
              <a:rPr sz="1850" spc="5" dirty="0" err="1">
                <a:latin typeface="Calibri"/>
                <a:cs typeface="Calibri"/>
              </a:rPr>
              <a:t>l</a:t>
            </a:r>
            <a:r>
              <a:rPr sz="1850" dirty="0" err="1">
                <a:latin typeface="Calibri"/>
                <a:cs typeface="Calibri"/>
              </a:rPr>
              <a:t>l</a:t>
            </a:r>
            <a:r>
              <a:rPr sz="1850" spc="5" dirty="0" err="1">
                <a:latin typeface="Calibri"/>
                <a:cs typeface="Calibri"/>
              </a:rPr>
              <a:t>s</a:t>
            </a:r>
            <a:r>
              <a:rPr sz="1850" dirty="0" err="1">
                <a:latin typeface="Calibri"/>
                <a:cs typeface="Calibri"/>
              </a:rPr>
              <a:t>amma</a:t>
            </a:r>
            <a:r>
              <a:rPr sz="1850" spc="-10" dirty="0" err="1">
                <a:latin typeface="Calibri"/>
                <a:cs typeface="Calibri"/>
              </a:rPr>
              <a:t>n</a:t>
            </a:r>
            <a:r>
              <a:rPr sz="1850" dirty="0" err="1">
                <a:latin typeface="Calibri"/>
                <a:cs typeface="Calibri"/>
              </a:rPr>
              <a:t>s</a:t>
            </a:r>
            <a:r>
              <a:rPr sz="1850" dirty="0" smtClean="0">
                <a:latin typeface="Calibri"/>
                <a:cs typeface="Calibri"/>
              </a:rPr>
              <a:t>?</a:t>
            </a:r>
            <a:endParaRPr lang="hr-HR" sz="1850" dirty="0" smtClean="0">
              <a:latin typeface="Calibri"/>
              <a:cs typeface="Calibri"/>
            </a:endParaRPr>
          </a:p>
          <a:p>
            <a:pPr marL="657225" indent="-215265">
              <a:lnSpc>
                <a:spcPts val="2045"/>
              </a:lnSpc>
              <a:buClr>
                <a:srgbClr val="CB0E0E"/>
              </a:buClr>
              <a:buSzPct val="78378"/>
              <a:buFont typeface="Arial"/>
              <a:buChar char="•"/>
              <a:tabLst>
                <a:tab pos="657860" algn="l"/>
              </a:tabLst>
            </a:pPr>
            <a:endParaRPr sz="1850" dirty="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775"/>
              </a:spcBef>
              <a:buClr>
                <a:srgbClr val="CB0E0E"/>
              </a:buClr>
              <a:buSzPct val="80000"/>
              <a:buFont typeface="Arial"/>
              <a:buChar char="•"/>
              <a:tabLst>
                <a:tab pos="227965" algn="l"/>
              </a:tabLst>
            </a:pPr>
            <a:r>
              <a:rPr sz="2000" b="1" spc="-5" dirty="0">
                <a:latin typeface="Calibri"/>
                <a:cs typeface="Calibri"/>
              </a:rPr>
              <a:t>Dynami</a:t>
            </a:r>
            <a:r>
              <a:rPr sz="2000" b="1" spc="5" dirty="0">
                <a:latin typeface="Calibri"/>
                <a:cs typeface="Calibri"/>
              </a:rPr>
              <a:t>s</a:t>
            </a:r>
            <a:r>
              <a:rPr sz="2000" b="1" dirty="0">
                <a:latin typeface="Calibri"/>
                <a:cs typeface="Calibri"/>
              </a:rPr>
              <a:t>k</a:t>
            </a:r>
            <a:endParaRPr sz="2000" dirty="0">
              <a:latin typeface="Calibri"/>
              <a:cs typeface="Calibri"/>
            </a:endParaRPr>
          </a:p>
          <a:p>
            <a:pPr marL="657225" lvl="1" indent="-215265">
              <a:lnSpc>
                <a:spcPct val="100000"/>
              </a:lnSpc>
              <a:spcBef>
                <a:spcPts val="1050"/>
              </a:spcBef>
              <a:buClr>
                <a:srgbClr val="CB0E0E"/>
              </a:buClr>
              <a:buSzPct val="78378"/>
              <a:buFont typeface="Arial"/>
              <a:buChar char="•"/>
              <a:tabLst>
                <a:tab pos="657860" algn="l"/>
              </a:tabLst>
            </a:pPr>
            <a:r>
              <a:rPr sz="1850" dirty="0">
                <a:latin typeface="Calibri"/>
                <a:cs typeface="Calibri"/>
              </a:rPr>
              <a:t>K</a:t>
            </a:r>
            <a:r>
              <a:rPr sz="1850" spc="5" dirty="0">
                <a:latin typeface="Calibri"/>
                <a:cs typeface="Calibri"/>
              </a:rPr>
              <a:t>l</a:t>
            </a:r>
            <a:r>
              <a:rPr sz="1850" dirty="0">
                <a:latin typeface="Calibri"/>
                <a:cs typeface="Calibri"/>
              </a:rPr>
              <a:t>i</a:t>
            </a:r>
            <a:r>
              <a:rPr sz="1850" spc="5" dirty="0">
                <a:latin typeface="Calibri"/>
                <a:cs typeface="Calibri"/>
              </a:rPr>
              <a:t>c</a:t>
            </a:r>
            <a:r>
              <a:rPr sz="1850" spc="-45" dirty="0">
                <a:latin typeface="Calibri"/>
                <a:cs typeface="Calibri"/>
              </a:rPr>
              <a:t>k</a:t>
            </a:r>
            <a:r>
              <a:rPr sz="1850" dirty="0">
                <a:latin typeface="Calibri"/>
                <a:cs typeface="Calibri"/>
              </a:rPr>
              <a:t>a</a:t>
            </a:r>
            <a:r>
              <a:rPr sz="1850" spc="-1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på en 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erm</a:t>
            </a:r>
            <a:r>
              <a:rPr sz="1850" spc="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i</a:t>
            </a:r>
            <a:r>
              <a:rPr sz="1850" spc="-5" dirty="0">
                <a:latin typeface="Calibri"/>
                <a:cs typeface="Calibri"/>
              </a:rPr>
              <a:t> </a:t>
            </a:r>
            <a:r>
              <a:rPr sz="1850" spc="10" dirty="0">
                <a:latin typeface="Calibri"/>
                <a:cs typeface="Calibri"/>
              </a:rPr>
              <a:t>”</a:t>
            </a:r>
            <a:r>
              <a:rPr sz="1850" spc="-40" dirty="0">
                <a:latin typeface="Calibri"/>
                <a:cs typeface="Calibri"/>
              </a:rPr>
              <a:t>R</a:t>
            </a:r>
            <a:r>
              <a:rPr sz="1850" dirty="0">
                <a:latin typeface="Calibri"/>
                <a:cs typeface="Calibri"/>
              </a:rPr>
              <a:t>ea</a:t>
            </a:r>
            <a:r>
              <a:rPr sz="1850" spc="-15" dirty="0">
                <a:latin typeface="Calibri"/>
                <a:cs typeface="Calibri"/>
              </a:rPr>
              <a:t>d</a:t>
            </a:r>
            <a:r>
              <a:rPr sz="1850" dirty="0">
                <a:latin typeface="Calibri"/>
                <a:cs typeface="Calibri"/>
              </a:rPr>
              <a:t>e</a:t>
            </a:r>
            <a:r>
              <a:rPr sz="1850" spc="80" dirty="0">
                <a:latin typeface="Calibri"/>
                <a:cs typeface="Calibri"/>
              </a:rPr>
              <a:t>r</a:t>
            </a:r>
            <a:r>
              <a:rPr sz="1850" spc="-180" dirty="0">
                <a:latin typeface="Calibri"/>
                <a:cs typeface="Calibri"/>
              </a:rPr>
              <a:t>”</a:t>
            </a:r>
            <a:r>
              <a:rPr sz="1850" dirty="0">
                <a:latin typeface="Calibri"/>
                <a:cs typeface="Calibri"/>
              </a:rPr>
              <a:t>.</a:t>
            </a:r>
            <a:r>
              <a:rPr sz="1850" spc="20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Lä</a:t>
            </a:r>
            <a:r>
              <a:rPr sz="1850" spc="5" dirty="0">
                <a:latin typeface="Calibri"/>
                <a:cs typeface="Calibri"/>
              </a:rPr>
              <a:t>g</a:t>
            </a:r>
            <a:r>
              <a:rPr sz="1850" dirty="0">
                <a:latin typeface="Calibri"/>
                <a:cs typeface="Calibri"/>
              </a:rPr>
              <a:t>g</a:t>
            </a:r>
            <a:r>
              <a:rPr sz="1850" spc="10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mär</a:t>
            </a:r>
            <a:r>
              <a:rPr sz="1850" spc="-70" dirty="0">
                <a:latin typeface="Calibri"/>
                <a:cs typeface="Calibri"/>
              </a:rPr>
              <a:t>k</a:t>
            </a:r>
            <a:r>
              <a:rPr sz="1850" dirty="0">
                <a:latin typeface="Calibri"/>
                <a:cs typeface="Calibri"/>
              </a:rPr>
              <a:t>e</a:t>
            </a:r>
            <a:r>
              <a:rPr sz="1850" spc="20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ti</a:t>
            </a:r>
            <a:r>
              <a:rPr sz="1850" spc="5" dirty="0">
                <a:latin typeface="Calibri"/>
                <a:cs typeface="Calibri"/>
              </a:rPr>
              <a:t>l</a:t>
            </a:r>
            <a:r>
              <a:rPr sz="1850" dirty="0">
                <a:latin typeface="Calibri"/>
                <a:cs typeface="Calibri"/>
              </a:rPr>
              <a:t>l</a:t>
            </a:r>
            <a:r>
              <a:rPr sz="1850" spc="-20" dirty="0">
                <a:latin typeface="Calibri"/>
                <a:cs typeface="Calibri"/>
              </a:rPr>
              <a:t> </a:t>
            </a:r>
            <a:r>
              <a:rPr sz="1850" spc="-25" dirty="0">
                <a:latin typeface="Calibri"/>
                <a:cs typeface="Calibri"/>
              </a:rPr>
              <a:t>v</a:t>
            </a:r>
            <a:r>
              <a:rPr sz="1850" dirty="0">
                <a:latin typeface="Calibri"/>
                <a:cs typeface="Calibri"/>
              </a:rPr>
              <a:t>ad s</a:t>
            </a:r>
            <a:r>
              <a:rPr sz="1850" spc="5" dirty="0">
                <a:latin typeface="Calibri"/>
                <a:cs typeface="Calibri"/>
              </a:rPr>
              <a:t>o</a:t>
            </a:r>
            <a:r>
              <a:rPr sz="1850" dirty="0">
                <a:latin typeface="Calibri"/>
                <a:cs typeface="Calibri"/>
              </a:rPr>
              <a:t>m h</a:t>
            </a:r>
            <a:r>
              <a:rPr sz="1850" spc="-10" dirty="0">
                <a:latin typeface="Calibri"/>
                <a:cs typeface="Calibri"/>
              </a:rPr>
              <a:t>ä</a:t>
            </a:r>
            <a:r>
              <a:rPr sz="1850" dirty="0">
                <a:latin typeface="Calibri"/>
                <a:cs typeface="Calibri"/>
              </a:rPr>
              <a:t>n</a:t>
            </a:r>
            <a:r>
              <a:rPr sz="1850" spc="-10" dirty="0">
                <a:latin typeface="Calibri"/>
                <a:cs typeface="Calibri"/>
              </a:rPr>
              <a:t>d</a:t>
            </a:r>
            <a:r>
              <a:rPr sz="1850" dirty="0">
                <a:latin typeface="Calibri"/>
                <a:cs typeface="Calibri"/>
              </a:rPr>
              <a:t>er</a:t>
            </a:r>
            <a:r>
              <a:rPr sz="1850" spc="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i </a:t>
            </a:r>
            <a:r>
              <a:rPr sz="1850" spc="15" dirty="0">
                <a:latin typeface="Calibri"/>
                <a:cs typeface="Calibri"/>
              </a:rPr>
              <a:t>”</a:t>
            </a:r>
            <a:r>
              <a:rPr sz="1850" spc="-114" dirty="0">
                <a:latin typeface="Calibri"/>
                <a:cs typeface="Calibri"/>
              </a:rPr>
              <a:t>T</a:t>
            </a:r>
            <a:r>
              <a:rPr sz="1850" spc="-30" dirty="0">
                <a:latin typeface="Calibri"/>
                <a:cs typeface="Calibri"/>
              </a:rPr>
              <a:t>r</a:t>
            </a:r>
            <a:r>
              <a:rPr sz="1850" dirty="0">
                <a:latin typeface="Calibri"/>
                <a:cs typeface="Calibri"/>
              </a:rPr>
              <a:t>e</a:t>
            </a:r>
            <a:r>
              <a:rPr sz="1850" spc="-10" dirty="0">
                <a:latin typeface="Calibri"/>
                <a:cs typeface="Calibri"/>
              </a:rPr>
              <a:t>n</a:t>
            </a:r>
            <a:r>
              <a:rPr sz="1850" dirty="0">
                <a:latin typeface="Calibri"/>
                <a:cs typeface="Calibri"/>
              </a:rPr>
              <a:t>ds</a:t>
            </a:r>
            <a:r>
              <a:rPr sz="1850" spc="-180" dirty="0">
                <a:latin typeface="Calibri"/>
                <a:cs typeface="Calibri"/>
              </a:rPr>
              <a:t>”</a:t>
            </a:r>
            <a:r>
              <a:rPr sz="1850" dirty="0">
                <a:latin typeface="Calibri"/>
                <a:cs typeface="Calibri"/>
              </a:rPr>
              <a:t>,</a:t>
            </a:r>
          </a:p>
          <a:p>
            <a:pPr marL="314325">
              <a:lnSpc>
                <a:spcPct val="100000"/>
              </a:lnSpc>
              <a:spcBef>
                <a:spcPts val="1380"/>
              </a:spcBef>
              <a:tabLst>
                <a:tab pos="657225" algn="l"/>
              </a:tabLst>
            </a:pPr>
            <a:r>
              <a:rPr sz="1500" spc="-15" dirty="0">
                <a:solidFill>
                  <a:srgbClr val="CB0E0E"/>
                </a:solidFill>
                <a:latin typeface="Wingdings 3"/>
                <a:cs typeface="Wingdings 3"/>
              </a:rPr>
              <a:t></a:t>
            </a:r>
            <a:r>
              <a:rPr sz="1500" spc="-15" dirty="0">
                <a:solidFill>
                  <a:srgbClr val="CB0E0E"/>
                </a:solidFill>
                <a:latin typeface="Times New Roman"/>
                <a:cs typeface="Times New Roman"/>
              </a:rPr>
              <a:t>	</a:t>
            </a:r>
            <a:r>
              <a:rPr sz="1850" spc="-60" dirty="0">
                <a:latin typeface="Calibri"/>
                <a:cs typeface="Calibri"/>
              </a:rPr>
              <a:t>”</a:t>
            </a:r>
            <a:r>
              <a:rPr sz="1850" spc="-5" dirty="0">
                <a:latin typeface="Calibri"/>
                <a:cs typeface="Calibri"/>
              </a:rPr>
              <a:t>C</a:t>
            </a:r>
            <a:r>
              <a:rPr sz="1850" dirty="0">
                <a:latin typeface="Calibri"/>
                <a:cs typeface="Calibri"/>
              </a:rPr>
              <a:t>o</a:t>
            </a:r>
            <a:r>
              <a:rPr sz="1850" spc="-20" dirty="0">
                <a:latin typeface="Calibri"/>
                <a:cs typeface="Calibri"/>
              </a:rPr>
              <a:t>n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spc="-30" dirty="0">
                <a:latin typeface="Calibri"/>
                <a:cs typeface="Calibri"/>
              </a:rPr>
              <a:t>e</a:t>
            </a:r>
            <a:r>
              <a:rPr sz="1850" spc="-5" dirty="0">
                <a:latin typeface="Calibri"/>
                <a:cs typeface="Calibri"/>
              </a:rPr>
              <a:t>xt</a:t>
            </a:r>
            <a:r>
              <a:rPr sz="1850" spc="5" dirty="0">
                <a:latin typeface="Calibri"/>
                <a:cs typeface="Calibri"/>
              </a:rPr>
              <a:t>s</a:t>
            </a:r>
            <a:r>
              <a:rPr sz="1850" spc="-180" dirty="0">
                <a:latin typeface="Calibri"/>
                <a:cs typeface="Calibri"/>
              </a:rPr>
              <a:t>”</a:t>
            </a:r>
            <a:r>
              <a:rPr sz="1850" dirty="0">
                <a:latin typeface="Calibri"/>
                <a:cs typeface="Calibri"/>
              </a:rPr>
              <a:t>,</a:t>
            </a:r>
            <a:r>
              <a:rPr sz="1850" spc="-20" dirty="0">
                <a:latin typeface="Calibri"/>
                <a:cs typeface="Calibri"/>
              </a:rPr>
              <a:t> </a:t>
            </a:r>
            <a:r>
              <a:rPr sz="1850" spc="-60" dirty="0">
                <a:latin typeface="Calibri"/>
                <a:cs typeface="Calibri"/>
              </a:rPr>
              <a:t>”</a:t>
            </a:r>
            <a:r>
              <a:rPr sz="1850" spc="-5" dirty="0">
                <a:latin typeface="Calibri"/>
                <a:cs typeface="Calibri"/>
              </a:rPr>
              <a:t>C</a:t>
            </a:r>
            <a:r>
              <a:rPr sz="1850" dirty="0">
                <a:latin typeface="Calibri"/>
                <a:cs typeface="Calibri"/>
              </a:rPr>
              <a:t>or</a:t>
            </a:r>
            <a:r>
              <a:rPr sz="1850" spc="-30" dirty="0">
                <a:latin typeface="Calibri"/>
                <a:cs typeface="Calibri"/>
              </a:rPr>
              <a:t>r</a:t>
            </a:r>
            <a:r>
              <a:rPr sz="1850" dirty="0">
                <a:latin typeface="Calibri"/>
                <a:cs typeface="Calibri"/>
              </a:rPr>
              <a:t>el</a:t>
            </a:r>
            <a:r>
              <a:rPr sz="1850" spc="-20" dirty="0">
                <a:latin typeface="Calibri"/>
                <a:cs typeface="Calibri"/>
              </a:rPr>
              <a:t>a</a:t>
            </a:r>
            <a:r>
              <a:rPr sz="1850" dirty="0">
                <a:latin typeface="Calibri"/>
                <a:cs typeface="Calibri"/>
              </a:rPr>
              <a:t>tio</a:t>
            </a:r>
            <a:r>
              <a:rPr sz="1850" spc="-10" dirty="0">
                <a:latin typeface="Calibri"/>
                <a:cs typeface="Calibri"/>
              </a:rPr>
              <a:t>n</a:t>
            </a:r>
            <a:r>
              <a:rPr sz="1850" spc="5" dirty="0">
                <a:latin typeface="Calibri"/>
                <a:cs typeface="Calibri"/>
              </a:rPr>
              <a:t>s</a:t>
            </a:r>
            <a:r>
              <a:rPr sz="1850" dirty="0">
                <a:latin typeface="Calibri"/>
                <a:cs typeface="Calibri"/>
              </a:rPr>
              <a:t>”</a:t>
            </a:r>
            <a:r>
              <a:rPr sz="1850" spc="-2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o</a:t>
            </a:r>
            <a:r>
              <a:rPr sz="1850" spc="5" dirty="0">
                <a:latin typeface="Calibri"/>
                <a:cs typeface="Calibri"/>
              </a:rPr>
              <a:t>c</a:t>
            </a:r>
            <a:r>
              <a:rPr sz="1850" dirty="0">
                <a:latin typeface="Calibri"/>
                <a:cs typeface="Calibri"/>
              </a:rPr>
              <a:t>h</a:t>
            </a:r>
            <a:r>
              <a:rPr sz="1850" spc="-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”B</a:t>
            </a:r>
            <a:r>
              <a:rPr sz="1850" spc="-15" dirty="0">
                <a:latin typeface="Calibri"/>
                <a:cs typeface="Calibri"/>
              </a:rPr>
              <a:t>u</a:t>
            </a:r>
            <a:r>
              <a:rPr sz="1850" spc="-10" dirty="0">
                <a:latin typeface="Calibri"/>
                <a:cs typeface="Calibri"/>
              </a:rPr>
              <a:t>bb</a:t>
            </a:r>
            <a:r>
              <a:rPr sz="1850" dirty="0">
                <a:latin typeface="Calibri"/>
                <a:cs typeface="Calibri"/>
              </a:rPr>
              <a:t>lel</a:t>
            </a:r>
            <a:r>
              <a:rPr sz="1850" spc="5" dirty="0">
                <a:latin typeface="Calibri"/>
                <a:cs typeface="Calibri"/>
              </a:rPr>
              <a:t>i</a:t>
            </a:r>
            <a:r>
              <a:rPr sz="1850" spc="-10" dirty="0">
                <a:latin typeface="Calibri"/>
                <a:cs typeface="Calibri"/>
              </a:rPr>
              <a:t>n</a:t>
            </a:r>
            <a:r>
              <a:rPr sz="1850" dirty="0">
                <a:latin typeface="Calibri"/>
                <a:cs typeface="Calibri"/>
              </a:rPr>
              <a:t>es”</a:t>
            </a:r>
          </a:p>
          <a:p>
            <a:pPr marL="657225" lvl="1" indent="-215265">
              <a:lnSpc>
                <a:spcPct val="100000"/>
              </a:lnSpc>
              <a:spcBef>
                <a:spcPts val="925"/>
              </a:spcBef>
              <a:buClr>
                <a:srgbClr val="CB0E0E"/>
              </a:buClr>
              <a:buSzPct val="78378"/>
              <a:buFont typeface="Arial"/>
              <a:buChar char="•"/>
              <a:tabLst>
                <a:tab pos="657860" algn="l"/>
              </a:tabLst>
            </a:pPr>
            <a:r>
              <a:rPr sz="1850" spc="-30" dirty="0">
                <a:latin typeface="Calibri"/>
                <a:cs typeface="Calibri"/>
              </a:rPr>
              <a:t>F</a:t>
            </a:r>
            <a:r>
              <a:rPr sz="1850" spc="-5" dirty="0">
                <a:latin typeface="Calibri"/>
                <a:cs typeface="Calibri"/>
              </a:rPr>
              <a:t>ö</a:t>
            </a:r>
            <a:r>
              <a:rPr sz="1850" spc="-35" dirty="0">
                <a:latin typeface="Calibri"/>
                <a:cs typeface="Calibri"/>
              </a:rPr>
              <a:t>r</a:t>
            </a:r>
            <a:r>
              <a:rPr sz="1850" spc="-5" dirty="0">
                <a:latin typeface="Calibri"/>
                <a:cs typeface="Calibri"/>
              </a:rPr>
              <a:t>s</a:t>
            </a:r>
            <a:r>
              <a:rPr sz="1850" spc="5" dirty="0">
                <a:latin typeface="Calibri"/>
                <a:cs typeface="Calibri"/>
              </a:rPr>
              <a:t>ö</a:t>
            </a:r>
            <a:r>
              <a:rPr sz="1850" dirty="0">
                <a:latin typeface="Calibri"/>
                <a:cs typeface="Calibri"/>
              </a:rPr>
              <a:t>k</a:t>
            </a:r>
            <a:r>
              <a:rPr sz="1850" spc="-40" dirty="0">
                <a:latin typeface="Times New Roman"/>
                <a:cs typeface="Times New Roman"/>
              </a:rPr>
              <a:t> </a:t>
            </a:r>
            <a:r>
              <a:rPr sz="1850" spc="-15" dirty="0">
                <a:latin typeface="Calibri"/>
                <a:cs typeface="Calibri"/>
              </a:rPr>
              <a:t>a</a:t>
            </a:r>
            <a:r>
              <a:rPr sz="1850" spc="-2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t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ut</a:t>
            </a:r>
            <a:r>
              <a:rPr sz="1850" spc="-30" dirty="0">
                <a:latin typeface="Calibri"/>
                <a:cs typeface="Calibri"/>
              </a:rPr>
              <a:t>v</a:t>
            </a:r>
            <a:r>
              <a:rPr sz="1850" dirty="0">
                <a:latin typeface="Calibri"/>
                <a:cs typeface="Calibri"/>
              </a:rPr>
              <a:t>ä</a:t>
            </a:r>
            <a:r>
              <a:rPr sz="1850" spc="-30" dirty="0">
                <a:latin typeface="Calibri"/>
                <a:cs typeface="Calibri"/>
              </a:rPr>
              <a:t>r</a:t>
            </a:r>
            <a:r>
              <a:rPr sz="1850" spc="-5" dirty="0">
                <a:latin typeface="Calibri"/>
                <a:cs typeface="Calibri"/>
              </a:rPr>
              <a:t>d</a:t>
            </a:r>
            <a:r>
              <a:rPr sz="1850" spc="-10" dirty="0">
                <a:latin typeface="Calibri"/>
                <a:cs typeface="Calibri"/>
              </a:rPr>
              <a:t>e</a:t>
            </a:r>
            <a:r>
              <a:rPr sz="1850" spc="-40" dirty="0">
                <a:latin typeface="Calibri"/>
                <a:cs typeface="Calibri"/>
              </a:rPr>
              <a:t>r</a:t>
            </a:r>
            <a:r>
              <a:rPr sz="1850" dirty="0">
                <a:latin typeface="Calibri"/>
                <a:cs typeface="Calibri"/>
              </a:rPr>
              <a:t>a</a:t>
            </a:r>
            <a:r>
              <a:rPr sz="1850" spc="-3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d</a:t>
            </a:r>
            <a:r>
              <a:rPr sz="1850" spc="-20" dirty="0">
                <a:latin typeface="Calibri"/>
                <a:cs typeface="Calibri"/>
              </a:rPr>
              <a:t>e</a:t>
            </a:r>
            <a:r>
              <a:rPr sz="1850" dirty="0">
                <a:latin typeface="Calibri"/>
                <a:cs typeface="Calibri"/>
              </a:rPr>
              <a:t>t</a:t>
            </a:r>
            <a:r>
              <a:rPr sz="1850" spc="-3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d</a:t>
            </a:r>
            <a:r>
              <a:rPr sz="1850" dirty="0">
                <a:latin typeface="Calibri"/>
                <a:cs typeface="Calibri"/>
              </a:rPr>
              <a:t>u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Calibri"/>
                <a:cs typeface="Calibri"/>
              </a:rPr>
              <a:t>h</a:t>
            </a:r>
            <a:r>
              <a:rPr sz="1850" dirty="0">
                <a:latin typeface="Calibri"/>
                <a:cs typeface="Calibri"/>
              </a:rPr>
              <a:t>i</a:t>
            </a:r>
            <a:r>
              <a:rPr sz="1850" spc="-25" dirty="0">
                <a:latin typeface="Calibri"/>
                <a:cs typeface="Calibri"/>
              </a:rPr>
              <a:t>tt</a:t>
            </a:r>
            <a:r>
              <a:rPr sz="1850" dirty="0">
                <a:latin typeface="Calibri"/>
                <a:cs typeface="Calibri"/>
              </a:rPr>
              <a:t>ar</a:t>
            </a:r>
          </a:p>
          <a:p>
            <a:pPr marL="227329" indent="-214629">
              <a:lnSpc>
                <a:spcPct val="100000"/>
              </a:lnSpc>
              <a:spcBef>
                <a:spcPts val="775"/>
              </a:spcBef>
              <a:buClr>
                <a:srgbClr val="CB0E0E"/>
              </a:buClr>
              <a:buSzPct val="80000"/>
              <a:buFont typeface="Arial"/>
              <a:buChar char="•"/>
              <a:tabLst>
                <a:tab pos="227965" algn="l"/>
              </a:tabLst>
            </a:pPr>
            <a:r>
              <a:rPr sz="2000" b="1" spc="-50" dirty="0">
                <a:latin typeface="Calibri"/>
                <a:cs typeface="Calibri"/>
              </a:rPr>
              <a:t>Y</a:t>
            </a:r>
            <a:r>
              <a:rPr sz="2000" b="1" spc="-25" dirty="0">
                <a:latin typeface="Calibri"/>
                <a:cs typeface="Calibri"/>
              </a:rPr>
              <a:t>tt</a:t>
            </a:r>
            <a:r>
              <a:rPr sz="2000" b="1" spc="-5" dirty="0">
                <a:latin typeface="Calibri"/>
                <a:cs typeface="Calibri"/>
              </a:rPr>
              <a:t>erli</a:t>
            </a:r>
            <a:r>
              <a:rPr sz="2000" b="1" spc="-45" dirty="0">
                <a:latin typeface="Calibri"/>
                <a:cs typeface="Calibri"/>
              </a:rPr>
              <a:t>g</a:t>
            </a:r>
            <a:r>
              <a:rPr sz="2000" b="1" dirty="0">
                <a:latin typeface="Calibri"/>
                <a:cs typeface="Calibri"/>
              </a:rPr>
              <a:t>a</a:t>
            </a:r>
            <a:r>
              <a:rPr sz="2000" b="1" spc="-35" dirty="0">
                <a:latin typeface="Calibri"/>
                <a:cs typeface="Calibri"/>
              </a:rPr>
              <a:t>r</a:t>
            </a:r>
            <a:r>
              <a:rPr sz="2000" b="1" dirty="0">
                <a:latin typeface="Calibri"/>
                <a:cs typeface="Calibri"/>
              </a:rPr>
              <a:t>e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spc="-25" dirty="0">
                <a:latin typeface="Calibri"/>
                <a:cs typeface="Calibri"/>
              </a:rPr>
              <a:t>t</a:t>
            </a:r>
            <a:r>
              <a:rPr sz="2000" b="1" dirty="0">
                <a:latin typeface="Calibri"/>
                <a:cs typeface="Calibri"/>
              </a:rPr>
              <a:t>olkning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38865" y="4218039"/>
            <a:ext cx="3308652" cy="284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329" indent="-214629">
              <a:lnSpc>
                <a:spcPct val="100000"/>
              </a:lnSpc>
              <a:buClr>
                <a:srgbClr val="CB0E0E"/>
              </a:buClr>
              <a:buSzPct val="78378"/>
              <a:buFont typeface="Arial"/>
              <a:buChar char="•"/>
              <a:tabLst>
                <a:tab pos="227965" algn="l"/>
              </a:tabLst>
            </a:pPr>
            <a:r>
              <a:rPr sz="1850" spc="-165" dirty="0">
                <a:latin typeface="Calibri"/>
                <a:cs typeface="Calibri"/>
              </a:rPr>
              <a:t>T</a:t>
            </a:r>
            <a:r>
              <a:rPr sz="1850" dirty="0">
                <a:latin typeface="Calibri"/>
                <a:cs typeface="Calibri"/>
              </a:rPr>
              <a:t>o</a:t>
            </a:r>
            <a:r>
              <a:rPr sz="1850" spc="5" dirty="0">
                <a:latin typeface="Calibri"/>
                <a:cs typeface="Calibri"/>
              </a:rPr>
              <a:t>l</a:t>
            </a:r>
            <a:r>
              <a:rPr sz="1850" spc="-45" dirty="0">
                <a:latin typeface="Calibri"/>
                <a:cs typeface="Calibri"/>
              </a:rPr>
              <a:t>k</a:t>
            </a:r>
            <a:r>
              <a:rPr sz="1850" dirty="0">
                <a:latin typeface="Calibri"/>
                <a:cs typeface="Calibri"/>
              </a:rPr>
              <a:t>a</a:t>
            </a:r>
            <a:r>
              <a:rPr sz="1850" spc="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”</a:t>
            </a:r>
            <a:r>
              <a:rPr sz="1850" spc="-70" dirty="0">
                <a:latin typeface="Calibri"/>
                <a:cs typeface="Calibri"/>
              </a:rPr>
              <a:t>W</a:t>
            </a:r>
            <a:r>
              <a:rPr sz="1850" dirty="0">
                <a:latin typeface="Calibri"/>
                <a:cs typeface="Calibri"/>
              </a:rPr>
              <a:t>o</a:t>
            </a:r>
            <a:r>
              <a:rPr sz="1850" spc="-25" dirty="0">
                <a:latin typeface="Calibri"/>
                <a:cs typeface="Calibri"/>
              </a:rPr>
              <a:t>r</a:t>
            </a:r>
            <a:r>
              <a:rPr sz="1850" dirty="0">
                <a:latin typeface="Calibri"/>
                <a:cs typeface="Calibri"/>
              </a:rPr>
              <a:t>d Cl</a:t>
            </a:r>
            <a:r>
              <a:rPr sz="1850" spc="5" dirty="0">
                <a:latin typeface="Calibri"/>
                <a:cs typeface="Calibri"/>
              </a:rPr>
              <a:t>o</a:t>
            </a:r>
            <a:r>
              <a:rPr sz="1850" dirty="0">
                <a:latin typeface="Calibri"/>
                <a:cs typeface="Calibri"/>
              </a:rPr>
              <a:t>u</a:t>
            </a:r>
            <a:r>
              <a:rPr sz="1850" spc="-10" dirty="0">
                <a:latin typeface="Calibri"/>
                <a:cs typeface="Calibri"/>
              </a:rPr>
              <a:t>d</a:t>
            </a:r>
            <a:r>
              <a:rPr sz="1850" spc="-180" dirty="0">
                <a:latin typeface="Calibri"/>
                <a:cs typeface="Calibri"/>
              </a:rPr>
              <a:t>”</a:t>
            </a:r>
            <a:r>
              <a:rPr sz="1850" dirty="0">
                <a:latin typeface="Calibri"/>
                <a:cs typeface="Calibri"/>
              </a:rPr>
              <a:t>,</a:t>
            </a:r>
            <a:r>
              <a:rPr sz="1850" spc="-10" dirty="0">
                <a:latin typeface="Calibri"/>
                <a:cs typeface="Calibri"/>
              </a:rPr>
              <a:t> </a:t>
            </a:r>
            <a:r>
              <a:rPr sz="1850" spc="-25" dirty="0">
                <a:latin typeface="Calibri"/>
                <a:cs typeface="Calibri"/>
              </a:rPr>
              <a:t>v</a:t>
            </a:r>
            <a:r>
              <a:rPr sz="1850" dirty="0">
                <a:latin typeface="Calibri"/>
                <a:cs typeface="Calibri"/>
              </a:rPr>
              <a:t>ad</a:t>
            </a:r>
            <a:r>
              <a:rPr sz="1850" spc="-10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ser d</a:t>
            </a:r>
            <a:r>
              <a:rPr sz="1850" spc="-10" dirty="0">
                <a:latin typeface="Calibri"/>
                <a:cs typeface="Calibri"/>
              </a:rPr>
              <a:t>u</a:t>
            </a:r>
            <a:r>
              <a:rPr sz="1850" dirty="0">
                <a:latin typeface="Calibri"/>
                <a:cs typeface="Calibri"/>
              </a:rPr>
              <a:t>?</a:t>
            </a:r>
          </a:p>
        </p:txBody>
      </p:sp>
      <p:sp>
        <p:nvSpPr>
          <p:cNvPr id="7" name="object 7"/>
          <p:cNvSpPr/>
          <p:nvPr/>
        </p:nvSpPr>
        <p:spPr>
          <a:xfrm>
            <a:off x="10793486" y="1547764"/>
            <a:ext cx="116951" cy="1402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630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Instructor Contact Information</a:t>
            </a:r>
          </a:p>
        </p:txBody>
      </p:sp>
      <p:graphicFrame>
        <p:nvGraphicFramePr>
          <p:cNvPr id="4" name="Content Placeholder 3" descr="Instructor Contact Information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6850956"/>
              </p:ext>
            </p:extLst>
          </p:nvPr>
        </p:nvGraphicFramePr>
        <p:xfrm>
          <a:off x="1103313" y="1998046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94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4659">
              <a:lnSpc>
                <a:spcPct val="100000"/>
              </a:lnSpc>
            </a:pPr>
            <a:r>
              <a:rPr sz="3900" b="0" dirty="0">
                <a:solidFill>
                  <a:srgbClr val="CB0E0E"/>
                </a:solidFill>
                <a:latin typeface="Century Gothic"/>
                <a:cs typeface="Century Gothic"/>
              </a:rPr>
              <a:t>Kvan</a:t>
            </a:r>
            <a:r>
              <a:rPr sz="3900" b="0" spc="-15" dirty="0">
                <a:solidFill>
                  <a:srgbClr val="CB0E0E"/>
                </a:solidFill>
                <a:latin typeface="Century Gothic"/>
                <a:cs typeface="Century Gothic"/>
              </a:rPr>
              <a:t>t</a:t>
            </a:r>
            <a:r>
              <a:rPr sz="3900" b="0" spc="-5" dirty="0">
                <a:solidFill>
                  <a:srgbClr val="CB0E0E"/>
                </a:solidFill>
                <a:latin typeface="Century Gothic"/>
                <a:cs typeface="Century Gothic"/>
              </a:rPr>
              <a:t>itati</a:t>
            </a:r>
            <a:r>
              <a:rPr sz="3900" b="0" dirty="0">
                <a:solidFill>
                  <a:srgbClr val="CB0E0E"/>
                </a:solidFill>
                <a:latin typeface="Century Gothic"/>
                <a:cs typeface="Century Gothic"/>
              </a:rPr>
              <a:t>v</a:t>
            </a:r>
            <a:r>
              <a:rPr sz="3900" b="0" spc="114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sz="3900" b="0" spc="-5" dirty="0">
                <a:solidFill>
                  <a:srgbClr val="CB0E0E"/>
                </a:solidFill>
                <a:latin typeface="Century Gothic"/>
                <a:cs typeface="Century Gothic"/>
              </a:rPr>
              <a:t>v</a:t>
            </a:r>
            <a:r>
              <a:rPr sz="3900" b="0" dirty="0">
                <a:solidFill>
                  <a:srgbClr val="CB0E0E"/>
                </a:solidFill>
                <a:latin typeface="Century Gothic"/>
                <a:cs typeface="Century Gothic"/>
              </a:rPr>
              <a:t>s</a:t>
            </a:r>
            <a:r>
              <a:rPr sz="3900" b="0" spc="105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sz="3900" b="0" dirty="0">
                <a:solidFill>
                  <a:srgbClr val="CB0E0E"/>
                </a:solidFill>
                <a:latin typeface="Century Gothic"/>
                <a:cs typeface="Century Gothic"/>
              </a:rPr>
              <a:t>kva</a:t>
            </a:r>
            <a:r>
              <a:rPr sz="3900" b="0" spc="-15" dirty="0">
                <a:solidFill>
                  <a:srgbClr val="CB0E0E"/>
                </a:solidFill>
                <a:latin typeface="Century Gothic"/>
                <a:cs typeface="Century Gothic"/>
              </a:rPr>
              <a:t>l</a:t>
            </a:r>
            <a:r>
              <a:rPr sz="3900" b="0" spc="-5" dirty="0">
                <a:solidFill>
                  <a:srgbClr val="CB0E0E"/>
                </a:solidFill>
                <a:latin typeface="Century Gothic"/>
                <a:cs typeface="Century Gothic"/>
              </a:rPr>
              <a:t>itati</a:t>
            </a:r>
            <a:r>
              <a:rPr sz="3900" b="0" dirty="0">
                <a:solidFill>
                  <a:srgbClr val="CB0E0E"/>
                </a:solidFill>
                <a:latin typeface="Century Gothic"/>
                <a:cs typeface="Century Gothic"/>
              </a:rPr>
              <a:t>v</a:t>
            </a:r>
            <a:r>
              <a:rPr sz="3900" b="0" spc="130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sz="3900" b="0" spc="-5" dirty="0">
                <a:solidFill>
                  <a:srgbClr val="CB0E0E"/>
                </a:solidFill>
                <a:latin typeface="Century Gothic"/>
                <a:cs typeface="Century Gothic"/>
              </a:rPr>
              <a:t>läsni</a:t>
            </a:r>
            <a:r>
              <a:rPr sz="3900" b="0" spc="-10" dirty="0">
                <a:solidFill>
                  <a:srgbClr val="CB0E0E"/>
                </a:solidFill>
                <a:latin typeface="Century Gothic"/>
                <a:cs typeface="Century Gothic"/>
              </a:rPr>
              <a:t>n</a:t>
            </a:r>
            <a:r>
              <a:rPr sz="3900" b="0" dirty="0">
                <a:solidFill>
                  <a:srgbClr val="CB0E0E"/>
                </a:solidFill>
                <a:latin typeface="Century Gothic"/>
                <a:cs typeface="Century Gothic"/>
              </a:rPr>
              <a:t>g</a:t>
            </a:r>
            <a:endParaRPr sz="39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89427" y="1982619"/>
            <a:ext cx="8364855" cy="390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329" marR="5080" indent="-214629">
              <a:lnSpc>
                <a:spcPct val="100000"/>
              </a:lnSpc>
              <a:buFont typeface="Arial"/>
              <a:buChar char="•"/>
              <a:tabLst>
                <a:tab pos="227965" algn="l"/>
              </a:tabLst>
            </a:pPr>
            <a:r>
              <a:rPr sz="2250" spc="-5" dirty="0">
                <a:latin typeface="Calibri"/>
                <a:cs typeface="Calibri"/>
              </a:rPr>
              <a:t>F</a:t>
            </a:r>
            <a:r>
              <a:rPr sz="2250" spc="-45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å</a:t>
            </a:r>
            <a:r>
              <a:rPr sz="2250" spc="-30" dirty="0">
                <a:latin typeface="Calibri"/>
                <a:cs typeface="Calibri"/>
              </a:rPr>
              <a:t>g</a:t>
            </a:r>
            <a:r>
              <a:rPr sz="2250" dirty="0">
                <a:latin typeface="Calibri"/>
                <a:cs typeface="Calibri"/>
              </a:rPr>
              <a:t>a:</a:t>
            </a:r>
            <a:r>
              <a:rPr sz="2250" spc="-75" dirty="0">
                <a:latin typeface="Times New Roman"/>
                <a:cs typeface="Times New Roman"/>
              </a:rPr>
              <a:t> </a:t>
            </a:r>
            <a:r>
              <a:rPr sz="2250" spc="-135" dirty="0">
                <a:latin typeface="Calibri"/>
                <a:cs typeface="Calibri"/>
              </a:rPr>
              <a:t>V</a:t>
            </a:r>
            <a:r>
              <a:rPr sz="2250" dirty="0">
                <a:latin typeface="Calibri"/>
                <a:cs typeface="Calibri"/>
              </a:rPr>
              <a:t>ar</a:t>
            </a:r>
            <a:r>
              <a:rPr sz="2250" spc="-40" dirty="0">
                <a:latin typeface="Calibri"/>
                <a:cs typeface="Calibri"/>
              </a:rPr>
              <a:t>f</a:t>
            </a:r>
            <a:r>
              <a:rPr sz="2250" spc="-5" dirty="0">
                <a:latin typeface="Calibri"/>
                <a:cs typeface="Calibri"/>
              </a:rPr>
              <a:t>ö</a:t>
            </a:r>
            <a:r>
              <a:rPr sz="2250" dirty="0">
                <a:latin typeface="Calibri"/>
                <a:cs typeface="Calibri"/>
              </a:rPr>
              <a:t>r</a:t>
            </a:r>
            <a:r>
              <a:rPr sz="2250" spc="-50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s</a:t>
            </a:r>
            <a:r>
              <a:rPr sz="2250" spc="-25" dirty="0">
                <a:latin typeface="Calibri"/>
                <a:cs typeface="Calibri"/>
              </a:rPr>
              <a:t>k</a:t>
            </a:r>
            <a:r>
              <a:rPr sz="2250" spc="-5" dirty="0">
                <a:latin typeface="Calibri"/>
                <a:cs typeface="Calibri"/>
              </a:rPr>
              <a:t>u</a:t>
            </a:r>
            <a:r>
              <a:rPr sz="2250" spc="-10" dirty="0">
                <a:latin typeface="Calibri"/>
                <a:cs typeface="Calibri"/>
              </a:rPr>
              <a:t>l</a:t>
            </a:r>
            <a:r>
              <a:rPr sz="2250" spc="5" dirty="0">
                <a:latin typeface="Calibri"/>
                <a:cs typeface="Calibri"/>
              </a:rPr>
              <a:t>l</a:t>
            </a:r>
            <a:r>
              <a:rPr sz="2250" dirty="0">
                <a:latin typeface="Calibri"/>
                <a:cs typeface="Calibri"/>
              </a:rPr>
              <a:t>e</a:t>
            </a:r>
            <a:r>
              <a:rPr sz="2250" spc="-4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vi</a:t>
            </a:r>
            <a:r>
              <a:rPr sz="2250" spc="-50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be</a:t>
            </a:r>
            <a:r>
              <a:rPr sz="2250" spc="-10" dirty="0">
                <a:latin typeface="Calibri"/>
                <a:cs typeface="Calibri"/>
              </a:rPr>
              <a:t>hö</a:t>
            </a:r>
            <a:r>
              <a:rPr sz="2250" spc="-40" dirty="0">
                <a:latin typeface="Calibri"/>
                <a:cs typeface="Calibri"/>
              </a:rPr>
              <a:t>v</a:t>
            </a:r>
            <a:r>
              <a:rPr sz="2250" dirty="0">
                <a:latin typeface="Calibri"/>
                <a:cs typeface="Calibri"/>
              </a:rPr>
              <a:t>a</a:t>
            </a:r>
            <a:r>
              <a:rPr sz="2250" spc="-4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k</a:t>
            </a:r>
            <a:r>
              <a:rPr sz="2250" spc="-40" dirty="0">
                <a:latin typeface="Calibri"/>
                <a:cs typeface="Calibri"/>
              </a:rPr>
              <a:t>v</a:t>
            </a:r>
            <a:r>
              <a:rPr sz="2250" dirty="0">
                <a:latin typeface="Calibri"/>
                <a:cs typeface="Calibri"/>
              </a:rPr>
              <a:t>a</a:t>
            </a:r>
            <a:r>
              <a:rPr sz="2250" spc="-25" dirty="0">
                <a:latin typeface="Calibri"/>
                <a:cs typeface="Calibri"/>
              </a:rPr>
              <a:t>n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10" dirty="0">
                <a:latin typeface="Calibri"/>
                <a:cs typeface="Calibri"/>
              </a:rPr>
              <a:t>i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spc="-20" dirty="0">
                <a:latin typeface="Calibri"/>
                <a:cs typeface="Calibri"/>
              </a:rPr>
              <a:t>a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10" dirty="0">
                <a:latin typeface="Calibri"/>
                <a:cs typeface="Calibri"/>
              </a:rPr>
              <a:t>i</a:t>
            </a:r>
            <a:r>
              <a:rPr sz="2250" spc="-40" dirty="0">
                <a:latin typeface="Calibri"/>
                <a:cs typeface="Calibri"/>
              </a:rPr>
              <a:t>v</a:t>
            </a:r>
            <a:r>
              <a:rPr sz="2250" dirty="0">
                <a:latin typeface="Calibri"/>
                <a:cs typeface="Calibri"/>
              </a:rPr>
              <a:t>a</a:t>
            </a:r>
            <a:r>
              <a:rPr sz="2250" spc="-1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m</a:t>
            </a:r>
            <a:r>
              <a:rPr sz="2250" spc="-15" dirty="0">
                <a:latin typeface="Calibri"/>
                <a:cs typeface="Calibri"/>
              </a:rPr>
              <a:t>e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spc="-5" dirty="0">
                <a:latin typeface="Calibri"/>
                <a:cs typeface="Calibri"/>
              </a:rPr>
              <a:t>ode</a:t>
            </a:r>
            <a:r>
              <a:rPr sz="2250" dirty="0">
                <a:latin typeface="Calibri"/>
                <a:cs typeface="Calibri"/>
              </a:rPr>
              <a:t>r</a:t>
            </a:r>
            <a:r>
              <a:rPr sz="2250" spc="-45" dirty="0">
                <a:latin typeface="Times New Roman"/>
                <a:cs typeface="Times New Roman"/>
              </a:rPr>
              <a:t> </a:t>
            </a:r>
            <a:r>
              <a:rPr sz="2250" spc="-40" dirty="0">
                <a:latin typeface="Calibri"/>
                <a:cs typeface="Calibri"/>
              </a:rPr>
              <a:t>f</a:t>
            </a:r>
            <a:r>
              <a:rPr sz="2250" spc="-5" dirty="0">
                <a:latin typeface="Calibri"/>
                <a:cs typeface="Calibri"/>
              </a:rPr>
              <a:t>ö</a:t>
            </a:r>
            <a:r>
              <a:rPr sz="2250" dirty="0">
                <a:latin typeface="Calibri"/>
                <a:cs typeface="Calibri"/>
              </a:rPr>
              <a:t>r</a:t>
            </a:r>
            <a:r>
              <a:rPr sz="2250" spc="-65" dirty="0">
                <a:latin typeface="Times New Roman"/>
                <a:cs typeface="Times New Roman"/>
              </a:rPr>
              <a:t> </a:t>
            </a:r>
            <a:r>
              <a:rPr sz="2250" spc="-20" dirty="0">
                <a:latin typeface="Calibri"/>
                <a:cs typeface="Calibri"/>
              </a:rPr>
              <a:t>a</a:t>
            </a:r>
            <a:r>
              <a:rPr sz="2250" spc="-45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4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arb</a:t>
            </a:r>
            <a:r>
              <a:rPr sz="2250" spc="-10" dirty="0">
                <a:latin typeface="Calibri"/>
                <a:cs typeface="Calibri"/>
              </a:rPr>
              <a:t>e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a</a:t>
            </a:r>
            <a:r>
              <a:rPr sz="2250" spc="-5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med</a:t>
            </a:r>
            <a:r>
              <a:rPr sz="2250" dirty="0">
                <a:latin typeface="Times New Roman"/>
                <a:cs typeface="Times New Roman"/>
              </a:rPr>
              <a:t> 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spc="-40" dirty="0">
                <a:latin typeface="Calibri"/>
                <a:cs typeface="Calibri"/>
              </a:rPr>
              <a:t>e</a:t>
            </a:r>
            <a:r>
              <a:rPr sz="2250" spc="10" dirty="0">
                <a:latin typeface="Calibri"/>
                <a:cs typeface="Calibri"/>
              </a:rPr>
              <a:t>x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er?</a:t>
            </a:r>
            <a:r>
              <a:rPr sz="2250" spc="-60" dirty="0">
                <a:latin typeface="Times New Roman"/>
                <a:cs typeface="Times New Roman"/>
              </a:rPr>
              <a:t> </a:t>
            </a:r>
            <a:r>
              <a:rPr sz="2250" spc="-150" dirty="0">
                <a:latin typeface="Calibri"/>
                <a:cs typeface="Calibri"/>
              </a:rPr>
              <a:t>T</a:t>
            </a:r>
            <a:r>
              <a:rPr sz="2250" spc="-50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adi</a:t>
            </a:r>
            <a:r>
              <a:rPr sz="2250" spc="-15" dirty="0">
                <a:latin typeface="Calibri"/>
                <a:cs typeface="Calibri"/>
              </a:rPr>
              <a:t>t</a:t>
            </a:r>
            <a:r>
              <a:rPr sz="2250" spc="5" dirty="0">
                <a:latin typeface="Calibri"/>
                <a:cs typeface="Calibri"/>
              </a:rPr>
              <a:t>i</a:t>
            </a:r>
            <a:r>
              <a:rPr sz="2250" spc="-5" dirty="0">
                <a:latin typeface="Calibri"/>
                <a:cs typeface="Calibri"/>
              </a:rPr>
              <a:t>on</a:t>
            </a:r>
            <a:r>
              <a:rPr sz="2250" spc="-10" dirty="0">
                <a:latin typeface="Calibri"/>
                <a:cs typeface="Calibri"/>
              </a:rPr>
              <a:t>e</a:t>
            </a:r>
            <a:r>
              <a:rPr sz="2250" spc="5" dirty="0">
                <a:latin typeface="Calibri"/>
                <a:cs typeface="Calibri"/>
              </a:rPr>
              <a:t>l</a:t>
            </a:r>
            <a:r>
              <a:rPr sz="2250" spc="-10" dirty="0">
                <a:latin typeface="Calibri"/>
                <a:cs typeface="Calibri"/>
              </a:rPr>
              <a:t>l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20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s</a:t>
            </a:r>
            <a:r>
              <a:rPr sz="2250" spc="-15" dirty="0">
                <a:latin typeface="Calibri"/>
                <a:cs typeface="Calibri"/>
              </a:rPr>
              <a:t>e</a:t>
            </a:r>
            <a:r>
              <a:rPr sz="2250" spc="-45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4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är</a:t>
            </a:r>
            <a:r>
              <a:rPr sz="2250" spc="-5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Calibri"/>
                <a:cs typeface="Calibri"/>
              </a:rPr>
              <a:t>m</a:t>
            </a:r>
            <a:r>
              <a:rPr sz="2250" dirty="0">
                <a:latin typeface="Calibri"/>
                <a:cs typeface="Calibri"/>
              </a:rPr>
              <a:t>anue</a:t>
            </a:r>
            <a:r>
              <a:rPr sz="2250" spc="-15" dirty="0">
                <a:latin typeface="Calibri"/>
                <a:cs typeface="Calibri"/>
              </a:rPr>
              <a:t>l</a:t>
            </a:r>
            <a:r>
              <a:rPr sz="2250" spc="5" dirty="0">
                <a:latin typeface="Calibri"/>
                <a:cs typeface="Calibri"/>
              </a:rPr>
              <a:t>l</a:t>
            </a:r>
            <a:r>
              <a:rPr sz="2250" dirty="0">
                <a:latin typeface="Calibri"/>
                <a:cs typeface="Calibri"/>
              </a:rPr>
              <a:t>,</a:t>
            </a:r>
            <a:r>
              <a:rPr sz="2250" spc="-6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k</a:t>
            </a:r>
            <a:r>
              <a:rPr sz="2250" spc="-40" dirty="0">
                <a:latin typeface="Calibri"/>
                <a:cs typeface="Calibri"/>
              </a:rPr>
              <a:t>v</a:t>
            </a:r>
            <a:r>
              <a:rPr sz="2250" dirty="0">
                <a:latin typeface="Calibri"/>
                <a:cs typeface="Calibri"/>
              </a:rPr>
              <a:t>al</a:t>
            </a:r>
            <a:r>
              <a:rPr sz="2250" spc="-5" dirty="0">
                <a:latin typeface="Calibri"/>
                <a:cs typeface="Calibri"/>
              </a:rPr>
              <a:t>i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spc="-25" dirty="0">
                <a:latin typeface="Calibri"/>
                <a:cs typeface="Calibri"/>
              </a:rPr>
              <a:t>a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15" dirty="0">
                <a:latin typeface="Calibri"/>
                <a:cs typeface="Calibri"/>
              </a:rPr>
              <a:t>i</a:t>
            </a:r>
            <a:r>
              <a:rPr sz="2250" dirty="0">
                <a:latin typeface="Calibri"/>
                <a:cs typeface="Calibri"/>
              </a:rPr>
              <a:t>v</a:t>
            </a:r>
            <a:r>
              <a:rPr sz="2250" spc="-1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anal</a:t>
            </a:r>
            <a:r>
              <a:rPr sz="2250" spc="-25" dirty="0">
                <a:latin typeface="Calibri"/>
                <a:cs typeface="Calibri"/>
              </a:rPr>
              <a:t>y</a:t>
            </a:r>
            <a:r>
              <a:rPr sz="2250" dirty="0">
                <a:latin typeface="Calibri"/>
                <a:cs typeface="Calibri"/>
              </a:rPr>
              <a:t>s</a:t>
            </a:r>
            <a:r>
              <a:rPr sz="2250" spc="-60" dirty="0">
                <a:latin typeface="Times New Roman"/>
                <a:cs typeface="Times New Roman"/>
              </a:rPr>
              <a:t> </a:t>
            </a:r>
            <a:r>
              <a:rPr sz="2250" spc="-50" dirty="0">
                <a:latin typeface="Calibri"/>
                <a:cs typeface="Calibri"/>
              </a:rPr>
              <a:t>f</a:t>
            </a:r>
            <a:r>
              <a:rPr sz="2250" spc="-5" dirty="0">
                <a:latin typeface="Calibri"/>
                <a:cs typeface="Calibri"/>
              </a:rPr>
              <a:t>ort</a:t>
            </a:r>
            <a:r>
              <a:rPr sz="2250" spc="-45" dirty="0">
                <a:latin typeface="Calibri"/>
                <a:cs typeface="Calibri"/>
              </a:rPr>
              <a:t>f</a:t>
            </a:r>
            <a:r>
              <a:rPr sz="2250" dirty="0">
                <a:latin typeface="Calibri"/>
                <a:cs typeface="Calibri"/>
              </a:rPr>
              <a:t>a</a:t>
            </a:r>
            <a:r>
              <a:rPr sz="2250" spc="-45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ande</a:t>
            </a:r>
            <a:r>
              <a:rPr sz="2250" spc="-8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en</a:t>
            </a:r>
            <a:r>
              <a:rPr sz="2250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utmär</a:t>
            </a:r>
            <a:r>
              <a:rPr sz="2250" spc="-10" dirty="0">
                <a:latin typeface="Calibri"/>
                <a:cs typeface="Calibri"/>
              </a:rPr>
              <a:t>k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4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m</a:t>
            </a:r>
            <a:r>
              <a:rPr sz="2250" spc="-15" dirty="0">
                <a:latin typeface="Calibri"/>
                <a:cs typeface="Calibri"/>
              </a:rPr>
              <a:t>e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spc="-5" dirty="0">
                <a:latin typeface="Calibri"/>
                <a:cs typeface="Calibri"/>
              </a:rPr>
              <a:t>o</a:t>
            </a:r>
            <a:r>
              <a:rPr sz="2250" dirty="0">
                <a:latin typeface="Calibri"/>
                <a:cs typeface="Calibri"/>
              </a:rPr>
              <a:t>d</a:t>
            </a:r>
            <a:r>
              <a:rPr sz="2250" spc="-50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(</a:t>
            </a:r>
            <a:r>
              <a:rPr sz="2250" dirty="0">
                <a:latin typeface="Calibri"/>
                <a:cs typeface="Calibri"/>
              </a:rPr>
              <a:t>och</a:t>
            </a:r>
            <a:r>
              <a:rPr sz="2250" spc="-55" dirty="0">
                <a:latin typeface="Times New Roman"/>
                <a:cs typeface="Times New Roman"/>
              </a:rPr>
              <a:t> </a:t>
            </a:r>
            <a:r>
              <a:rPr sz="2250" spc="-45" dirty="0">
                <a:latin typeface="Calibri"/>
                <a:cs typeface="Calibri"/>
              </a:rPr>
              <a:t>f</a:t>
            </a:r>
            <a:r>
              <a:rPr sz="2250" spc="-5" dirty="0">
                <a:latin typeface="Calibri"/>
                <a:cs typeface="Calibri"/>
              </a:rPr>
              <a:t>ö</a:t>
            </a:r>
            <a:r>
              <a:rPr sz="2250" spc="-20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ed</a:t>
            </a:r>
            <a:r>
              <a:rPr sz="2250" spc="-55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a</a:t>
            </a:r>
            <a:r>
              <a:rPr sz="2250" spc="-20" dirty="0">
                <a:latin typeface="Calibri"/>
                <a:cs typeface="Calibri"/>
              </a:rPr>
              <a:t>g</a:t>
            </a:r>
            <a:r>
              <a:rPr sz="2250" dirty="0">
                <a:latin typeface="Calibri"/>
                <a:cs typeface="Calibri"/>
              </a:rPr>
              <a:t>en)</a:t>
            </a:r>
            <a:r>
              <a:rPr sz="2250" spc="-95" dirty="0">
                <a:latin typeface="Times New Roman"/>
                <a:cs typeface="Times New Roman"/>
              </a:rPr>
              <a:t> </a:t>
            </a:r>
            <a:r>
              <a:rPr sz="2250" spc="-45" dirty="0">
                <a:latin typeface="Calibri"/>
                <a:cs typeface="Calibri"/>
              </a:rPr>
              <a:t>f</a:t>
            </a:r>
            <a:r>
              <a:rPr sz="2250" spc="-5" dirty="0">
                <a:latin typeface="Calibri"/>
                <a:cs typeface="Calibri"/>
              </a:rPr>
              <a:t>ö</a:t>
            </a:r>
            <a:r>
              <a:rPr sz="2250" dirty="0">
                <a:latin typeface="Calibri"/>
                <a:cs typeface="Calibri"/>
              </a:rPr>
              <a:t>r</a:t>
            </a:r>
            <a:r>
              <a:rPr sz="2250" spc="-50" dirty="0">
                <a:latin typeface="Times New Roman"/>
                <a:cs typeface="Times New Roman"/>
              </a:rPr>
              <a:t> </a:t>
            </a:r>
            <a:r>
              <a:rPr sz="2250" spc="-35" dirty="0">
                <a:latin typeface="Calibri"/>
                <a:cs typeface="Calibri"/>
              </a:rPr>
              <a:t>t</a:t>
            </a:r>
            <a:r>
              <a:rPr sz="2250" spc="-5" dirty="0">
                <a:latin typeface="Calibri"/>
                <a:cs typeface="Calibri"/>
              </a:rPr>
              <a:t>o</a:t>
            </a:r>
            <a:r>
              <a:rPr sz="2250" dirty="0">
                <a:latin typeface="Calibri"/>
                <a:cs typeface="Calibri"/>
              </a:rPr>
              <a:t>lkn</a:t>
            </a:r>
            <a:r>
              <a:rPr sz="2250" spc="-10" dirty="0">
                <a:latin typeface="Calibri"/>
                <a:cs typeface="Calibri"/>
              </a:rPr>
              <a:t>i</a:t>
            </a:r>
            <a:r>
              <a:rPr sz="2250" spc="-5" dirty="0">
                <a:latin typeface="Calibri"/>
                <a:cs typeface="Calibri"/>
              </a:rPr>
              <a:t>n</a:t>
            </a:r>
            <a:r>
              <a:rPr sz="2250" dirty="0">
                <a:latin typeface="Calibri"/>
                <a:cs typeface="Calibri"/>
              </a:rPr>
              <a:t>g</a:t>
            </a:r>
            <a:r>
              <a:rPr sz="2250" spc="-30" dirty="0">
                <a:latin typeface="Times New Roman"/>
                <a:cs typeface="Times New Roman"/>
              </a:rPr>
              <a:t> </a:t>
            </a:r>
            <a:r>
              <a:rPr sz="2250" spc="-30" dirty="0">
                <a:latin typeface="Calibri"/>
                <a:cs typeface="Calibri"/>
              </a:rPr>
              <a:t>a</a:t>
            </a:r>
            <a:r>
              <a:rPr sz="2250" dirty="0">
                <a:latin typeface="Calibri"/>
                <a:cs typeface="Calibri"/>
              </a:rPr>
              <a:t>v</a:t>
            </a:r>
            <a:r>
              <a:rPr sz="2250" spc="-6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mi</a:t>
            </a:r>
            <a:r>
              <a:rPr sz="2250" spc="-10" dirty="0">
                <a:latin typeface="Calibri"/>
                <a:cs typeface="Calibri"/>
              </a:rPr>
              <a:t>n</a:t>
            </a:r>
            <a:r>
              <a:rPr sz="2250" spc="-5" dirty="0">
                <a:latin typeface="Calibri"/>
                <a:cs typeface="Calibri"/>
              </a:rPr>
              <a:t>d</a:t>
            </a:r>
            <a:r>
              <a:rPr sz="2250" spc="-30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e</a:t>
            </a:r>
            <a:r>
              <a:rPr sz="2250" spc="-5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mä</a:t>
            </a:r>
            <a:r>
              <a:rPr sz="2250" spc="-5" dirty="0">
                <a:latin typeface="Calibri"/>
                <a:cs typeface="Calibri"/>
              </a:rPr>
              <a:t>n</a:t>
            </a:r>
            <a:r>
              <a:rPr sz="2250" spc="-30" dirty="0">
                <a:latin typeface="Calibri"/>
                <a:cs typeface="Calibri"/>
              </a:rPr>
              <a:t>g</a:t>
            </a:r>
            <a:r>
              <a:rPr sz="2250" spc="-5" dirty="0">
                <a:latin typeface="Calibri"/>
                <a:cs typeface="Calibri"/>
              </a:rPr>
              <a:t>der</a:t>
            </a:r>
            <a:r>
              <a:rPr sz="2250" spc="-5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do</a:t>
            </a:r>
            <a:r>
              <a:rPr sz="2250" spc="-25" dirty="0">
                <a:latin typeface="Calibri"/>
                <a:cs typeface="Calibri"/>
              </a:rPr>
              <a:t>k</a:t>
            </a:r>
            <a:r>
              <a:rPr sz="2250" spc="-5" dirty="0">
                <a:latin typeface="Calibri"/>
                <a:cs typeface="Calibri"/>
              </a:rPr>
              <a:t>ume</a:t>
            </a:r>
            <a:r>
              <a:rPr sz="2250" spc="-30" dirty="0">
                <a:latin typeface="Calibri"/>
                <a:cs typeface="Calibri"/>
              </a:rPr>
              <a:t>n</a:t>
            </a:r>
            <a:r>
              <a:rPr sz="2250" dirty="0">
                <a:latin typeface="Calibri"/>
                <a:cs typeface="Calibri"/>
              </a:rPr>
              <a:t>t.</a:t>
            </a:r>
            <a:endParaRPr sz="225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925"/>
              </a:spcBef>
              <a:buFont typeface="Arial"/>
              <a:buChar char="•"/>
              <a:tabLst>
                <a:tab pos="227965" algn="l"/>
              </a:tabLst>
            </a:pPr>
            <a:r>
              <a:rPr sz="2250" spc="-25" dirty="0">
                <a:latin typeface="Calibri"/>
                <a:cs typeface="Calibri"/>
              </a:rPr>
              <a:t>S</a:t>
            </a:r>
            <a:r>
              <a:rPr sz="2250" spc="-40" dirty="0">
                <a:latin typeface="Calibri"/>
                <a:cs typeface="Calibri"/>
              </a:rPr>
              <a:t>v</a:t>
            </a:r>
            <a:r>
              <a:rPr sz="2250" dirty="0">
                <a:latin typeface="Calibri"/>
                <a:cs typeface="Calibri"/>
              </a:rPr>
              <a:t>ar:</a:t>
            </a:r>
            <a:r>
              <a:rPr sz="2250" spc="-5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I</a:t>
            </a:r>
            <a:r>
              <a:rPr sz="2250" spc="-50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de</a:t>
            </a:r>
            <a:r>
              <a:rPr sz="2250" dirty="0">
                <a:latin typeface="Calibri"/>
                <a:cs typeface="Calibri"/>
              </a:rPr>
              <a:t>n</a:t>
            </a:r>
            <a:r>
              <a:rPr sz="2250" spc="-65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d</a:t>
            </a:r>
            <a:r>
              <a:rPr sz="2250" spc="-10" dirty="0">
                <a:latin typeface="Calibri"/>
                <a:cs typeface="Calibri"/>
              </a:rPr>
              <a:t>i</a:t>
            </a:r>
            <a:r>
              <a:rPr sz="2250" dirty="0">
                <a:latin typeface="Calibri"/>
                <a:cs typeface="Calibri"/>
              </a:rPr>
              <a:t>gi</a:t>
            </a:r>
            <a:r>
              <a:rPr sz="2250" spc="-35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ala</a:t>
            </a:r>
            <a:r>
              <a:rPr sz="2250" spc="-35" dirty="0">
                <a:latin typeface="Times New Roman"/>
                <a:cs typeface="Times New Roman"/>
              </a:rPr>
              <a:t> </a:t>
            </a:r>
            <a:r>
              <a:rPr sz="2250" spc="-40" dirty="0">
                <a:latin typeface="Calibri"/>
                <a:cs typeface="Calibri"/>
              </a:rPr>
              <a:t>v</a:t>
            </a:r>
            <a:r>
              <a:rPr sz="2250" dirty="0">
                <a:latin typeface="Calibri"/>
                <a:cs typeface="Calibri"/>
              </a:rPr>
              <a:t>ärl</a:t>
            </a:r>
            <a:r>
              <a:rPr sz="2250" spc="-5" dirty="0">
                <a:latin typeface="Calibri"/>
                <a:cs typeface="Calibri"/>
              </a:rPr>
              <a:t>den:</a:t>
            </a:r>
            <a:endParaRPr sz="2250">
              <a:latin typeface="Calibri"/>
              <a:cs typeface="Calibri"/>
            </a:endParaRPr>
          </a:p>
          <a:p>
            <a:pPr marL="657225" lvl="1" indent="-21526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657860" algn="l"/>
              </a:tabLst>
            </a:pPr>
            <a:r>
              <a:rPr sz="1650" spc="5" dirty="0">
                <a:latin typeface="Calibri"/>
                <a:cs typeface="Calibri"/>
              </a:rPr>
              <a:t>Mot</a:t>
            </a:r>
            <a:r>
              <a:rPr sz="1650" spc="-10" dirty="0">
                <a:latin typeface="Calibri"/>
                <a:cs typeface="Calibri"/>
              </a:rPr>
              <a:t>v</a:t>
            </a:r>
            <a:r>
              <a:rPr sz="1650" spc="5" dirty="0">
                <a:latin typeface="Calibri"/>
                <a:cs typeface="Calibri"/>
              </a:rPr>
              <a:t>er</a:t>
            </a:r>
            <a:r>
              <a:rPr sz="1650" spc="-15" dirty="0">
                <a:latin typeface="Calibri"/>
                <a:cs typeface="Calibri"/>
              </a:rPr>
              <a:t>k</a:t>
            </a:r>
            <a:r>
              <a:rPr sz="1650" spc="5" dirty="0">
                <a:latin typeface="Calibri"/>
                <a:cs typeface="Calibri"/>
              </a:rPr>
              <a:t>a</a:t>
            </a:r>
            <a:r>
              <a:rPr sz="1650" spc="-55" dirty="0">
                <a:latin typeface="Times New Roman"/>
                <a:cs typeface="Times New Roman"/>
              </a:rPr>
              <a:t> </a:t>
            </a:r>
            <a:r>
              <a:rPr sz="1650" spc="5" dirty="0">
                <a:latin typeface="Calibri"/>
                <a:cs typeface="Calibri"/>
              </a:rPr>
              <a:t>i</a:t>
            </a:r>
            <a:r>
              <a:rPr sz="1650" spc="-5" dirty="0">
                <a:latin typeface="Calibri"/>
                <a:cs typeface="Calibri"/>
              </a:rPr>
              <a:t>n</a:t>
            </a:r>
            <a:r>
              <a:rPr sz="1650" spc="-30" dirty="0">
                <a:latin typeface="Calibri"/>
                <a:cs typeface="Calibri"/>
              </a:rPr>
              <a:t>f</a:t>
            </a:r>
            <a:r>
              <a:rPr sz="1650" dirty="0">
                <a:latin typeface="Calibri"/>
                <a:cs typeface="Calibri"/>
              </a:rPr>
              <a:t>or</a:t>
            </a:r>
            <a:r>
              <a:rPr sz="1650" spc="15" dirty="0">
                <a:latin typeface="Calibri"/>
                <a:cs typeface="Calibri"/>
              </a:rPr>
              <a:t>m</a:t>
            </a:r>
            <a:r>
              <a:rPr sz="1650" spc="-10" dirty="0">
                <a:latin typeface="Calibri"/>
                <a:cs typeface="Calibri"/>
              </a:rPr>
              <a:t>a</a:t>
            </a:r>
            <a:r>
              <a:rPr sz="1650" dirty="0">
                <a:latin typeface="Calibri"/>
                <a:cs typeface="Calibri"/>
              </a:rPr>
              <a:t>tio</a:t>
            </a:r>
            <a:r>
              <a:rPr sz="1650" spc="5" dirty="0">
                <a:latin typeface="Calibri"/>
                <a:cs typeface="Calibri"/>
              </a:rPr>
              <a:t>n</a:t>
            </a:r>
            <a:r>
              <a:rPr sz="1650" dirty="0">
                <a:latin typeface="Calibri"/>
                <a:cs typeface="Calibri"/>
              </a:rPr>
              <a:t>s</a:t>
            </a:r>
            <a:r>
              <a:rPr sz="1650" spc="-5" dirty="0">
                <a:latin typeface="Calibri"/>
                <a:cs typeface="Calibri"/>
              </a:rPr>
              <a:t>ö</a:t>
            </a:r>
            <a:r>
              <a:rPr sz="1650" spc="-10" dirty="0">
                <a:latin typeface="Calibri"/>
                <a:cs typeface="Calibri"/>
              </a:rPr>
              <a:t>v</a:t>
            </a:r>
            <a:r>
              <a:rPr sz="1650" spc="5" dirty="0">
                <a:latin typeface="Calibri"/>
                <a:cs typeface="Calibri"/>
              </a:rPr>
              <a:t>er</a:t>
            </a:r>
            <a:r>
              <a:rPr sz="1650" dirty="0">
                <a:latin typeface="Calibri"/>
                <a:cs typeface="Calibri"/>
              </a:rPr>
              <a:t>flö</a:t>
            </a:r>
            <a:r>
              <a:rPr sz="1650" spc="10" dirty="0">
                <a:latin typeface="Calibri"/>
                <a:cs typeface="Calibri"/>
              </a:rPr>
              <a:t>d</a:t>
            </a:r>
            <a:r>
              <a:rPr sz="1650" spc="-5" dirty="0">
                <a:latin typeface="Calibri"/>
                <a:cs typeface="Calibri"/>
              </a:rPr>
              <a:t>e</a:t>
            </a:r>
            <a:r>
              <a:rPr sz="1650" spc="5" dirty="0">
                <a:latin typeface="Calibri"/>
                <a:cs typeface="Calibri"/>
              </a:rPr>
              <a:t>t</a:t>
            </a:r>
            <a:endParaRPr sz="1650">
              <a:latin typeface="Calibri"/>
              <a:cs typeface="Calibri"/>
            </a:endParaRPr>
          </a:p>
          <a:p>
            <a:pPr marL="657225" lvl="1" indent="-215265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657860" algn="l"/>
              </a:tabLst>
            </a:pPr>
            <a:r>
              <a:rPr sz="1650" spc="-50" dirty="0">
                <a:latin typeface="Calibri"/>
                <a:cs typeface="Calibri"/>
              </a:rPr>
              <a:t>F</a:t>
            </a:r>
            <a:r>
              <a:rPr sz="1650" spc="5" dirty="0">
                <a:latin typeface="Calibri"/>
                <a:cs typeface="Calibri"/>
              </a:rPr>
              <a:t>a</a:t>
            </a:r>
            <a:r>
              <a:rPr sz="1650" spc="-20" dirty="0">
                <a:latin typeface="Calibri"/>
                <a:cs typeface="Calibri"/>
              </a:rPr>
              <a:t>s</a:t>
            </a:r>
            <a:r>
              <a:rPr sz="1650" spc="5" dirty="0">
                <a:latin typeface="Calibri"/>
                <a:cs typeface="Calibri"/>
              </a:rPr>
              <a:t>t</a:t>
            </a:r>
            <a:r>
              <a:rPr sz="1650" spc="-20" dirty="0">
                <a:latin typeface="Calibri"/>
                <a:cs typeface="Calibri"/>
              </a:rPr>
              <a:t>st</a:t>
            </a:r>
            <a:r>
              <a:rPr sz="1650" spc="5" dirty="0">
                <a:latin typeface="Calibri"/>
                <a:cs typeface="Calibri"/>
              </a:rPr>
              <a:t>äl</a:t>
            </a:r>
            <a:r>
              <a:rPr sz="1650" dirty="0">
                <a:latin typeface="Calibri"/>
                <a:cs typeface="Calibri"/>
              </a:rPr>
              <a:t>l</a:t>
            </a:r>
            <a:r>
              <a:rPr sz="1650" spc="5" dirty="0">
                <a:latin typeface="Calibri"/>
                <a:cs typeface="Calibri"/>
              </a:rPr>
              <a:t>a</a:t>
            </a:r>
            <a:r>
              <a:rPr sz="1650" spc="-2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Calibri"/>
                <a:cs typeface="Calibri"/>
              </a:rPr>
              <a:t>sa</a:t>
            </a:r>
            <a:r>
              <a:rPr sz="1650" spc="10" dirty="0">
                <a:latin typeface="Calibri"/>
                <a:cs typeface="Calibri"/>
              </a:rPr>
              <a:t>n</a:t>
            </a:r>
            <a:r>
              <a:rPr sz="1650" spc="5" dirty="0">
                <a:latin typeface="Calibri"/>
                <a:cs typeface="Calibri"/>
              </a:rPr>
              <a:t>nh</a:t>
            </a:r>
            <a:r>
              <a:rPr sz="1650" spc="-5" dirty="0">
                <a:latin typeface="Calibri"/>
                <a:cs typeface="Calibri"/>
              </a:rPr>
              <a:t>et</a:t>
            </a:r>
            <a:r>
              <a:rPr sz="1650" spc="5" dirty="0">
                <a:latin typeface="Calibri"/>
                <a:cs typeface="Calibri"/>
              </a:rPr>
              <a:t>en</a:t>
            </a:r>
            <a:r>
              <a:rPr sz="1650" spc="-5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Calibri"/>
                <a:cs typeface="Calibri"/>
              </a:rPr>
              <a:t>(san</a:t>
            </a:r>
            <a:r>
              <a:rPr sz="1650" spc="10" dirty="0">
                <a:latin typeface="Calibri"/>
                <a:cs typeface="Calibri"/>
              </a:rPr>
              <a:t>n</a:t>
            </a:r>
            <a:r>
              <a:rPr sz="1650" spc="5" dirty="0">
                <a:latin typeface="Calibri"/>
                <a:cs typeface="Calibri"/>
              </a:rPr>
              <a:t>i</a:t>
            </a:r>
            <a:r>
              <a:rPr sz="1650" dirty="0">
                <a:latin typeface="Calibri"/>
                <a:cs typeface="Calibri"/>
              </a:rPr>
              <a:t>ng</a:t>
            </a:r>
            <a:r>
              <a:rPr sz="1650" spc="10" dirty="0">
                <a:latin typeface="Calibri"/>
                <a:cs typeface="Calibri"/>
              </a:rPr>
              <a:t>s</a:t>
            </a:r>
            <a:r>
              <a:rPr sz="1650" spc="5" dirty="0">
                <a:latin typeface="Calibri"/>
                <a:cs typeface="Calibri"/>
              </a:rPr>
              <a:t>e</a:t>
            </a:r>
            <a:r>
              <a:rPr sz="1650" spc="10" dirty="0">
                <a:latin typeface="Calibri"/>
                <a:cs typeface="Calibri"/>
              </a:rPr>
              <a:t>n</a:t>
            </a:r>
            <a:r>
              <a:rPr sz="1650" spc="5" dirty="0">
                <a:latin typeface="Calibri"/>
                <a:cs typeface="Calibri"/>
              </a:rPr>
              <a:t>ligh</a:t>
            </a:r>
            <a:r>
              <a:rPr sz="1650" spc="-5" dirty="0">
                <a:latin typeface="Calibri"/>
                <a:cs typeface="Calibri"/>
              </a:rPr>
              <a:t>e</a:t>
            </a:r>
            <a:r>
              <a:rPr sz="1650" spc="5" dirty="0">
                <a:latin typeface="Calibri"/>
                <a:cs typeface="Calibri"/>
              </a:rPr>
              <a:t>t)</a:t>
            </a:r>
            <a:endParaRPr sz="1650">
              <a:latin typeface="Calibri"/>
              <a:cs typeface="Calibri"/>
            </a:endParaRPr>
          </a:p>
          <a:p>
            <a:pPr marL="657225" lvl="1" indent="-215265">
              <a:lnSpc>
                <a:spcPct val="100000"/>
              </a:lnSpc>
              <a:spcBef>
                <a:spcPts val="540"/>
              </a:spcBef>
              <a:buFont typeface="Arial"/>
              <a:buChar char="•"/>
              <a:tabLst>
                <a:tab pos="657860" algn="l"/>
              </a:tabLst>
            </a:pPr>
            <a:r>
              <a:rPr sz="1650" spc="5" dirty="0">
                <a:latin typeface="Calibri"/>
                <a:cs typeface="Calibri"/>
              </a:rPr>
              <a:t>Ö</a:t>
            </a:r>
            <a:r>
              <a:rPr sz="1650" spc="-10" dirty="0">
                <a:latin typeface="Calibri"/>
                <a:cs typeface="Calibri"/>
              </a:rPr>
              <a:t>v</a:t>
            </a:r>
            <a:r>
              <a:rPr sz="1650" spc="5" dirty="0">
                <a:latin typeface="Calibri"/>
                <a:cs typeface="Calibri"/>
              </a:rPr>
              <a:t>er</a:t>
            </a:r>
            <a:r>
              <a:rPr sz="1650" dirty="0">
                <a:latin typeface="Calibri"/>
                <a:cs typeface="Calibri"/>
              </a:rPr>
              <a:t>flö</a:t>
            </a:r>
            <a:r>
              <a:rPr sz="1650" spc="5" dirty="0">
                <a:latin typeface="Calibri"/>
                <a:cs typeface="Calibri"/>
              </a:rPr>
              <a:t>d</a:t>
            </a:r>
            <a:r>
              <a:rPr sz="1650" spc="-35" dirty="0">
                <a:latin typeface="Times New Roman"/>
                <a:cs typeface="Times New Roman"/>
              </a:rPr>
              <a:t> </a:t>
            </a:r>
            <a:r>
              <a:rPr sz="1650" spc="-25" dirty="0">
                <a:latin typeface="Calibri"/>
                <a:cs typeface="Calibri"/>
              </a:rPr>
              <a:t>a</a:t>
            </a:r>
            <a:r>
              <a:rPr sz="1650" spc="5" dirty="0">
                <a:latin typeface="Calibri"/>
                <a:cs typeface="Calibri"/>
              </a:rPr>
              <a:t>v</a:t>
            </a:r>
            <a:r>
              <a:rPr sz="1650" spc="-45" dirty="0">
                <a:latin typeface="Times New Roman"/>
                <a:cs typeface="Times New Roman"/>
              </a:rPr>
              <a:t> </a:t>
            </a:r>
            <a:r>
              <a:rPr sz="1650" spc="-15" dirty="0">
                <a:latin typeface="Calibri"/>
                <a:cs typeface="Calibri"/>
              </a:rPr>
              <a:t>k</a:t>
            </a:r>
            <a:r>
              <a:rPr sz="1650" spc="5" dirty="0">
                <a:latin typeface="Calibri"/>
                <a:cs typeface="Calibri"/>
              </a:rPr>
              <a:t>äl</a:t>
            </a:r>
            <a:r>
              <a:rPr sz="1650" dirty="0">
                <a:latin typeface="Calibri"/>
                <a:cs typeface="Calibri"/>
              </a:rPr>
              <a:t>lo</a:t>
            </a:r>
            <a:r>
              <a:rPr sz="1650" spc="5" dirty="0">
                <a:latin typeface="Calibri"/>
                <a:cs typeface="Calibri"/>
              </a:rPr>
              <a:t>r</a:t>
            </a:r>
            <a:r>
              <a:rPr sz="1650" spc="-35" dirty="0">
                <a:latin typeface="Times New Roman"/>
                <a:cs typeface="Times New Roman"/>
              </a:rPr>
              <a:t> </a:t>
            </a:r>
            <a:r>
              <a:rPr sz="1650" spc="-5" dirty="0">
                <a:latin typeface="Calibri"/>
                <a:cs typeface="Calibri"/>
              </a:rPr>
              <a:t>(</a:t>
            </a:r>
            <a:r>
              <a:rPr sz="1650" spc="-10" dirty="0">
                <a:latin typeface="Calibri"/>
                <a:cs typeface="Calibri"/>
              </a:rPr>
              <a:t>v</a:t>
            </a:r>
            <a:r>
              <a:rPr sz="1650" spc="-5" dirty="0">
                <a:latin typeface="Calibri"/>
                <a:cs typeface="Calibri"/>
              </a:rPr>
              <a:t>et</a:t>
            </a:r>
            <a:r>
              <a:rPr sz="1650" spc="5" dirty="0">
                <a:latin typeface="Calibri"/>
                <a:cs typeface="Calibri"/>
              </a:rPr>
              <a:t>e</a:t>
            </a:r>
            <a:r>
              <a:rPr sz="1650" spc="10" dirty="0">
                <a:latin typeface="Calibri"/>
                <a:cs typeface="Calibri"/>
              </a:rPr>
              <a:t>n</a:t>
            </a:r>
            <a:r>
              <a:rPr sz="1650" dirty="0">
                <a:latin typeface="Calibri"/>
                <a:cs typeface="Calibri"/>
              </a:rPr>
              <a:t>s</a:t>
            </a:r>
            <a:r>
              <a:rPr sz="1650" spc="-15" dirty="0">
                <a:latin typeface="Calibri"/>
                <a:cs typeface="Calibri"/>
              </a:rPr>
              <a:t>k</a:t>
            </a:r>
            <a:r>
              <a:rPr sz="1650" spc="5" dirty="0">
                <a:latin typeface="Calibri"/>
                <a:cs typeface="Calibri"/>
              </a:rPr>
              <a:t>apli</a:t>
            </a:r>
            <a:r>
              <a:rPr sz="1650" spc="-35" dirty="0">
                <a:latin typeface="Calibri"/>
                <a:cs typeface="Calibri"/>
              </a:rPr>
              <a:t>g</a:t>
            </a:r>
            <a:r>
              <a:rPr sz="1650" spc="5" dirty="0">
                <a:latin typeface="Calibri"/>
                <a:cs typeface="Calibri"/>
              </a:rPr>
              <a:t>a,</a:t>
            </a:r>
            <a:r>
              <a:rPr sz="1650" spc="-45" dirty="0">
                <a:latin typeface="Times New Roman"/>
                <a:cs typeface="Times New Roman"/>
              </a:rPr>
              <a:t> </a:t>
            </a:r>
            <a:r>
              <a:rPr sz="1650" spc="-30" dirty="0">
                <a:latin typeface="Calibri"/>
                <a:cs typeface="Calibri"/>
              </a:rPr>
              <a:t>n</a:t>
            </a:r>
            <a:r>
              <a:rPr sz="1650" spc="5" dirty="0">
                <a:latin typeface="Calibri"/>
                <a:cs typeface="Calibri"/>
              </a:rPr>
              <a:t>yh</a:t>
            </a:r>
            <a:r>
              <a:rPr sz="1650" spc="-5" dirty="0">
                <a:latin typeface="Calibri"/>
                <a:cs typeface="Calibri"/>
              </a:rPr>
              <a:t>et</a:t>
            </a:r>
            <a:r>
              <a:rPr sz="1650" spc="5" dirty="0">
                <a:latin typeface="Calibri"/>
                <a:cs typeface="Calibri"/>
              </a:rPr>
              <a:t>e</a:t>
            </a:r>
            <a:r>
              <a:rPr sz="1650" spc="-135" dirty="0">
                <a:latin typeface="Calibri"/>
                <a:cs typeface="Calibri"/>
              </a:rPr>
              <a:t>r</a:t>
            </a:r>
            <a:r>
              <a:rPr sz="1650" dirty="0">
                <a:latin typeface="Calibri"/>
                <a:cs typeface="Calibri"/>
              </a:rPr>
              <a:t>,</a:t>
            </a:r>
            <a:r>
              <a:rPr sz="1650" spc="-4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Calibri"/>
                <a:cs typeface="Calibri"/>
              </a:rPr>
              <a:t>s</a:t>
            </a:r>
            <a:r>
              <a:rPr sz="1650" spc="5" dirty="0">
                <a:latin typeface="Calibri"/>
                <a:cs typeface="Calibri"/>
              </a:rPr>
              <a:t>oci</a:t>
            </a:r>
            <a:r>
              <a:rPr sz="1650" dirty="0">
                <a:latin typeface="Calibri"/>
                <a:cs typeface="Calibri"/>
              </a:rPr>
              <a:t>a</a:t>
            </a:r>
            <a:r>
              <a:rPr sz="1650" spc="5" dirty="0">
                <a:latin typeface="Calibri"/>
                <a:cs typeface="Calibri"/>
              </a:rPr>
              <a:t>la</a:t>
            </a:r>
            <a:r>
              <a:rPr sz="1650" spc="-35" dirty="0">
                <a:latin typeface="Times New Roman"/>
                <a:cs typeface="Times New Roman"/>
              </a:rPr>
              <a:t> </a:t>
            </a:r>
            <a:r>
              <a:rPr sz="1650" spc="10" dirty="0">
                <a:latin typeface="Calibri"/>
                <a:cs typeface="Calibri"/>
              </a:rPr>
              <a:t>me</a:t>
            </a:r>
            <a:r>
              <a:rPr sz="1650" spc="5" dirty="0">
                <a:latin typeface="Calibri"/>
                <a:cs typeface="Calibri"/>
              </a:rPr>
              <a:t>dier</a:t>
            </a:r>
            <a:r>
              <a:rPr sz="1650" spc="-50" dirty="0">
                <a:latin typeface="Times New Roman"/>
                <a:cs typeface="Times New Roman"/>
              </a:rPr>
              <a:t> </a:t>
            </a:r>
            <a:r>
              <a:rPr sz="1650" spc="-5" dirty="0">
                <a:latin typeface="Calibri"/>
                <a:cs typeface="Calibri"/>
              </a:rPr>
              <a:t>.</a:t>
            </a:r>
            <a:r>
              <a:rPr sz="1650" spc="-10" dirty="0">
                <a:latin typeface="Calibri"/>
                <a:cs typeface="Calibri"/>
              </a:rPr>
              <a:t>.</a:t>
            </a:r>
            <a:r>
              <a:rPr sz="1650" spc="-5" dirty="0">
                <a:latin typeface="Calibri"/>
                <a:cs typeface="Calibri"/>
              </a:rPr>
              <a:t>.)</a:t>
            </a:r>
            <a:endParaRPr sz="1650">
              <a:latin typeface="Calibri"/>
              <a:cs typeface="Calibri"/>
            </a:endParaRPr>
          </a:p>
          <a:p>
            <a:pPr marL="227329" marR="1840864" indent="-214629">
              <a:lnSpc>
                <a:spcPct val="100899"/>
              </a:lnSpc>
              <a:spcBef>
                <a:spcPts val="860"/>
              </a:spcBef>
              <a:buFont typeface="Arial"/>
              <a:buChar char="•"/>
              <a:tabLst>
                <a:tab pos="227965" algn="l"/>
              </a:tabLst>
            </a:pPr>
            <a:r>
              <a:rPr sz="2250" spc="-5" dirty="0">
                <a:latin typeface="Calibri"/>
                <a:cs typeface="Calibri"/>
              </a:rPr>
              <a:t>V</a:t>
            </a:r>
            <a:r>
              <a:rPr sz="2250" dirty="0">
                <a:latin typeface="Calibri"/>
                <a:cs typeface="Calibri"/>
              </a:rPr>
              <a:t>i</a:t>
            </a:r>
            <a:r>
              <a:rPr sz="2250" spc="-45" dirty="0">
                <a:latin typeface="Times New Roman"/>
                <a:cs typeface="Times New Roman"/>
              </a:rPr>
              <a:t> </a:t>
            </a:r>
            <a:r>
              <a:rPr sz="2250" spc="-15" dirty="0">
                <a:latin typeface="Calibri"/>
                <a:cs typeface="Calibri"/>
              </a:rPr>
              <a:t>g</a:t>
            </a:r>
            <a:r>
              <a:rPr sz="2250" spc="-5" dirty="0">
                <a:latin typeface="Calibri"/>
                <a:cs typeface="Calibri"/>
              </a:rPr>
              <a:t>ö</a:t>
            </a:r>
            <a:r>
              <a:rPr sz="2250" dirty="0">
                <a:latin typeface="Calibri"/>
                <a:cs typeface="Calibri"/>
              </a:rPr>
              <a:t>r</a:t>
            </a:r>
            <a:r>
              <a:rPr sz="2250" spc="-65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d</a:t>
            </a:r>
            <a:r>
              <a:rPr sz="2250" spc="-15" dirty="0">
                <a:latin typeface="Calibri"/>
                <a:cs typeface="Calibri"/>
              </a:rPr>
              <a:t>e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50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he</a:t>
            </a:r>
            <a:r>
              <a:rPr sz="2250" spc="-10" dirty="0">
                <a:latin typeface="Calibri"/>
                <a:cs typeface="Calibri"/>
              </a:rPr>
              <a:t>l</a:t>
            </a:r>
            <a:r>
              <a:rPr sz="2250" dirty="0">
                <a:latin typeface="Calibri"/>
                <a:cs typeface="Calibri"/>
              </a:rPr>
              <a:t>a</a:t>
            </a:r>
            <a:r>
              <a:rPr sz="2250" spc="-4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10" dirty="0">
                <a:latin typeface="Calibri"/>
                <a:cs typeface="Calibri"/>
              </a:rPr>
              <a:t>i</a:t>
            </a:r>
            <a:r>
              <a:rPr sz="2250" spc="-5" dirty="0">
                <a:latin typeface="Calibri"/>
                <a:cs typeface="Calibri"/>
              </a:rPr>
              <a:t>de</a:t>
            </a:r>
            <a:r>
              <a:rPr sz="2250" dirty="0">
                <a:latin typeface="Calibri"/>
                <a:cs typeface="Calibri"/>
              </a:rPr>
              <a:t>n</a:t>
            </a:r>
            <a:r>
              <a:rPr sz="2250" spc="-45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(Goog</a:t>
            </a:r>
            <a:r>
              <a:rPr sz="2250" dirty="0">
                <a:latin typeface="Calibri"/>
                <a:cs typeface="Calibri"/>
              </a:rPr>
              <a:t>le-</a:t>
            </a:r>
            <a:r>
              <a:rPr sz="2250" spc="-5" dirty="0">
                <a:latin typeface="Calibri"/>
                <a:cs typeface="Calibri"/>
              </a:rPr>
              <a:t>sökn</a:t>
            </a:r>
            <a:r>
              <a:rPr sz="2250" dirty="0">
                <a:latin typeface="Calibri"/>
                <a:cs typeface="Calibri"/>
              </a:rPr>
              <a:t>i</a:t>
            </a:r>
            <a:r>
              <a:rPr sz="2250" spc="-5" dirty="0">
                <a:latin typeface="Calibri"/>
                <a:cs typeface="Calibri"/>
              </a:rPr>
              <a:t>n</a:t>
            </a:r>
            <a:r>
              <a:rPr sz="2250" spc="-45" dirty="0">
                <a:latin typeface="Calibri"/>
                <a:cs typeface="Calibri"/>
              </a:rPr>
              <a:t>g</a:t>
            </a:r>
            <a:r>
              <a:rPr sz="2250" dirty="0">
                <a:latin typeface="Calibri"/>
                <a:cs typeface="Calibri"/>
              </a:rPr>
              <a:t>a</a:t>
            </a:r>
            <a:r>
              <a:rPr sz="2250" spc="-190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,</a:t>
            </a:r>
            <a:r>
              <a:rPr sz="2250" spc="-50" dirty="0">
                <a:latin typeface="Times New Roman"/>
                <a:cs typeface="Times New Roman"/>
              </a:rPr>
              <a:t> </a:t>
            </a:r>
            <a:r>
              <a:rPr sz="2250" spc="-40" dirty="0">
                <a:latin typeface="Calibri"/>
                <a:cs typeface="Calibri"/>
              </a:rPr>
              <a:t>n</a:t>
            </a:r>
            <a:r>
              <a:rPr sz="2250" dirty="0">
                <a:latin typeface="Calibri"/>
                <a:cs typeface="Calibri"/>
              </a:rPr>
              <a:t>yh</a:t>
            </a:r>
            <a:r>
              <a:rPr sz="2250" spc="-15" dirty="0">
                <a:latin typeface="Calibri"/>
                <a:cs typeface="Calibri"/>
              </a:rPr>
              <a:t>e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30" dirty="0">
                <a:latin typeface="Calibri"/>
                <a:cs typeface="Calibri"/>
              </a:rPr>
              <a:t>s</a:t>
            </a:r>
            <a:r>
              <a:rPr sz="2250" spc="-5" dirty="0">
                <a:latin typeface="Calibri"/>
                <a:cs typeface="Calibri"/>
              </a:rPr>
              <a:t>f</a:t>
            </a:r>
            <a:r>
              <a:rPr sz="2250" dirty="0">
                <a:latin typeface="Calibri"/>
                <a:cs typeface="Calibri"/>
              </a:rPr>
              <a:t>l</a:t>
            </a:r>
            <a:r>
              <a:rPr sz="2250" spc="-5" dirty="0">
                <a:latin typeface="Calibri"/>
                <a:cs typeface="Calibri"/>
              </a:rPr>
              <a:t>öden,</a:t>
            </a:r>
            <a:r>
              <a:rPr sz="2250" spc="-5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b</a:t>
            </a:r>
            <a:r>
              <a:rPr sz="2250" spc="-10" dirty="0">
                <a:latin typeface="Calibri"/>
                <a:cs typeface="Calibri"/>
              </a:rPr>
              <a:t>i</a:t>
            </a:r>
            <a:r>
              <a:rPr sz="2250" spc="-5" dirty="0">
                <a:latin typeface="Calibri"/>
                <a:cs typeface="Calibri"/>
              </a:rPr>
              <a:t>b</a:t>
            </a:r>
            <a:r>
              <a:rPr sz="2250" spc="-10" dirty="0">
                <a:latin typeface="Calibri"/>
                <a:cs typeface="Calibri"/>
              </a:rPr>
              <a:t>l</a:t>
            </a:r>
            <a:r>
              <a:rPr sz="2250" spc="5" dirty="0">
                <a:latin typeface="Calibri"/>
                <a:cs typeface="Calibri"/>
              </a:rPr>
              <a:t>i</a:t>
            </a:r>
            <a:r>
              <a:rPr sz="2250" spc="-5" dirty="0">
                <a:latin typeface="Calibri"/>
                <a:cs typeface="Calibri"/>
              </a:rPr>
              <a:t>o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e</a:t>
            </a:r>
            <a:r>
              <a:rPr sz="2250" spc="-25" dirty="0">
                <a:latin typeface="Calibri"/>
                <a:cs typeface="Calibri"/>
              </a:rPr>
              <a:t>k</a:t>
            </a:r>
            <a:r>
              <a:rPr sz="2250" spc="-5" dirty="0">
                <a:latin typeface="Calibri"/>
                <a:cs typeface="Calibri"/>
              </a:rPr>
              <a:t>s</a:t>
            </a:r>
            <a:r>
              <a:rPr sz="2250" spc="-35" dirty="0">
                <a:latin typeface="Calibri"/>
                <a:cs typeface="Calibri"/>
              </a:rPr>
              <a:t>k</a:t>
            </a:r>
            <a:r>
              <a:rPr sz="2250" spc="-20" dirty="0">
                <a:latin typeface="Calibri"/>
                <a:cs typeface="Calibri"/>
              </a:rPr>
              <a:t>a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al</a:t>
            </a:r>
            <a:r>
              <a:rPr sz="2250" spc="-5" dirty="0">
                <a:latin typeface="Calibri"/>
                <a:cs typeface="Calibri"/>
              </a:rPr>
              <a:t>o</a:t>
            </a:r>
            <a:r>
              <a:rPr sz="2250" spc="-20" dirty="0">
                <a:latin typeface="Calibri"/>
                <a:cs typeface="Calibri"/>
              </a:rPr>
              <a:t>g</a:t>
            </a:r>
            <a:r>
              <a:rPr sz="2250" dirty="0">
                <a:latin typeface="Calibri"/>
                <a:cs typeface="Calibri"/>
              </a:rPr>
              <a:t>er</a:t>
            </a:r>
            <a:r>
              <a:rPr sz="2250" spc="-15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.</a:t>
            </a:r>
            <a:r>
              <a:rPr sz="2250" spc="5" dirty="0">
                <a:latin typeface="Calibri"/>
                <a:cs typeface="Calibri"/>
              </a:rPr>
              <a:t>.</a:t>
            </a:r>
            <a:r>
              <a:rPr sz="2250" spc="-5" dirty="0">
                <a:latin typeface="Calibri"/>
                <a:cs typeface="Calibri"/>
              </a:rPr>
              <a:t>.)</a:t>
            </a:r>
            <a:endParaRPr sz="2250">
              <a:latin typeface="Calibri"/>
              <a:cs typeface="Calibri"/>
            </a:endParaRPr>
          </a:p>
          <a:p>
            <a:pPr marL="657225" lvl="1" indent="-215265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657860" algn="l"/>
              </a:tabLst>
            </a:pPr>
            <a:r>
              <a:rPr sz="1650" spc="10" dirty="0">
                <a:latin typeface="Calibri"/>
                <a:cs typeface="Calibri"/>
              </a:rPr>
              <a:t>Me</a:t>
            </a:r>
            <a:r>
              <a:rPr sz="1650" spc="5" dirty="0">
                <a:latin typeface="Calibri"/>
                <a:cs typeface="Calibri"/>
              </a:rPr>
              <a:t>n</a:t>
            </a:r>
            <a:r>
              <a:rPr sz="1650" spc="-40" dirty="0">
                <a:latin typeface="Times New Roman"/>
                <a:cs typeface="Times New Roman"/>
              </a:rPr>
              <a:t> </a:t>
            </a:r>
            <a:r>
              <a:rPr sz="1650" spc="5" dirty="0">
                <a:latin typeface="Calibri"/>
                <a:cs typeface="Calibri"/>
              </a:rPr>
              <a:t>här</a:t>
            </a:r>
            <a:r>
              <a:rPr sz="1650" spc="-40" dirty="0">
                <a:latin typeface="Times New Roman"/>
                <a:cs typeface="Times New Roman"/>
              </a:rPr>
              <a:t> </a:t>
            </a:r>
            <a:r>
              <a:rPr sz="1650" spc="5" dirty="0">
                <a:latin typeface="Calibri"/>
                <a:cs typeface="Calibri"/>
              </a:rPr>
              <a:t>v</a:t>
            </a:r>
            <a:r>
              <a:rPr sz="1650" spc="-5" dirty="0">
                <a:latin typeface="Calibri"/>
                <a:cs typeface="Calibri"/>
              </a:rPr>
              <a:t>i</a:t>
            </a:r>
            <a:r>
              <a:rPr sz="1650" spc="5" dirty="0">
                <a:latin typeface="Calibri"/>
                <a:cs typeface="Calibri"/>
              </a:rPr>
              <a:t>ll</a:t>
            </a:r>
            <a:r>
              <a:rPr sz="1650" spc="-35" dirty="0">
                <a:latin typeface="Times New Roman"/>
                <a:cs typeface="Times New Roman"/>
              </a:rPr>
              <a:t> </a:t>
            </a:r>
            <a:r>
              <a:rPr sz="1650" spc="5" dirty="0">
                <a:latin typeface="Calibri"/>
                <a:cs typeface="Calibri"/>
              </a:rPr>
              <a:t>vi</a:t>
            </a:r>
            <a:r>
              <a:rPr sz="1650" spc="-40" dirty="0">
                <a:latin typeface="Times New Roman"/>
                <a:cs typeface="Times New Roman"/>
              </a:rPr>
              <a:t> </a:t>
            </a:r>
            <a:r>
              <a:rPr sz="1650" spc="-15" dirty="0">
                <a:latin typeface="Calibri"/>
                <a:cs typeface="Calibri"/>
              </a:rPr>
              <a:t>t</a:t>
            </a:r>
            <a:r>
              <a:rPr sz="1650" spc="5" dirty="0">
                <a:latin typeface="Calibri"/>
                <a:cs typeface="Calibri"/>
              </a:rPr>
              <a:t>a</a:t>
            </a:r>
            <a:r>
              <a:rPr sz="1650" spc="-45" dirty="0">
                <a:latin typeface="Times New Roman"/>
                <a:cs typeface="Times New Roman"/>
              </a:rPr>
              <a:t> </a:t>
            </a:r>
            <a:r>
              <a:rPr sz="1650" spc="-55" dirty="0">
                <a:latin typeface="Calibri"/>
                <a:cs typeface="Calibri"/>
              </a:rPr>
              <a:t>k</a:t>
            </a:r>
            <a:r>
              <a:rPr sz="1650" dirty="0">
                <a:latin typeface="Calibri"/>
                <a:cs typeface="Calibri"/>
              </a:rPr>
              <a:t>ont</a:t>
            </a:r>
            <a:r>
              <a:rPr sz="1650" spc="-20" dirty="0">
                <a:latin typeface="Calibri"/>
                <a:cs typeface="Calibri"/>
              </a:rPr>
              <a:t>r</a:t>
            </a:r>
            <a:r>
              <a:rPr sz="1650" dirty="0">
                <a:latin typeface="Calibri"/>
                <a:cs typeface="Calibri"/>
              </a:rPr>
              <a:t>ol</a:t>
            </a:r>
            <a:r>
              <a:rPr sz="1650" spc="5" dirty="0">
                <a:latin typeface="Calibri"/>
                <a:cs typeface="Calibri"/>
              </a:rPr>
              <a:t>len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793486" y="1547764"/>
            <a:ext cx="116951" cy="1402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92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6148" y="388620"/>
            <a:ext cx="5775959" cy="3633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93079" y="3215639"/>
            <a:ext cx="4631435" cy="3057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23089" y="2656709"/>
            <a:ext cx="165735" cy="14408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Gusta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f</a:t>
            </a:r>
            <a:r>
              <a:rPr sz="1100" spc="1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Ne</a:t>
            </a:r>
            <a:r>
              <a:rPr sz="1100" spc="5" dirty="0">
                <a:solidFill>
                  <a:srgbClr val="888888"/>
                </a:solidFill>
                <a:latin typeface="Century Gothic"/>
                <a:cs typeface="Century Gothic"/>
              </a:rPr>
              <a:t>l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hans,</a:t>
            </a:r>
            <a:r>
              <a:rPr sz="1100" spc="-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2018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Gustaf Nelhans, 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243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3392" y="565404"/>
            <a:ext cx="7133844" cy="4757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59623" y="2750820"/>
            <a:ext cx="2478024" cy="3393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23089" y="2656709"/>
            <a:ext cx="165735" cy="14408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Gusta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f</a:t>
            </a:r>
            <a:r>
              <a:rPr sz="1100" spc="1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Ne</a:t>
            </a:r>
            <a:r>
              <a:rPr sz="1100" spc="5" dirty="0">
                <a:solidFill>
                  <a:srgbClr val="888888"/>
                </a:solidFill>
                <a:latin typeface="Century Gothic"/>
                <a:cs typeface="Century Gothic"/>
              </a:rPr>
              <a:t>l</a:t>
            </a:r>
            <a:r>
              <a:rPr sz="1100" dirty="0">
                <a:solidFill>
                  <a:srgbClr val="888888"/>
                </a:solidFill>
                <a:latin typeface="Century Gothic"/>
                <a:cs typeface="Century Gothic"/>
              </a:rPr>
              <a:t>hans,</a:t>
            </a:r>
            <a:r>
              <a:rPr sz="1100" spc="-5" dirty="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888888"/>
                </a:solidFill>
                <a:latin typeface="Century Gothic"/>
                <a:cs typeface="Century Gothic"/>
              </a:rPr>
              <a:t>2018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Gustaf Nelhans, 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702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500">
              <a:lnSpc>
                <a:spcPct val="100000"/>
              </a:lnSpc>
            </a:pPr>
            <a:r>
              <a:rPr b="0" spc="-5" dirty="0">
                <a:solidFill>
                  <a:srgbClr val="CB0E0E"/>
                </a:solidFill>
                <a:latin typeface="Century Gothic"/>
                <a:cs typeface="Century Gothic"/>
              </a:rPr>
              <a:t>Digital</a:t>
            </a: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a</a:t>
            </a:r>
            <a:r>
              <a:rPr b="0" spc="120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humanio</a:t>
            </a:r>
            <a:r>
              <a:rPr b="0" spc="-20" dirty="0">
                <a:solidFill>
                  <a:srgbClr val="CB0E0E"/>
                </a:solidFill>
                <a:latin typeface="Century Gothic"/>
                <a:cs typeface="Century Gothic"/>
              </a:rPr>
              <a:t>r</a:t>
            </a:r>
            <a:r>
              <a:rPr b="0" dirty="0">
                <a:solidFill>
                  <a:srgbClr val="CB0E0E"/>
                </a:solidFill>
                <a:latin typeface="Century Gothic"/>
                <a:cs typeface="Century Gothic"/>
              </a:rPr>
              <a:t>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71471" y="1976686"/>
            <a:ext cx="8030845" cy="165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329" indent="-214629">
              <a:lnSpc>
                <a:spcPct val="100000"/>
              </a:lnSpc>
              <a:buFont typeface="Arial"/>
              <a:buChar char="•"/>
              <a:tabLst>
                <a:tab pos="227965" algn="l"/>
              </a:tabLst>
            </a:pPr>
            <a:r>
              <a:rPr sz="2600" spc="20" dirty="0">
                <a:latin typeface="Calibri"/>
                <a:cs typeface="Calibri"/>
              </a:rPr>
              <a:t>M</a:t>
            </a:r>
            <a:r>
              <a:rPr sz="2600" dirty="0">
                <a:latin typeface="Calibri"/>
                <a:cs typeface="Calibri"/>
              </a:rPr>
              <a:t>o</a:t>
            </a:r>
            <a:r>
              <a:rPr sz="2600" spc="5" dirty="0">
                <a:latin typeface="Calibri"/>
                <a:cs typeface="Calibri"/>
              </a:rPr>
              <a:t>deo</a:t>
            </a:r>
            <a:r>
              <a:rPr sz="2600" spc="-40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d</a:t>
            </a:r>
            <a:endParaRPr sz="26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950"/>
              </a:spcBef>
              <a:buFont typeface="Arial"/>
              <a:buChar char="•"/>
              <a:tabLst>
                <a:tab pos="227965" algn="l"/>
              </a:tabLst>
            </a:pPr>
            <a:r>
              <a:rPr sz="2600" spc="10" dirty="0">
                <a:latin typeface="Calibri"/>
                <a:cs typeface="Calibri"/>
              </a:rPr>
              <a:t>D</a:t>
            </a:r>
            <a:r>
              <a:rPr sz="2600" spc="-10" dirty="0">
                <a:latin typeface="Calibri"/>
                <a:cs typeface="Calibri"/>
              </a:rPr>
              <a:t>e</a:t>
            </a:r>
            <a:r>
              <a:rPr sz="2600" dirty="0">
                <a:latin typeface="Calibri"/>
                <a:cs typeface="Calibri"/>
              </a:rPr>
              <a:t>f</a:t>
            </a:r>
            <a:r>
              <a:rPr sz="2600" spc="5" dirty="0">
                <a:latin typeface="Calibri"/>
                <a:cs typeface="Calibri"/>
              </a:rPr>
              <a:t>ini</a:t>
            </a:r>
            <a:r>
              <a:rPr sz="2600" spc="-10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spc="-5" dirty="0">
                <a:latin typeface="Calibri"/>
                <a:cs typeface="Calibri"/>
              </a:rPr>
              <a:t>o</a:t>
            </a:r>
            <a:r>
              <a:rPr sz="2600" spc="5" dirty="0">
                <a:latin typeface="Calibri"/>
                <a:cs typeface="Calibri"/>
              </a:rPr>
              <a:t>n:</a:t>
            </a:r>
            <a:endParaRPr sz="2600">
              <a:latin typeface="Calibri"/>
              <a:cs typeface="Calibri"/>
            </a:endParaRPr>
          </a:p>
          <a:p>
            <a:pPr marL="657225" marR="5080" lvl="1" indent="-215265">
              <a:lnSpc>
                <a:spcPct val="100899"/>
              </a:lnSpc>
              <a:spcBef>
                <a:spcPts val="515"/>
              </a:spcBef>
              <a:buFont typeface="Arial"/>
              <a:buChar char="•"/>
              <a:tabLst>
                <a:tab pos="657860" algn="l"/>
              </a:tabLst>
            </a:pPr>
            <a:r>
              <a:rPr sz="2250" spc="-290" dirty="0">
                <a:latin typeface="Calibri"/>
                <a:cs typeface="Calibri"/>
              </a:rPr>
              <a:t>”</a:t>
            </a:r>
            <a:r>
              <a:rPr sz="2250" spc="-70" dirty="0">
                <a:latin typeface="Calibri"/>
                <a:cs typeface="Calibri"/>
              </a:rPr>
              <a:t>A</a:t>
            </a:r>
            <a:r>
              <a:rPr sz="2250" spc="-45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10" dirty="0">
                <a:latin typeface="Calibri"/>
                <a:cs typeface="Calibri"/>
              </a:rPr>
              <a:t> </a:t>
            </a:r>
            <a:r>
              <a:rPr sz="2250" dirty="0">
                <a:latin typeface="Calibri"/>
                <a:cs typeface="Calibri"/>
              </a:rPr>
              <a:t>a</a:t>
            </a:r>
            <a:r>
              <a:rPr sz="2250" spc="-35" dirty="0">
                <a:latin typeface="Calibri"/>
                <a:cs typeface="Calibri"/>
              </a:rPr>
              <a:t>n</a:t>
            </a:r>
            <a:r>
              <a:rPr sz="2250" spc="-45" dirty="0">
                <a:latin typeface="Calibri"/>
                <a:cs typeface="Calibri"/>
              </a:rPr>
              <a:t>v</a:t>
            </a:r>
            <a:r>
              <a:rPr sz="2250" dirty="0">
                <a:latin typeface="Calibri"/>
                <a:cs typeface="Calibri"/>
              </a:rPr>
              <a:t>ända d</a:t>
            </a:r>
            <a:r>
              <a:rPr sz="2250" spc="-10" dirty="0">
                <a:latin typeface="Calibri"/>
                <a:cs typeface="Calibri"/>
              </a:rPr>
              <a:t>i</a:t>
            </a:r>
            <a:r>
              <a:rPr sz="2250" dirty="0">
                <a:latin typeface="Calibri"/>
                <a:cs typeface="Calibri"/>
              </a:rPr>
              <a:t>gi</a:t>
            </a:r>
            <a:r>
              <a:rPr sz="2250" spc="-35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ala</a:t>
            </a:r>
            <a:r>
              <a:rPr sz="2250" spc="20" dirty="0">
                <a:latin typeface="Calibri"/>
                <a:cs typeface="Calibri"/>
              </a:rPr>
              <a:t> </a:t>
            </a:r>
            <a:r>
              <a:rPr sz="2250" dirty="0">
                <a:latin typeface="Calibri"/>
                <a:cs typeface="Calibri"/>
              </a:rPr>
              <a:t>m</a:t>
            </a:r>
            <a:r>
              <a:rPr sz="2250" spc="-15" dirty="0">
                <a:latin typeface="Calibri"/>
                <a:cs typeface="Calibri"/>
              </a:rPr>
              <a:t>e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oder i</a:t>
            </a:r>
            <a:r>
              <a:rPr sz="2250" spc="5" dirty="0">
                <a:latin typeface="Calibri"/>
                <a:cs typeface="Calibri"/>
              </a:rPr>
              <a:t> </a:t>
            </a:r>
            <a:r>
              <a:rPr sz="2250" dirty="0">
                <a:latin typeface="Calibri"/>
                <a:cs typeface="Calibri"/>
              </a:rPr>
              <a:t>humanio</a:t>
            </a:r>
            <a:r>
              <a:rPr sz="2250" spc="-50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a</a:t>
            </a:r>
            <a:r>
              <a:rPr sz="2250" spc="-50" dirty="0">
                <a:latin typeface="Calibri"/>
                <a:cs typeface="Calibri"/>
              </a:rPr>
              <a:t>f</a:t>
            </a:r>
            <a:r>
              <a:rPr sz="2250" dirty="0">
                <a:latin typeface="Calibri"/>
                <a:cs typeface="Calibri"/>
              </a:rPr>
              <a:t>o</a:t>
            </a:r>
            <a:r>
              <a:rPr sz="2250" spc="-35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skn</a:t>
            </a:r>
            <a:r>
              <a:rPr sz="2250" spc="-5" dirty="0">
                <a:latin typeface="Calibri"/>
                <a:cs typeface="Calibri"/>
              </a:rPr>
              <a:t>i</a:t>
            </a:r>
            <a:r>
              <a:rPr sz="2250" dirty="0">
                <a:latin typeface="Calibri"/>
                <a:cs typeface="Calibri"/>
              </a:rPr>
              <a:t>ng</a:t>
            </a:r>
            <a:r>
              <a:rPr sz="2250" spc="-10" dirty="0">
                <a:latin typeface="Calibri"/>
                <a:cs typeface="Calibri"/>
              </a:rPr>
              <a:t> </a:t>
            </a:r>
            <a:r>
              <a:rPr sz="2250" dirty="0">
                <a:latin typeface="Calibri"/>
                <a:cs typeface="Calibri"/>
              </a:rPr>
              <a:t>och sedan ut</a:t>
            </a:r>
            <a:r>
              <a:rPr sz="2250" spc="-50" dirty="0">
                <a:latin typeface="Calibri"/>
                <a:cs typeface="Calibri"/>
              </a:rPr>
              <a:t>f</a:t>
            </a:r>
            <a:r>
              <a:rPr sz="2250" dirty="0">
                <a:latin typeface="Calibri"/>
                <a:cs typeface="Calibri"/>
              </a:rPr>
              <a:t>o</a:t>
            </a:r>
            <a:r>
              <a:rPr sz="2250" spc="-35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s</a:t>
            </a:r>
            <a:r>
              <a:rPr sz="2250" spc="-35" dirty="0">
                <a:latin typeface="Calibri"/>
                <a:cs typeface="Calibri"/>
              </a:rPr>
              <a:t>k</a:t>
            </a:r>
            <a:r>
              <a:rPr sz="2250" dirty="0">
                <a:latin typeface="Calibri"/>
                <a:cs typeface="Calibri"/>
              </a:rPr>
              <a:t>a d</a:t>
            </a:r>
            <a:r>
              <a:rPr sz="2250" spc="-10" dirty="0">
                <a:latin typeface="Calibri"/>
                <a:cs typeface="Calibri"/>
              </a:rPr>
              <a:t>i</a:t>
            </a:r>
            <a:r>
              <a:rPr sz="2250" dirty="0">
                <a:latin typeface="Calibri"/>
                <a:cs typeface="Calibri"/>
              </a:rPr>
              <a:t>gi</a:t>
            </a:r>
            <a:r>
              <a:rPr sz="2250" spc="-35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ala</a:t>
            </a:r>
            <a:r>
              <a:rPr sz="2250" spc="20" dirty="0">
                <a:latin typeface="Calibri"/>
                <a:cs typeface="Calibri"/>
              </a:rPr>
              <a:t> </a:t>
            </a:r>
            <a:r>
              <a:rPr sz="2250" dirty="0">
                <a:latin typeface="Calibri"/>
                <a:cs typeface="Calibri"/>
              </a:rPr>
              <a:t>human</a:t>
            </a:r>
            <a:r>
              <a:rPr sz="2250" spc="-10" dirty="0">
                <a:latin typeface="Calibri"/>
                <a:cs typeface="Calibri"/>
              </a:rPr>
              <a:t>i</a:t>
            </a:r>
            <a:r>
              <a:rPr sz="2250" dirty="0">
                <a:latin typeface="Calibri"/>
                <a:cs typeface="Calibri"/>
              </a:rPr>
              <a:t>o</a:t>
            </a:r>
            <a:r>
              <a:rPr sz="2250" spc="-45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a med</a:t>
            </a:r>
            <a:r>
              <a:rPr sz="2250" spc="-5" dirty="0">
                <a:latin typeface="Calibri"/>
                <a:cs typeface="Calibri"/>
              </a:rPr>
              <a:t> </a:t>
            </a:r>
            <a:r>
              <a:rPr sz="2250" dirty="0">
                <a:latin typeface="Calibri"/>
                <a:cs typeface="Calibri"/>
              </a:rPr>
              <a:t>hjälp</a:t>
            </a:r>
            <a:r>
              <a:rPr sz="2250" spc="-10" dirty="0">
                <a:latin typeface="Calibri"/>
                <a:cs typeface="Calibri"/>
              </a:rPr>
              <a:t> </a:t>
            </a:r>
            <a:r>
              <a:rPr sz="2250" spc="-30" dirty="0">
                <a:latin typeface="Calibri"/>
                <a:cs typeface="Calibri"/>
              </a:rPr>
              <a:t>a</a:t>
            </a:r>
            <a:r>
              <a:rPr sz="2250" dirty="0">
                <a:latin typeface="Calibri"/>
                <a:cs typeface="Calibri"/>
              </a:rPr>
              <a:t>v h</a:t>
            </a:r>
            <a:r>
              <a:rPr sz="2250" spc="-10" dirty="0">
                <a:latin typeface="Calibri"/>
                <a:cs typeface="Calibri"/>
              </a:rPr>
              <a:t>u</a:t>
            </a:r>
            <a:r>
              <a:rPr sz="2250" dirty="0">
                <a:latin typeface="Calibri"/>
                <a:cs typeface="Calibri"/>
              </a:rPr>
              <a:t>manio</a:t>
            </a:r>
            <a:r>
              <a:rPr sz="2250" spc="-50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a</a:t>
            </a:r>
            <a:r>
              <a:rPr sz="2250" spc="-50" dirty="0">
                <a:latin typeface="Calibri"/>
                <a:cs typeface="Calibri"/>
              </a:rPr>
              <a:t>f</a:t>
            </a:r>
            <a:r>
              <a:rPr sz="2250" dirty="0">
                <a:latin typeface="Calibri"/>
                <a:cs typeface="Calibri"/>
              </a:rPr>
              <a:t>o</a:t>
            </a:r>
            <a:r>
              <a:rPr sz="2250" spc="-35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skn</a:t>
            </a:r>
            <a:r>
              <a:rPr sz="2250" spc="-5" dirty="0">
                <a:latin typeface="Calibri"/>
                <a:cs typeface="Calibri"/>
              </a:rPr>
              <a:t>i</a:t>
            </a:r>
            <a:r>
              <a:rPr sz="2250" dirty="0">
                <a:latin typeface="Calibri"/>
                <a:cs typeface="Calibri"/>
              </a:rPr>
              <a:t>n</a:t>
            </a:r>
            <a:r>
              <a:rPr sz="2250" spc="90" dirty="0">
                <a:latin typeface="Calibri"/>
                <a:cs typeface="Calibri"/>
              </a:rPr>
              <a:t>g</a:t>
            </a:r>
            <a:r>
              <a:rPr sz="2250" spc="-220" dirty="0">
                <a:latin typeface="Calibri"/>
                <a:cs typeface="Calibri"/>
              </a:rPr>
              <a:t>”</a:t>
            </a:r>
            <a:r>
              <a:rPr sz="2250" dirty="0">
                <a:latin typeface="Calibri"/>
                <a:cs typeface="Calibri"/>
              </a:rPr>
              <a:t>.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05402" y="4283700"/>
            <a:ext cx="569087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 marR="5080" indent="-1905">
              <a:lnSpc>
                <a:spcPts val="1200"/>
              </a:lnSpc>
            </a:pPr>
            <a:r>
              <a:rPr sz="1200" spc="-10" dirty="0">
                <a:latin typeface="Calibri"/>
                <a:cs typeface="Calibri"/>
              </a:rPr>
              <a:t>“</a:t>
            </a:r>
            <a:r>
              <a:rPr sz="1200" spc="-20" dirty="0">
                <a:latin typeface="Calibri"/>
                <a:cs typeface="Calibri"/>
              </a:rPr>
              <a:t>B</a:t>
            </a:r>
            <a:r>
              <a:rPr sz="1200" spc="-15" dirty="0">
                <a:latin typeface="Calibri"/>
                <a:cs typeface="Calibri"/>
              </a:rPr>
              <a:t>ri</a:t>
            </a:r>
            <a:r>
              <a:rPr sz="1200" spc="-10" dirty="0">
                <a:latin typeface="Calibri"/>
                <a:cs typeface="Calibri"/>
              </a:rPr>
              <a:t>n</a:t>
            </a:r>
            <a:r>
              <a:rPr sz="1200" spc="-15" dirty="0">
                <a:latin typeface="Calibri"/>
                <a:cs typeface="Calibri"/>
              </a:rPr>
              <a:t>gi</a:t>
            </a:r>
            <a:r>
              <a:rPr sz="1200" spc="-10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g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</a:t>
            </a:r>
            <a:r>
              <a:rPr sz="1200" spc="-15" dirty="0">
                <a:latin typeface="Calibri"/>
                <a:cs typeface="Calibri"/>
              </a:rPr>
              <a:t>igi</a:t>
            </a:r>
            <a:r>
              <a:rPr sz="1200" spc="-20" dirty="0">
                <a:latin typeface="Calibri"/>
                <a:cs typeface="Calibri"/>
              </a:rPr>
              <a:t>t</a:t>
            </a:r>
            <a:r>
              <a:rPr sz="1200" spc="-15" dirty="0">
                <a:latin typeface="Calibri"/>
                <a:cs typeface="Calibri"/>
              </a:rPr>
              <a:t>a</a:t>
            </a:r>
            <a:r>
              <a:rPr sz="1200" dirty="0">
                <a:latin typeface="Calibri"/>
                <a:cs typeface="Calibri"/>
              </a:rPr>
              <a:t>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m</a:t>
            </a:r>
            <a:r>
              <a:rPr sz="1200" spc="-25" dirty="0">
                <a:latin typeface="Calibri"/>
                <a:cs typeface="Calibri"/>
              </a:rPr>
              <a:t>e</a:t>
            </a:r>
            <a:r>
              <a:rPr sz="1200" spc="-10" dirty="0">
                <a:latin typeface="Calibri"/>
                <a:cs typeface="Calibri"/>
              </a:rPr>
              <a:t>thod</a:t>
            </a:r>
            <a:r>
              <a:rPr sz="1200" dirty="0">
                <a:latin typeface="Calibri"/>
                <a:cs typeface="Calibri"/>
              </a:rPr>
              <a:t>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35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Calibri"/>
                <a:cs typeface="Calibri"/>
              </a:rPr>
              <a:t>b</a:t>
            </a:r>
            <a:r>
              <a:rPr sz="1200" spc="-10" dirty="0">
                <a:latin typeface="Calibri"/>
                <a:cs typeface="Calibri"/>
              </a:rPr>
              <a:t>ear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Calibri"/>
                <a:cs typeface="Calibri"/>
              </a:rPr>
              <a:t>o</a:t>
            </a:r>
            <a:r>
              <a:rPr sz="1200" dirty="0">
                <a:latin typeface="Calibri"/>
                <a:cs typeface="Calibri"/>
              </a:rPr>
              <a:t>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Calibri"/>
                <a:cs typeface="Calibri"/>
              </a:rPr>
              <a:t>hu</a:t>
            </a:r>
            <a:r>
              <a:rPr sz="1200" spc="-25" dirty="0">
                <a:latin typeface="Calibri"/>
                <a:cs typeface="Calibri"/>
              </a:rPr>
              <a:t>m</a:t>
            </a:r>
            <a:r>
              <a:rPr sz="1200" spc="-15" dirty="0">
                <a:latin typeface="Calibri"/>
                <a:cs typeface="Calibri"/>
              </a:rPr>
              <a:t>a</a:t>
            </a:r>
            <a:r>
              <a:rPr sz="1200" spc="-10" dirty="0">
                <a:latin typeface="Calibri"/>
                <a:cs typeface="Calibri"/>
              </a:rPr>
              <a:t>n</a:t>
            </a:r>
            <a:r>
              <a:rPr sz="1200" spc="-15" dirty="0">
                <a:latin typeface="Calibri"/>
                <a:cs typeface="Calibri"/>
              </a:rPr>
              <a:t>iti</a:t>
            </a:r>
            <a:r>
              <a:rPr sz="1200" spc="-20" dirty="0">
                <a:latin typeface="Calibri"/>
                <a:cs typeface="Calibri"/>
              </a:rPr>
              <a:t>e</a:t>
            </a:r>
            <a:r>
              <a:rPr sz="1200" dirty="0">
                <a:latin typeface="Calibri"/>
                <a:cs typeface="Calibri"/>
              </a:rPr>
              <a:t>s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Calibri"/>
                <a:cs typeface="Calibri"/>
              </a:rPr>
              <a:t>r</a:t>
            </a:r>
            <a:r>
              <a:rPr sz="1200" spc="-20" dirty="0">
                <a:latin typeface="Calibri"/>
                <a:cs typeface="Calibri"/>
              </a:rPr>
              <a:t>e</a:t>
            </a:r>
            <a:r>
              <a:rPr sz="1200" spc="-15" dirty="0">
                <a:latin typeface="Calibri"/>
                <a:cs typeface="Calibri"/>
              </a:rPr>
              <a:t>s</a:t>
            </a:r>
            <a:r>
              <a:rPr sz="1200" spc="-20" dirty="0">
                <a:latin typeface="Calibri"/>
                <a:cs typeface="Calibri"/>
              </a:rPr>
              <a:t>e</a:t>
            </a:r>
            <a:r>
              <a:rPr sz="1200" spc="-15" dirty="0">
                <a:latin typeface="Calibri"/>
                <a:cs typeface="Calibri"/>
              </a:rPr>
              <a:t>a</a:t>
            </a:r>
            <a:r>
              <a:rPr sz="1200" spc="-30" dirty="0">
                <a:latin typeface="Calibri"/>
                <a:cs typeface="Calibri"/>
              </a:rPr>
              <a:t>r</a:t>
            </a:r>
            <a:r>
              <a:rPr sz="1200" spc="-25" dirty="0">
                <a:latin typeface="Calibri"/>
                <a:cs typeface="Calibri"/>
              </a:rPr>
              <a:t>c</a:t>
            </a:r>
            <a:r>
              <a:rPr sz="1200" dirty="0">
                <a:latin typeface="Calibri"/>
                <a:cs typeface="Calibri"/>
              </a:rPr>
              <a:t>h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d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h</a:t>
            </a:r>
            <a:r>
              <a:rPr sz="1200" spc="-10" dirty="0">
                <a:latin typeface="Calibri"/>
                <a:cs typeface="Calibri"/>
              </a:rPr>
              <a:t>en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Calibri"/>
                <a:cs typeface="Calibri"/>
              </a:rPr>
              <a:t>i</a:t>
            </a:r>
            <a:r>
              <a:rPr sz="1200" spc="-35" dirty="0">
                <a:latin typeface="Calibri"/>
                <a:cs typeface="Calibri"/>
              </a:rPr>
              <a:t>nt</a:t>
            </a:r>
            <a:r>
              <a:rPr sz="1200" spc="-30" dirty="0">
                <a:latin typeface="Calibri"/>
                <a:cs typeface="Calibri"/>
              </a:rPr>
              <a:t>er</a:t>
            </a:r>
            <a:r>
              <a:rPr sz="1200" spc="-55" dirty="0">
                <a:latin typeface="Calibri"/>
                <a:cs typeface="Calibri"/>
              </a:rPr>
              <a:t>r</a:t>
            </a:r>
            <a:r>
              <a:rPr sz="1200" spc="-25" dirty="0">
                <a:latin typeface="Calibri"/>
                <a:cs typeface="Calibri"/>
              </a:rPr>
              <a:t>o</a:t>
            </a:r>
            <a:r>
              <a:rPr sz="1200" spc="-60" dirty="0">
                <a:latin typeface="Calibri"/>
                <a:cs typeface="Calibri"/>
              </a:rPr>
              <a:t>g</a:t>
            </a:r>
            <a:r>
              <a:rPr sz="1200" spc="-35" dirty="0">
                <a:latin typeface="Calibri"/>
                <a:cs typeface="Calibri"/>
              </a:rPr>
              <a:t>a</a:t>
            </a:r>
            <a:r>
              <a:rPr sz="1200" spc="-25" dirty="0">
                <a:latin typeface="Calibri"/>
                <a:cs typeface="Calibri"/>
              </a:rPr>
              <a:t>ti</a:t>
            </a:r>
            <a:r>
              <a:rPr sz="1200" spc="-20" dirty="0">
                <a:latin typeface="Calibri"/>
                <a:cs typeface="Calibri"/>
              </a:rPr>
              <a:t>n</a:t>
            </a:r>
            <a:r>
              <a:rPr sz="1200" spc="-10" dirty="0">
                <a:latin typeface="Calibri"/>
                <a:cs typeface="Calibri"/>
              </a:rPr>
              <a:t>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h</a:t>
            </a:r>
            <a:r>
              <a:rPr sz="1200" spc="-10" dirty="0">
                <a:latin typeface="Calibri"/>
                <a:cs typeface="Calibri"/>
              </a:rPr>
              <a:t>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Calibri"/>
                <a:cs typeface="Calibri"/>
              </a:rPr>
              <a:t>d</a:t>
            </a:r>
            <a:r>
              <a:rPr sz="1200" spc="-15" dirty="0">
                <a:latin typeface="Calibri"/>
                <a:cs typeface="Calibri"/>
              </a:rPr>
              <a:t>i</a:t>
            </a:r>
            <a:r>
              <a:rPr sz="1200" spc="-25" dirty="0">
                <a:latin typeface="Calibri"/>
                <a:cs typeface="Calibri"/>
              </a:rPr>
              <a:t>g</a:t>
            </a:r>
            <a:r>
              <a:rPr sz="1200" spc="-15" dirty="0">
                <a:latin typeface="Calibri"/>
                <a:cs typeface="Calibri"/>
              </a:rPr>
              <a:t>i</a:t>
            </a:r>
            <a:r>
              <a:rPr sz="1200" spc="-25" dirty="0">
                <a:latin typeface="Calibri"/>
                <a:cs typeface="Calibri"/>
              </a:rPr>
              <a:t>ta</a:t>
            </a:r>
            <a:r>
              <a:rPr sz="1200" dirty="0">
                <a:latin typeface="Calibri"/>
                <a:cs typeface="Calibri"/>
              </a:rPr>
              <a:t>l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Calibri"/>
                <a:cs typeface="Calibri"/>
              </a:rPr>
              <a:t>hu</a:t>
            </a:r>
            <a:r>
              <a:rPr sz="1200" spc="-25" dirty="0">
                <a:latin typeface="Calibri"/>
                <a:cs typeface="Calibri"/>
              </a:rPr>
              <a:t>m</a:t>
            </a:r>
            <a:r>
              <a:rPr sz="1200" spc="-15" dirty="0">
                <a:latin typeface="Calibri"/>
                <a:cs typeface="Calibri"/>
              </a:rPr>
              <a:t>a</a:t>
            </a:r>
            <a:r>
              <a:rPr sz="1200" spc="-10" dirty="0">
                <a:latin typeface="Calibri"/>
                <a:cs typeface="Calibri"/>
              </a:rPr>
              <a:t>n</a:t>
            </a:r>
            <a:r>
              <a:rPr sz="1200" spc="-15" dirty="0">
                <a:latin typeface="Calibri"/>
                <a:cs typeface="Calibri"/>
              </a:rPr>
              <a:t>iti</a:t>
            </a:r>
            <a:r>
              <a:rPr sz="1200" spc="-20" dirty="0">
                <a:latin typeface="Calibri"/>
                <a:cs typeface="Calibri"/>
              </a:rPr>
              <a:t>e</a:t>
            </a:r>
            <a:r>
              <a:rPr sz="1200" dirty="0">
                <a:latin typeface="Calibri"/>
                <a:cs typeface="Calibri"/>
              </a:rPr>
              <a:t>s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Calibri"/>
                <a:cs typeface="Calibri"/>
              </a:rPr>
              <a:t>by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Calibri"/>
                <a:cs typeface="Calibri"/>
              </a:rPr>
              <a:t>hu</a:t>
            </a:r>
            <a:r>
              <a:rPr sz="1200" spc="-25" dirty="0">
                <a:latin typeface="Calibri"/>
                <a:cs typeface="Calibri"/>
              </a:rPr>
              <a:t>m</a:t>
            </a:r>
            <a:r>
              <a:rPr sz="1200" spc="-15" dirty="0">
                <a:latin typeface="Calibri"/>
                <a:cs typeface="Calibri"/>
              </a:rPr>
              <a:t>a</a:t>
            </a:r>
            <a:r>
              <a:rPr sz="1200" spc="-10" dirty="0">
                <a:latin typeface="Calibri"/>
                <a:cs typeface="Calibri"/>
              </a:rPr>
              <a:t>n</a:t>
            </a:r>
            <a:r>
              <a:rPr sz="1200" spc="-15" dirty="0">
                <a:latin typeface="Calibri"/>
                <a:cs typeface="Calibri"/>
              </a:rPr>
              <a:t>iti</a:t>
            </a:r>
            <a:r>
              <a:rPr sz="1200" spc="-20" dirty="0">
                <a:latin typeface="Calibri"/>
                <a:cs typeface="Calibri"/>
              </a:rPr>
              <a:t>e</a:t>
            </a:r>
            <a:r>
              <a:rPr sz="1200" dirty="0">
                <a:latin typeface="Calibri"/>
                <a:cs typeface="Calibri"/>
              </a:rPr>
              <a:t>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Calibri"/>
                <a:cs typeface="Calibri"/>
              </a:rPr>
              <a:t>r</a:t>
            </a:r>
            <a:r>
              <a:rPr sz="1200" spc="-35" dirty="0">
                <a:latin typeface="Calibri"/>
                <a:cs typeface="Calibri"/>
              </a:rPr>
              <a:t>e</a:t>
            </a:r>
            <a:r>
              <a:rPr sz="1200" spc="-40" dirty="0">
                <a:latin typeface="Calibri"/>
                <a:cs typeface="Calibri"/>
              </a:rPr>
              <a:t>s</a:t>
            </a:r>
            <a:r>
              <a:rPr sz="1200" spc="-35" dirty="0">
                <a:latin typeface="Calibri"/>
                <a:cs typeface="Calibri"/>
              </a:rPr>
              <a:t>ea</a:t>
            </a:r>
            <a:r>
              <a:rPr sz="1200" spc="-50" dirty="0">
                <a:latin typeface="Calibri"/>
                <a:cs typeface="Calibri"/>
              </a:rPr>
              <a:t>r</a:t>
            </a:r>
            <a:r>
              <a:rPr sz="1200" spc="-40" dirty="0">
                <a:latin typeface="Calibri"/>
                <a:cs typeface="Calibri"/>
              </a:rPr>
              <a:t>c</a:t>
            </a:r>
            <a:r>
              <a:rPr sz="1200" spc="-30" dirty="0">
                <a:latin typeface="Calibri"/>
                <a:cs typeface="Calibri"/>
              </a:rPr>
              <a:t>h</a:t>
            </a:r>
            <a:r>
              <a:rPr sz="1200" spc="-155" dirty="0">
                <a:latin typeface="Calibri"/>
                <a:cs typeface="Calibri"/>
              </a:rPr>
              <a:t>”</a:t>
            </a:r>
            <a:r>
              <a:rPr sz="1200" dirty="0">
                <a:latin typeface="Calibri"/>
                <a:cs typeface="Calibri"/>
              </a:rPr>
              <a:t>.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-55" dirty="0">
                <a:latin typeface="Calibri"/>
                <a:cs typeface="Calibri"/>
              </a:rPr>
              <a:t>W</a:t>
            </a:r>
            <a:r>
              <a:rPr sz="1200" dirty="0">
                <a:latin typeface="Calibri"/>
                <a:cs typeface="Calibri"/>
              </a:rPr>
              <a:t>al</a:t>
            </a:r>
            <a:r>
              <a:rPr sz="1200" spc="-5" dirty="0">
                <a:latin typeface="Calibri"/>
                <a:cs typeface="Calibri"/>
              </a:rPr>
              <a:t>s</a:t>
            </a:r>
            <a:r>
              <a:rPr sz="1200" dirty="0">
                <a:latin typeface="Calibri"/>
                <a:cs typeface="Calibri"/>
              </a:rPr>
              <a:t>h</a:t>
            </a:r>
            <a:r>
              <a:rPr sz="1200" spc="-5" dirty="0">
                <a:latin typeface="Calibri"/>
                <a:cs typeface="Calibri"/>
              </a:rPr>
              <a:t>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Calibri"/>
                <a:cs typeface="Calibri"/>
              </a:rPr>
              <a:t>B</a:t>
            </a:r>
            <a:r>
              <a:rPr sz="1200" spc="-30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d</a:t>
            </a:r>
            <a:r>
              <a:rPr sz="1200" spc="-5" dirty="0">
                <a:latin typeface="Calibri"/>
                <a:cs typeface="Calibri"/>
              </a:rPr>
              <a:t>o</a:t>
            </a:r>
            <a:r>
              <a:rPr sz="1200" dirty="0">
                <a:latin typeface="Calibri"/>
                <a:cs typeface="Calibri"/>
              </a:rPr>
              <a:t>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Calibri"/>
                <a:cs typeface="Calibri"/>
              </a:rPr>
              <a:t>H</a:t>
            </a:r>
            <a:r>
              <a:rPr sz="1200" spc="-15" dirty="0">
                <a:latin typeface="Calibri"/>
                <a:cs typeface="Calibri"/>
              </a:rPr>
              <a:t>o</a:t>
            </a:r>
            <a:r>
              <a:rPr sz="1200" spc="-25" dirty="0">
                <a:latin typeface="Calibri"/>
                <a:cs typeface="Calibri"/>
              </a:rPr>
              <a:t>r</a:t>
            </a:r>
            <a:r>
              <a:rPr sz="1200" spc="-5" dirty="0">
                <a:latin typeface="Calibri"/>
                <a:cs typeface="Calibri"/>
              </a:rPr>
              <a:t>ow</a:t>
            </a:r>
            <a:r>
              <a:rPr sz="1200" dirty="0">
                <a:latin typeface="Calibri"/>
                <a:cs typeface="Calibri"/>
              </a:rPr>
              <a:t>i</a:t>
            </a:r>
            <a:r>
              <a:rPr sz="1200" spc="-5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z</a:t>
            </a:r>
            <a:r>
              <a:rPr sz="1200" spc="-5" dirty="0">
                <a:latin typeface="Calibri"/>
                <a:cs typeface="Calibri"/>
              </a:rPr>
              <a:t>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Calibri"/>
                <a:cs typeface="Calibri"/>
              </a:rPr>
              <a:t>Sa</a:t>
            </a:r>
            <a:r>
              <a:rPr sz="1200" spc="-20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ah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Calibri"/>
                <a:cs typeface="Calibri"/>
              </a:rPr>
              <a:t>(</a:t>
            </a:r>
            <a:r>
              <a:rPr sz="1200" dirty="0">
                <a:latin typeface="Calibri"/>
                <a:cs typeface="Calibri"/>
              </a:rPr>
              <a:t>n</a:t>
            </a:r>
            <a:r>
              <a:rPr sz="1200" spc="-5" dirty="0">
                <a:latin typeface="Calibri"/>
                <a:cs typeface="Calibri"/>
              </a:rPr>
              <a:t>.</a:t>
            </a:r>
            <a:r>
              <a:rPr sz="1200" dirty="0">
                <a:latin typeface="Calibri"/>
                <a:cs typeface="Calibri"/>
              </a:rPr>
              <a:t>d</a:t>
            </a:r>
            <a:r>
              <a:rPr sz="1200" spc="-5" dirty="0">
                <a:latin typeface="Calibri"/>
                <a:cs typeface="Calibri"/>
              </a:rPr>
              <a:t>.</a:t>
            </a:r>
            <a:r>
              <a:rPr sz="1200" dirty="0">
                <a:latin typeface="Calibri"/>
                <a:cs typeface="Calibri"/>
              </a:rPr>
              <a:t>)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Calibri"/>
                <a:cs typeface="Calibri"/>
              </a:rPr>
              <a:t>I</a:t>
            </a:r>
            <a:r>
              <a:rPr sz="1200" spc="-10" dirty="0">
                <a:latin typeface="Calibri"/>
                <a:cs typeface="Calibri"/>
              </a:rPr>
              <a:t>n</a:t>
            </a:r>
            <a:r>
              <a:rPr sz="1200" spc="-5" dirty="0">
                <a:latin typeface="Calibri"/>
                <a:cs typeface="Calibri"/>
              </a:rPr>
              <a:t>t</a:t>
            </a:r>
            <a:r>
              <a:rPr sz="1200" spc="-30" dirty="0">
                <a:latin typeface="Calibri"/>
                <a:cs typeface="Calibri"/>
              </a:rPr>
              <a:t>r</a:t>
            </a:r>
            <a:r>
              <a:rPr sz="1200" spc="-5" dirty="0">
                <a:latin typeface="Calibri"/>
                <a:cs typeface="Calibri"/>
              </a:rPr>
              <a:t>o</a:t>
            </a:r>
            <a:r>
              <a:rPr sz="1200" spc="5" dirty="0">
                <a:latin typeface="Calibri"/>
                <a:cs typeface="Calibri"/>
              </a:rPr>
              <a:t>d</a:t>
            </a:r>
            <a:r>
              <a:rPr sz="1200" dirty="0">
                <a:latin typeface="Calibri"/>
                <a:cs typeface="Calibri"/>
              </a:rPr>
              <a:t>u</a:t>
            </a:r>
            <a:r>
              <a:rPr sz="1200" spc="-10" dirty="0">
                <a:latin typeface="Calibri"/>
                <a:cs typeface="Calibri"/>
              </a:rPr>
              <a:t>c</a:t>
            </a:r>
            <a:r>
              <a:rPr sz="1200" spc="-5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i</a:t>
            </a:r>
            <a:r>
              <a:rPr sz="1200" spc="-5" dirty="0">
                <a:latin typeface="Calibri"/>
                <a:cs typeface="Calibri"/>
              </a:rPr>
              <a:t>on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5" dirty="0">
                <a:latin typeface="Calibri"/>
                <a:cs typeface="Calibri"/>
              </a:rPr>
              <a:t>T</a:t>
            </a:r>
            <a:r>
              <a:rPr sz="1200" spc="-20" dirty="0">
                <a:latin typeface="Calibri"/>
                <a:cs typeface="Calibri"/>
              </a:rPr>
              <a:t>e</a:t>
            </a:r>
            <a:r>
              <a:rPr sz="1200" spc="-5" dirty="0">
                <a:latin typeface="Calibri"/>
                <a:cs typeface="Calibri"/>
              </a:rPr>
              <a:t>xt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al</a:t>
            </a:r>
            <a:r>
              <a:rPr sz="1200" spc="-25" dirty="0">
                <a:latin typeface="Calibri"/>
                <a:cs typeface="Calibri"/>
              </a:rPr>
              <a:t>y</a:t>
            </a:r>
            <a:r>
              <a:rPr sz="1200" spc="-5" dirty="0">
                <a:latin typeface="Calibri"/>
                <a:cs typeface="Calibri"/>
              </a:rPr>
              <a:t>s</a:t>
            </a:r>
            <a:r>
              <a:rPr sz="1200" dirty="0">
                <a:latin typeface="Calibri"/>
                <a:cs typeface="Calibri"/>
              </a:rPr>
              <a:t>i</a:t>
            </a:r>
            <a:r>
              <a:rPr sz="1200" spc="-5" dirty="0">
                <a:latin typeface="Calibri"/>
                <a:cs typeface="Calibri"/>
              </a:rPr>
              <a:t>s: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Calibri"/>
                <a:cs typeface="Calibri"/>
              </a:rPr>
              <a:t>A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Calibri"/>
                <a:cs typeface="Calibri"/>
              </a:rPr>
              <a:t>Co</a:t>
            </a:r>
            <a:r>
              <a:rPr sz="1200" spc="5" dirty="0">
                <a:latin typeface="Calibri"/>
                <a:cs typeface="Calibri"/>
              </a:rPr>
              <a:t>u</a:t>
            </a:r>
            <a:r>
              <a:rPr sz="1200" spc="-30" dirty="0">
                <a:latin typeface="Calibri"/>
                <a:cs typeface="Calibri"/>
              </a:rPr>
              <a:t>r</a:t>
            </a:r>
            <a:r>
              <a:rPr sz="1200" spc="-5" dirty="0">
                <a:latin typeface="Calibri"/>
                <a:cs typeface="Calibri"/>
              </a:rPr>
              <a:t>se</a:t>
            </a:r>
            <a:r>
              <a:rPr sz="1200" spc="5" dirty="0">
                <a:latin typeface="Calibri"/>
                <a:cs typeface="Calibri"/>
              </a:rPr>
              <a:t>b</a:t>
            </a:r>
            <a:r>
              <a:rPr sz="1200" spc="-5" dirty="0">
                <a:latin typeface="Calibri"/>
                <a:cs typeface="Calibri"/>
              </a:rPr>
              <a:t>o</a:t>
            </a:r>
            <a:r>
              <a:rPr sz="1200" spc="5" dirty="0">
                <a:latin typeface="Calibri"/>
                <a:cs typeface="Calibri"/>
              </a:rPr>
              <a:t>o</a:t>
            </a:r>
            <a:r>
              <a:rPr sz="1200" spc="-10" dirty="0">
                <a:latin typeface="Calibri"/>
                <a:cs typeface="Calibri"/>
              </a:rPr>
              <a:t>k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65" dirty="0">
                <a:latin typeface="Calibri"/>
                <a:cs typeface="Calibri"/>
              </a:rPr>
              <a:t>W</a:t>
            </a:r>
            <a:r>
              <a:rPr sz="1200" spc="-10" dirty="0">
                <a:latin typeface="Calibri"/>
                <a:cs typeface="Calibri"/>
              </a:rPr>
              <a:t>e</a:t>
            </a:r>
            <a:r>
              <a:rPr sz="1200" spc="-5" dirty="0">
                <a:latin typeface="Calibri"/>
                <a:cs typeface="Calibri"/>
              </a:rPr>
              <a:t>b</a:t>
            </a:r>
            <a:r>
              <a:rPr sz="1200" dirty="0">
                <a:latin typeface="Calibri"/>
                <a:cs typeface="Calibri"/>
              </a:rPr>
              <a:t>.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u="sng" spc="-10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h</a:t>
            </a:r>
            <a:r>
              <a:rPr sz="1200" u="sng" spc="-1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t</a:t>
            </a:r>
            <a:r>
              <a:rPr sz="1200" u="sng" spc="-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t</a:t>
            </a:r>
            <a:r>
              <a:rPr sz="1200" u="sng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p</a:t>
            </a:r>
            <a:r>
              <a:rPr sz="1200" u="sng" spc="-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:</a:t>
            </a:r>
            <a:r>
              <a:rPr sz="1200" u="sng" spc="-10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/</a:t>
            </a:r>
            <a:r>
              <a:rPr sz="1200" u="sng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/</a:t>
            </a:r>
            <a:r>
              <a:rPr sz="1200" u="sng" spc="-30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w</a:t>
            </a:r>
            <a:r>
              <a:rPr sz="1200" u="sng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al</a:t>
            </a:r>
            <a:r>
              <a:rPr sz="1200" u="sng" spc="-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s</a:t>
            </a:r>
            <a:r>
              <a:rPr sz="1200" u="sng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h</a:t>
            </a:r>
            <a:r>
              <a:rPr sz="1200" u="sng" spc="-10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b</a:t>
            </a:r>
            <a:r>
              <a:rPr sz="1200" u="sng" spc="-12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200" u="sng" spc="-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u="sng" spc="-20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1200" u="sng" spc="-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1200" u="sng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m/</a:t>
            </a:r>
            <a:r>
              <a:rPr sz="1200" u="sng" spc="-1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t</a:t>
            </a:r>
            <a:r>
              <a:rPr sz="1200" u="sng" spc="-3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200" u="sng" spc="-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x</a:t>
            </a:r>
            <a:r>
              <a:rPr sz="1200" u="sng" spc="-1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t</a:t>
            </a:r>
            <a:r>
              <a:rPr sz="1200" u="sng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u="sng" spc="-10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n</a:t>
            </a:r>
            <a:r>
              <a:rPr sz="1200" u="sng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al</a:t>
            </a:r>
            <a:r>
              <a:rPr sz="1200" u="sng" spc="-2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y</a:t>
            </a:r>
            <a:r>
              <a:rPr sz="1200" u="sng" spc="-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s</a:t>
            </a:r>
            <a:r>
              <a:rPr sz="1200" u="sng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i</a:t>
            </a:r>
            <a:r>
              <a:rPr sz="1200" u="sng" spc="-10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s</a:t>
            </a:r>
            <a:r>
              <a:rPr sz="1200" u="sng" spc="-2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1200" u="sng" spc="-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1200" u="sng" spc="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u</a:t>
            </a:r>
            <a:r>
              <a:rPr sz="1200" u="sng" spc="-30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200" u="sng" spc="-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se</a:t>
            </a:r>
            <a:r>
              <a:rPr sz="1200" u="sng" spc="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b</a:t>
            </a:r>
            <a:r>
              <a:rPr sz="1200" u="sng" spc="-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1200" u="sng" spc="5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1200" u="sng" spc="-10" dirty="0">
                <a:solidFill>
                  <a:srgbClr val="2C78CC"/>
                </a:solidFill>
                <a:latin typeface="Calibri"/>
                <a:cs typeface="Calibri"/>
                <a:hlinkClick r:id="rId3"/>
              </a:rPr>
              <a:t>k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793486" y="1547764"/>
            <a:ext cx="116951" cy="1402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35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6080">
              <a:lnSpc>
                <a:spcPct val="100000"/>
              </a:lnSpc>
            </a:pPr>
            <a:r>
              <a:rPr b="0" spc="-5" dirty="0">
                <a:solidFill>
                  <a:srgbClr val="CB0E0E"/>
                </a:solidFill>
                <a:latin typeface="Century Gothic"/>
                <a:cs typeface="Century Gothic"/>
              </a:rPr>
              <a:t>Sto</a:t>
            </a:r>
            <a:r>
              <a:rPr b="0" spc="-10" dirty="0">
                <a:solidFill>
                  <a:srgbClr val="CB0E0E"/>
                </a:solidFill>
                <a:latin typeface="Century Gothic"/>
                <a:cs typeface="Century Gothic"/>
              </a:rPr>
              <a:t>r</a:t>
            </a:r>
            <a:r>
              <a:rPr b="0" spc="-5" dirty="0">
                <a:solidFill>
                  <a:srgbClr val="CB0E0E"/>
                </a:solidFill>
                <a:latin typeface="Century Gothic"/>
                <a:cs typeface="Century Gothic"/>
              </a:rPr>
              <a:t>data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36930" y="1934275"/>
            <a:ext cx="7643495" cy="304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329" indent="-214629">
              <a:lnSpc>
                <a:spcPct val="100000"/>
              </a:lnSpc>
              <a:buFont typeface="Arial"/>
              <a:buChar char="•"/>
              <a:tabLst>
                <a:tab pos="227965" algn="l"/>
              </a:tabLst>
            </a:pPr>
            <a:r>
              <a:rPr sz="2600" spc="5" dirty="0">
                <a:latin typeface="Calibri"/>
                <a:cs typeface="Calibri"/>
              </a:rPr>
              <a:t>En</a:t>
            </a:r>
            <a:r>
              <a:rPr sz="2600" spc="-75" dirty="0">
                <a:latin typeface="Calibri"/>
                <a:cs typeface="Calibri"/>
              </a:rPr>
              <a:t>k</a:t>
            </a:r>
            <a:r>
              <a:rPr sz="2600" spc="5" dirty="0">
                <a:latin typeface="Calibri"/>
                <a:cs typeface="Calibri"/>
              </a:rPr>
              <a:t>el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d</a:t>
            </a:r>
            <a:r>
              <a:rPr sz="2600" spc="-20" dirty="0">
                <a:latin typeface="Calibri"/>
                <a:cs typeface="Calibri"/>
              </a:rPr>
              <a:t>e</a:t>
            </a:r>
            <a:r>
              <a:rPr sz="2600" dirty="0">
                <a:latin typeface="Calibri"/>
                <a:cs typeface="Calibri"/>
              </a:rPr>
              <a:t>f</a:t>
            </a:r>
            <a:r>
              <a:rPr sz="2600" spc="5" dirty="0">
                <a:latin typeface="Calibri"/>
                <a:cs typeface="Calibri"/>
              </a:rPr>
              <a:t>in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5" dirty="0">
                <a:latin typeface="Calibri"/>
                <a:cs typeface="Calibri"/>
              </a:rPr>
              <a:t>on:</a:t>
            </a:r>
            <a:endParaRPr sz="2600">
              <a:latin typeface="Calibri"/>
              <a:cs typeface="Calibri"/>
            </a:endParaRPr>
          </a:p>
          <a:p>
            <a:pPr marL="657225" marR="5080" lvl="1" indent="-215265">
              <a:lnSpc>
                <a:spcPts val="2450"/>
              </a:lnSpc>
              <a:spcBef>
                <a:spcPts val="570"/>
              </a:spcBef>
              <a:buFont typeface="Arial"/>
              <a:buChar char="•"/>
              <a:tabLst>
                <a:tab pos="657860" algn="l"/>
              </a:tabLst>
            </a:pPr>
            <a:r>
              <a:rPr sz="2250" dirty="0">
                <a:latin typeface="Calibri"/>
                <a:cs typeface="Calibri"/>
              </a:rPr>
              <a:t>Beg</a:t>
            </a:r>
            <a:r>
              <a:rPr sz="2250" spc="-25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ep</a:t>
            </a:r>
            <a:r>
              <a:rPr sz="2250" spc="-10" dirty="0">
                <a:latin typeface="Calibri"/>
                <a:cs typeface="Calibri"/>
              </a:rPr>
              <a:t>p</a:t>
            </a:r>
            <a:r>
              <a:rPr sz="2250" spc="-15" dirty="0">
                <a:latin typeface="Calibri"/>
                <a:cs typeface="Calibri"/>
              </a:rPr>
              <a:t>e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75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hä</a:t>
            </a:r>
            <a:r>
              <a:rPr sz="2250" spc="-40" dirty="0">
                <a:latin typeface="Calibri"/>
                <a:cs typeface="Calibri"/>
              </a:rPr>
              <a:t>n</a:t>
            </a:r>
            <a:r>
              <a:rPr sz="2250" dirty="0">
                <a:latin typeface="Calibri"/>
                <a:cs typeface="Calibri"/>
              </a:rPr>
              <a:t>v</a:t>
            </a:r>
            <a:r>
              <a:rPr sz="2250" spc="-15" dirty="0">
                <a:latin typeface="Calibri"/>
                <a:cs typeface="Calibri"/>
              </a:rPr>
              <a:t>i</a:t>
            </a:r>
            <a:r>
              <a:rPr sz="2250" spc="-5" dirty="0">
                <a:latin typeface="Calibri"/>
                <a:cs typeface="Calibri"/>
              </a:rPr>
              <a:t>s</a:t>
            </a:r>
            <a:r>
              <a:rPr sz="2250" dirty="0">
                <a:latin typeface="Calibri"/>
                <a:cs typeface="Calibri"/>
              </a:rPr>
              <a:t>ar</a:t>
            </a:r>
            <a:r>
              <a:rPr sz="2250" spc="-50" dirty="0">
                <a:latin typeface="Times New Roman"/>
                <a:cs typeface="Times New Roman"/>
              </a:rPr>
              <a:t> </a:t>
            </a:r>
            <a:r>
              <a:rPr sz="2250" spc="5" dirty="0">
                <a:latin typeface="Calibri"/>
                <a:cs typeface="Calibri"/>
              </a:rPr>
              <a:t>l</a:t>
            </a:r>
            <a:r>
              <a:rPr sz="2250" spc="-5" dirty="0">
                <a:latin typeface="Calibri"/>
                <a:cs typeface="Calibri"/>
              </a:rPr>
              <a:t>ö</a:t>
            </a:r>
            <a:r>
              <a:rPr sz="2250" spc="-25" dirty="0">
                <a:latin typeface="Calibri"/>
                <a:cs typeface="Calibri"/>
              </a:rPr>
              <a:t>s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4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10" dirty="0">
                <a:latin typeface="Calibri"/>
                <a:cs typeface="Calibri"/>
              </a:rPr>
              <a:t>i</a:t>
            </a:r>
            <a:r>
              <a:rPr sz="2250" spc="5" dirty="0">
                <a:latin typeface="Calibri"/>
                <a:cs typeface="Calibri"/>
              </a:rPr>
              <a:t>ll</a:t>
            </a:r>
            <a:r>
              <a:rPr sz="2250" spc="-40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s</a:t>
            </a:r>
            <a:r>
              <a:rPr sz="2250" dirty="0">
                <a:latin typeface="Calibri"/>
                <a:cs typeface="Calibri"/>
              </a:rPr>
              <a:t>å</a:t>
            </a:r>
            <a:r>
              <a:rPr sz="2250" spc="-55" dirty="0">
                <a:latin typeface="Times New Roman"/>
                <a:cs typeface="Times New Roman"/>
              </a:rPr>
              <a:t> </a:t>
            </a:r>
            <a:r>
              <a:rPr sz="2250" spc="-25" dirty="0">
                <a:latin typeface="Calibri"/>
                <a:cs typeface="Calibri"/>
              </a:rPr>
              <a:t>s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spc="-5" dirty="0">
                <a:latin typeface="Calibri"/>
                <a:cs typeface="Calibri"/>
              </a:rPr>
              <a:t>o</a:t>
            </a:r>
            <a:r>
              <a:rPr sz="2250" spc="-45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a</a:t>
            </a:r>
            <a:r>
              <a:rPr sz="2250" spc="-45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d</a:t>
            </a:r>
            <a:r>
              <a:rPr sz="2250" spc="-25" dirty="0">
                <a:latin typeface="Calibri"/>
                <a:cs typeface="Calibri"/>
              </a:rPr>
              <a:t>a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am</a:t>
            </a:r>
            <a:r>
              <a:rPr sz="2250" spc="5" dirty="0">
                <a:latin typeface="Calibri"/>
                <a:cs typeface="Calibri"/>
              </a:rPr>
              <a:t>ä</a:t>
            </a:r>
            <a:r>
              <a:rPr sz="2250" spc="-5" dirty="0">
                <a:latin typeface="Calibri"/>
                <a:cs typeface="Calibri"/>
              </a:rPr>
              <a:t>n</a:t>
            </a:r>
            <a:r>
              <a:rPr sz="2250" spc="-30" dirty="0">
                <a:latin typeface="Calibri"/>
                <a:cs typeface="Calibri"/>
              </a:rPr>
              <a:t>g</a:t>
            </a:r>
            <a:r>
              <a:rPr sz="2250" spc="-5" dirty="0">
                <a:latin typeface="Calibri"/>
                <a:cs typeface="Calibri"/>
              </a:rPr>
              <a:t>de</a:t>
            </a:r>
            <a:r>
              <a:rPr sz="2250" dirty="0">
                <a:latin typeface="Calibri"/>
                <a:cs typeface="Calibri"/>
              </a:rPr>
              <a:t>r</a:t>
            </a:r>
            <a:r>
              <a:rPr sz="2250" spc="-75" dirty="0">
                <a:latin typeface="Times New Roman"/>
                <a:cs typeface="Times New Roman"/>
              </a:rPr>
              <a:t> </a:t>
            </a:r>
            <a:r>
              <a:rPr sz="2250" spc="-20" dirty="0">
                <a:latin typeface="Calibri"/>
                <a:cs typeface="Calibri"/>
              </a:rPr>
              <a:t>a</a:t>
            </a:r>
            <a:r>
              <a:rPr sz="2250" spc="-45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45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d</a:t>
            </a:r>
            <a:r>
              <a:rPr sz="2250" dirty="0">
                <a:latin typeface="Calibri"/>
                <a:cs typeface="Calibri"/>
              </a:rPr>
              <a:t>e</a:t>
            </a:r>
            <a:r>
              <a:rPr sz="2250" spc="-50" dirty="0">
                <a:latin typeface="Times New Roman"/>
                <a:cs typeface="Times New Roman"/>
              </a:rPr>
              <a:t> </a:t>
            </a:r>
            <a:r>
              <a:rPr sz="2250" spc="5" dirty="0">
                <a:latin typeface="Calibri"/>
                <a:cs typeface="Calibri"/>
              </a:rPr>
              <a:t>i</a:t>
            </a:r>
            <a:r>
              <a:rPr sz="2250" spc="-35" dirty="0">
                <a:latin typeface="Calibri"/>
                <a:cs typeface="Calibri"/>
              </a:rPr>
              <a:t>n</a:t>
            </a:r>
            <a:r>
              <a:rPr sz="2250" spc="-30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e</a:t>
            </a:r>
            <a:r>
              <a:rPr sz="2250" dirty="0">
                <a:latin typeface="Times New Roman"/>
                <a:cs typeface="Times New Roman"/>
              </a:rPr>
              <a:t> </a:t>
            </a:r>
            <a:r>
              <a:rPr sz="2250" spc="-40" dirty="0">
                <a:latin typeface="Calibri"/>
                <a:cs typeface="Calibri"/>
              </a:rPr>
              <a:t>k</a:t>
            </a:r>
            <a:r>
              <a:rPr sz="2250" dirty="0">
                <a:latin typeface="Calibri"/>
                <a:cs typeface="Calibri"/>
              </a:rPr>
              <a:t>an</a:t>
            </a:r>
            <a:r>
              <a:rPr sz="2250" spc="-55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Calibri"/>
                <a:cs typeface="Calibri"/>
              </a:rPr>
              <a:t>l</a:t>
            </a:r>
            <a:r>
              <a:rPr sz="2250" dirty="0">
                <a:latin typeface="Calibri"/>
                <a:cs typeface="Calibri"/>
              </a:rPr>
              <a:t>ag</a:t>
            </a:r>
            <a:r>
              <a:rPr sz="2250" spc="-45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as</a:t>
            </a:r>
            <a:r>
              <a:rPr sz="2250" spc="-5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Calibri"/>
                <a:cs typeface="Calibri"/>
              </a:rPr>
              <a:t>e</a:t>
            </a:r>
            <a:r>
              <a:rPr sz="2250" spc="-10" dirty="0">
                <a:latin typeface="Calibri"/>
                <a:cs typeface="Calibri"/>
              </a:rPr>
              <a:t>l</a:t>
            </a:r>
            <a:r>
              <a:rPr sz="2250" spc="5" dirty="0">
                <a:latin typeface="Calibri"/>
                <a:cs typeface="Calibri"/>
              </a:rPr>
              <a:t>l</a:t>
            </a:r>
            <a:r>
              <a:rPr sz="2250" spc="-10" dirty="0">
                <a:latin typeface="Calibri"/>
                <a:cs typeface="Calibri"/>
              </a:rPr>
              <a:t>e</a:t>
            </a:r>
            <a:r>
              <a:rPr sz="2250" dirty="0">
                <a:latin typeface="Calibri"/>
                <a:cs typeface="Calibri"/>
              </a:rPr>
              <a:t>r</a:t>
            </a:r>
            <a:r>
              <a:rPr sz="2250" spc="-40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be</a:t>
            </a:r>
            <a:r>
              <a:rPr sz="2250" spc="-10" dirty="0">
                <a:latin typeface="Calibri"/>
                <a:cs typeface="Calibri"/>
              </a:rPr>
              <a:t>h</a:t>
            </a:r>
            <a:r>
              <a:rPr sz="2250" dirty="0">
                <a:latin typeface="Calibri"/>
                <a:cs typeface="Calibri"/>
              </a:rPr>
              <a:t>and</a:t>
            </a:r>
            <a:r>
              <a:rPr sz="2250" spc="-5" dirty="0">
                <a:latin typeface="Calibri"/>
                <a:cs typeface="Calibri"/>
              </a:rPr>
              <a:t>l</a:t>
            </a:r>
            <a:r>
              <a:rPr sz="2250" dirty="0">
                <a:latin typeface="Calibri"/>
                <a:cs typeface="Calibri"/>
              </a:rPr>
              <a:t>as</a:t>
            </a:r>
            <a:r>
              <a:rPr sz="2250" spc="-60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p</a:t>
            </a:r>
            <a:r>
              <a:rPr sz="2250" dirty="0">
                <a:latin typeface="Calibri"/>
                <a:cs typeface="Calibri"/>
              </a:rPr>
              <a:t>å</a:t>
            </a:r>
            <a:r>
              <a:rPr sz="2250" spc="-5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Calibri"/>
                <a:cs typeface="Calibri"/>
              </a:rPr>
              <a:t>t</a:t>
            </a:r>
            <a:r>
              <a:rPr sz="2250" spc="-50" dirty="0">
                <a:latin typeface="Calibri"/>
                <a:cs typeface="Calibri"/>
              </a:rPr>
              <a:t>r</a:t>
            </a:r>
            <a:r>
              <a:rPr sz="2250" dirty="0">
                <a:latin typeface="Calibri"/>
                <a:cs typeface="Calibri"/>
              </a:rPr>
              <a:t>adit</a:t>
            </a:r>
            <a:r>
              <a:rPr sz="2250" spc="-15" dirty="0">
                <a:latin typeface="Calibri"/>
                <a:cs typeface="Calibri"/>
              </a:rPr>
              <a:t>i</a:t>
            </a:r>
            <a:r>
              <a:rPr sz="2250" spc="-5" dirty="0">
                <a:latin typeface="Calibri"/>
                <a:cs typeface="Calibri"/>
              </a:rPr>
              <a:t>one</a:t>
            </a:r>
            <a:r>
              <a:rPr sz="2250" dirty="0">
                <a:latin typeface="Calibri"/>
                <a:cs typeface="Calibri"/>
              </a:rPr>
              <a:t>l</a:t>
            </a:r>
            <a:r>
              <a:rPr sz="2250" spc="-10" dirty="0">
                <a:latin typeface="Calibri"/>
                <a:cs typeface="Calibri"/>
              </a:rPr>
              <a:t>l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5" dirty="0">
                <a:latin typeface="Times New Roman"/>
                <a:cs typeface="Times New Roman"/>
              </a:rPr>
              <a:t> </a:t>
            </a:r>
            <a:r>
              <a:rPr sz="2250" spc="-5" dirty="0">
                <a:latin typeface="Calibri"/>
                <a:cs typeface="Calibri"/>
              </a:rPr>
              <a:t>s</a:t>
            </a:r>
            <a:r>
              <a:rPr sz="2250" spc="-20" dirty="0">
                <a:latin typeface="Calibri"/>
                <a:cs typeface="Calibri"/>
              </a:rPr>
              <a:t>ä</a:t>
            </a:r>
            <a:r>
              <a:rPr sz="2250" spc="-45" dirty="0">
                <a:latin typeface="Calibri"/>
                <a:cs typeface="Calibri"/>
              </a:rPr>
              <a:t>t</a:t>
            </a:r>
            <a:r>
              <a:rPr sz="2250" dirty="0">
                <a:latin typeface="Calibri"/>
                <a:cs typeface="Calibri"/>
              </a:rPr>
              <a:t>t.</a:t>
            </a:r>
            <a:endParaRPr sz="225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227965" algn="l"/>
              </a:tabLst>
            </a:pPr>
            <a:r>
              <a:rPr sz="2600" spc="5" dirty="0">
                <a:latin typeface="Calibri"/>
                <a:cs typeface="Calibri"/>
              </a:rPr>
              <a:t>S</a:t>
            </a:r>
            <a:r>
              <a:rPr sz="2600" spc="-20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o</a:t>
            </a:r>
            <a:r>
              <a:rPr sz="2600" spc="-45" dirty="0">
                <a:latin typeface="Calibri"/>
                <a:cs typeface="Calibri"/>
              </a:rPr>
              <a:t>r</a:t>
            </a:r>
            <a:r>
              <a:rPr sz="2600" spc="5" dirty="0">
                <a:latin typeface="Calibri"/>
                <a:cs typeface="Calibri"/>
              </a:rPr>
              <a:t>d</a:t>
            </a:r>
            <a:r>
              <a:rPr sz="2600" spc="-15" dirty="0">
                <a:latin typeface="Calibri"/>
                <a:cs typeface="Calibri"/>
              </a:rPr>
              <a:t>a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5" dirty="0">
                <a:latin typeface="Times New Roman"/>
                <a:cs typeface="Times New Roman"/>
              </a:rPr>
              <a:t> </a:t>
            </a:r>
            <a:r>
              <a:rPr sz="2600" spc="-45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änn</a:t>
            </a:r>
            <a:r>
              <a:rPr sz="2600" spc="-5" dirty="0">
                <a:latin typeface="Calibri"/>
                <a:cs typeface="Calibri"/>
              </a:rPr>
              <a:t>e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ecknas</a:t>
            </a:r>
            <a:r>
              <a:rPr sz="2600" spc="-15" dirty="0">
                <a:latin typeface="Times New Roman"/>
                <a:cs typeface="Times New Roman"/>
              </a:rPr>
              <a:t> </a:t>
            </a:r>
            <a:r>
              <a:rPr sz="2600" spc="-40" dirty="0">
                <a:latin typeface="Calibri"/>
                <a:cs typeface="Calibri"/>
              </a:rPr>
              <a:t>a</a:t>
            </a:r>
            <a:r>
              <a:rPr sz="2600" spc="10" dirty="0">
                <a:latin typeface="Calibri"/>
                <a:cs typeface="Calibri"/>
              </a:rPr>
              <a:t>v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-50" dirty="0">
                <a:latin typeface="Calibri"/>
                <a:cs typeface="Calibri"/>
              </a:rPr>
              <a:t>f</a:t>
            </a:r>
            <a:r>
              <a:rPr sz="2600" spc="5" dirty="0">
                <a:latin typeface="Calibri"/>
                <a:cs typeface="Calibri"/>
              </a:rPr>
              <a:t>ö</a:t>
            </a:r>
            <a:r>
              <a:rPr sz="2600" spc="-5" dirty="0">
                <a:latin typeface="Calibri"/>
                <a:cs typeface="Calibri"/>
              </a:rPr>
              <a:t>l</a:t>
            </a:r>
            <a:r>
              <a:rPr sz="2600" spc="5" dirty="0">
                <a:latin typeface="Calibri"/>
                <a:cs typeface="Calibri"/>
              </a:rPr>
              <a:t>jande:</a:t>
            </a:r>
            <a:endParaRPr sz="2600">
              <a:latin typeface="Calibri"/>
              <a:cs typeface="Calibri"/>
            </a:endParaRPr>
          </a:p>
          <a:p>
            <a:pPr marL="657225" lvl="1" indent="-215265">
              <a:lnSpc>
                <a:spcPct val="100000"/>
              </a:lnSpc>
              <a:spcBef>
                <a:spcPts val="254"/>
              </a:spcBef>
              <a:buFont typeface="Arial"/>
              <a:buChar char="•"/>
              <a:tabLst>
                <a:tab pos="657860" algn="l"/>
              </a:tabLst>
            </a:pPr>
            <a:r>
              <a:rPr sz="2250" spc="-105" dirty="0">
                <a:latin typeface="Calibri"/>
                <a:cs typeface="Calibri"/>
              </a:rPr>
              <a:t>V</a:t>
            </a:r>
            <a:r>
              <a:rPr sz="2250" spc="5" dirty="0">
                <a:latin typeface="Calibri"/>
                <a:cs typeface="Calibri"/>
              </a:rPr>
              <a:t>ol</a:t>
            </a:r>
            <a:r>
              <a:rPr sz="2250" dirty="0">
                <a:latin typeface="Calibri"/>
                <a:cs typeface="Calibri"/>
              </a:rPr>
              <a:t>ym</a:t>
            </a:r>
            <a:endParaRPr sz="2250">
              <a:latin typeface="Calibri"/>
              <a:cs typeface="Calibri"/>
            </a:endParaRPr>
          </a:p>
          <a:p>
            <a:pPr marL="657225" lvl="1" indent="-215265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657860" algn="l"/>
              </a:tabLst>
            </a:pPr>
            <a:r>
              <a:rPr sz="2250" spc="-5" dirty="0">
                <a:latin typeface="Calibri"/>
                <a:cs typeface="Calibri"/>
              </a:rPr>
              <a:t>S</a:t>
            </a:r>
            <a:r>
              <a:rPr sz="2250" dirty="0">
                <a:latin typeface="Calibri"/>
                <a:cs typeface="Calibri"/>
              </a:rPr>
              <a:t>ort</a:t>
            </a:r>
            <a:endParaRPr sz="2250">
              <a:latin typeface="Calibri"/>
              <a:cs typeface="Calibri"/>
            </a:endParaRPr>
          </a:p>
          <a:p>
            <a:pPr marL="657225" lvl="1" indent="-215265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657860" algn="l"/>
              </a:tabLst>
            </a:pPr>
            <a:r>
              <a:rPr sz="2250" spc="-5" dirty="0">
                <a:latin typeface="Calibri"/>
                <a:cs typeface="Calibri"/>
              </a:rPr>
              <a:t>H</a:t>
            </a:r>
            <a:r>
              <a:rPr sz="2250" spc="5" dirty="0">
                <a:latin typeface="Calibri"/>
                <a:cs typeface="Calibri"/>
              </a:rPr>
              <a:t>a</a:t>
            </a:r>
            <a:r>
              <a:rPr sz="2250" spc="-25" dirty="0">
                <a:latin typeface="Calibri"/>
                <a:cs typeface="Calibri"/>
              </a:rPr>
              <a:t>s</a:t>
            </a:r>
            <a:r>
              <a:rPr sz="2250" dirty="0">
                <a:latin typeface="Calibri"/>
                <a:cs typeface="Calibri"/>
              </a:rPr>
              <a:t>t</a:t>
            </a:r>
            <a:r>
              <a:rPr sz="2250" spc="-10" dirty="0">
                <a:latin typeface="Calibri"/>
                <a:cs typeface="Calibri"/>
              </a:rPr>
              <a:t>i</a:t>
            </a:r>
            <a:r>
              <a:rPr sz="2250" dirty="0">
                <a:latin typeface="Calibri"/>
                <a:cs typeface="Calibri"/>
              </a:rPr>
              <a:t>gh</a:t>
            </a:r>
            <a:r>
              <a:rPr sz="2250" spc="-20" dirty="0">
                <a:latin typeface="Calibri"/>
                <a:cs typeface="Calibri"/>
              </a:rPr>
              <a:t>e</a:t>
            </a:r>
            <a:r>
              <a:rPr sz="2250" dirty="0">
                <a:latin typeface="Calibri"/>
                <a:cs typeface="Calibri"/>
              </a:rPr>
              <a:t>t</a:t>
            </a:r>
            <a:endParaRPr sz="2250">
              <a:latin typeface="Calibri"/>
              <a:cs typeface="Calibri"/>
            </a:endParaRPr>
          </a:p>
          <a:p>
            <a:pPr marL="657225" lvl="1" indent="-215265">
              <a:lnSpc>
                <a:spcPct val="100000"/>
              </a:lnSpc>
              <a:spcBef>
                <a:spcPts val="225"/>
              </a:spcBef>
              <a:buFont typeface="Arial"/>
              <a:buChar char="•"/>
              <a:tabLst>
                <a:tab pos="657860" algn="l"/>
              </a:tabLst>
            </a:pPr>
            <a:r>
              <a:rPr sz="2250" spc="-5" dirty="0">
                <a:latin typeface="Calibri"/>
                <a:cs typeface="Calibri"/>
              </a:rPr>
              <a:t>S</a:t>
            </a:r>
            <a:r>
              <a:rPr sz="2250" spc="5" dirty="0">
                <a:latin typeface="Calibri"/>
                <a:cs typeface="Calibri"/>
              </a:rPr>
              <a:t>a</a:t>
            </a:r>
            <a:r>
              <a:rPr sz="2250" spc="-5" dirty="0">
                <a:latin typeface="Calibri"/>
                <a:cs typeface="Calibri"/>
              </a:rPr>
              <a:t>nn</a:t>
            </a:r>
            <a:r>
              <a:rPr sz="2250" spc="-15" dirty="0">
                <a:latin typeface="Calibri"/>
                <a:cs typeface="Calibri"/>
              </a:rPr>
              <a:t>i</a:t>
            </a:r>
            <a:r>
              <a:rPr sz="2250" spc="-5" dirty="0">
                <a:latin typeface="Calibri"/>
                <a:cs typeface="Calibri"/>
              </a:rPr>
              <a:t>ngsha</a:t>
            </a:r>
            <a:r>
              <a:rPr sz="2250" dirty="0">
                <a:latin typeface="Calibri"/>
                <a:cs typeface="Calibri"/>
              </a:rPr>
              <a:t>lt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793486" y="1547764"/>
            <a:ext cx="116951" cy="1402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0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3267" y="879020"/>
            <a:ext cx="6354445" cy="1154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100" dirty="0">
                <a:solidFill>
                  <a:srgbClr val="CB0E0E"/>
                </a:solidFill>
                <a:latin typeface="Century Gothic"/>
                <a:cs typeface="Century Gothic"/>
              </a:rPr>
              <a:t>Källor</a:t>
            </a:r>
            <a:r>
              <a:rPr sz="4100" spc="95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sz="4100" dirty="0">
                <a:solidFill>
                  <a:srgbClr val="CB0E0E"/>
                </a:solidFill>
                <a:latin typeface="Century Gothic"/>
                <a:cs typeface="Century Gothic"/>
              </a:rPr>
              <a:t>till</a:t>
            </a:r>
            <a:r>
              <a:rPr sz="4100" spc="110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sz="4100" dirty="0">
                <a:solidFill>
                  <a:srgbClr val="CB0E0E"/>
                </a:solidFill>
                <a:latin typeface="Century Gothic"/>
                <a:cs typeface="Century Gothic"/>
              </a:rPr>
              <a:t>texter</a:t>
            </a:r>
            <a:r>
              <a:rPr sz="4100" spc="95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sz="4100" dirty="0">
                <a:solidFill>
                  <a:srgbClr val="CB0E0E"/>
                </a:solidFill>
                <a:latin typeface="Century Gothic"/>
                <a:cs typeface="Century Gothic"/>
              </a:rPr>
              <a:t>med</a:t>
            </a:r>
            <a:r>
              <a:rPr sz="4100" spc="114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sz="4100" spc="-5" dirty="0">
                <a:solidFill>
                  <a:srgbClr val="CB0E0E"/>
                </a:solidFill>
                <a:latin typeface="Century Gothic"/>
                <a:cs typeface="Century Gothic"/>
              </a:rPr>
              <a:t>s</a:t>
            </a:r>
            <a:r>
              <a:rPr sz="4100" spc="5" dirty="0">
                <a:solidFill>
                  <a:srgbClr val="CB0E0E"/>
                </a:solidFill>
                <a:latin typeface="Century Gothic"/>
                <a:cs typeface="Century Gothic"/>
              </a:rPr>
              <a:t>t</a:t>
            </a:r>
            <a:r>
              <a:rPr sz="4100" dirty="0">
                <a:solidFill>
                  <a:srgbClr val="CB0E0E"/>
                </a:solidFill>
                <a:latin typeface="Century Gothic"/>
                <a:cs typeface="Century Gothic"/>
              </a:rPr>
              <a:t>o</a:t>
            </a:r>
            <a:r>
              <a:rPr sz="4100" spc="-15" dirty="0">
                <a:solidFill>
                  <a:srgbClr val="CB0E0E"/>
                </a:solidFill>
                <a:latin typeface="Century Gothic"/>
                <a:cs typeface="Century Gothic"/>
              </a:rPr>
              <a:t>r</a:t>
            </a:r>
            <a:r>
              <a:rPr sz="4100" dirty="0">
                <a:solidFill>
                  <a:srgbClr val="CB0E0E"/>
                </a:solidFill>
                <a:latin typeface="Century Gothic"/>
                <a:cs typeface="Century Gothic"/>
              </a:rPr>
              <a:t>a</a:t>
            </a:r>
            <a:endParaRPr sz="4100">
              <a:latin typeface="Century Gothic"/>
              <a:cs typeface="Century Gothic"/>
            </a:endParaRPr>
          </a:p>
          <a:p>
            <a:pPr marL="12700">
              <a:lnSpc>
                <a:spcPts val="4840"/>
              </a:lnSpc>
              <a:spcBef>
                <a:spcPts val="40"/>
              </a:spcBef>
            </a:pPr>
            <a:r>
              <a:rPr sz="4100" dirty="0">
                <a:solidFill>
                  <a:srgbClr val="CB0E0E"/>
                </a:solidFill>
                <a:latin typeface="Century Gothic"/>
                <a:cs typeface="Century Gothic"/>
              </a:rPr>
              <a:t>mängder</a:t>
            </a:r>
            <a:r>
              <a:rPr sz="4100" spc="105" dirty="0">
                <a:solidFill>
                  <a:srgbClr val="CB0E0E"/>
                </a:solidFill>
                <a:latin typeface="Times New Roman"/>
                <a:cs typeface="Times New Roman"/>
              </a:rPr>
              <a:t> </a:t>
            </a:r>
            <a:r>
              <a:rPr sz="4100" spc="-5" dirty="0">
                <a:solidFill>
                  <a:srgbClr val="CB0E0E"/>
                </a:solidFill>
                <a:latin typeface="Century Gothic"/>
                <a:cs typeface="Century Gothic"/>
              </a:rPr>
              <a:t>data</a:t>
            </a:r>
            <a:endParaRPr sz="41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6480" y="2305497"/>
            <a:ext cx="7569200" cy="3244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329" indent="-214629">
              <a:lnSpc>
                <a:spcPct val="100000"/>
              </a:lnSpc>
              <a:buFont typeface="Arial"/>
              <a:buChar char="•"/>
              <a:tabLst>
                <a:tab pos="227965" algn="l"/>
              </a:tabLst>
            </a:pPr>
            <a:r>
              <a:rPr sz="2600" spc="-220" dirty="0">
                <a:latin typeface="Calibri"/>
                <a:cs typeface="Calibri"/>
              </a:rPr>
              <a:t>T</a:t>
            </a:r>
            <a:r>
              <a:rPr sz="2600" spc="-30" dirty="0">
                <a:latin typeface="Calibri"/>
                <a:cs typeface="Calibri"/>
              </a:rPr>
              <a:t>e</a:t>
            </a:r>
            <a:r>
              <a:rPr sz="2600" spc="20" dirty="0">
                <a:latin typeface="Calibri"/>
                <a:cs typeface="Calibri"/>
              </a:rPr>
              <a:t>x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er</a:t>
            </a:r>
            <a:r>
              <a:rPr sz="2600" spc="-6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medie</a:t>
            </a:r>
            <a:r>
              <a:rPr sz="2600" spc="-5" dirty="0">
                <a:latin typeface="Calibri"/>
                <a:cs typeface="Calibri"/>
              </a:rPr>
              <a:t>r</a:t>
            </a:r>
            <a:r>
              <a:rPr sz="2600" spc="5" dirty="0">
                <a:latin typeface="Calibri"/>
                <a:cs typeface="Calibri"/>
              </a:rPr>
              <a:t>na,</a:t>
            </a:r>
            <a:r>
              <a:rPr sz="2600" spc="-1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5" dirty="0">
                <a:latin typeface="Calibri"/>
                <a:cs typeface="Calibri"/>
              </a:rPr>
              <a:t>.</a:t>
            </a:r>
            <a:r>
              <a:rPr sz="2600" spc="-30" dirty="0">
                <a:latin typeface="Calibri"/>
                <a:cs typeface="Calibri"/>
              </a:rPr>
              <a:t>e</a:t>
            </a:r>
            <a:r>
              <a:rPr sz="2600" spc="5" dirty="0">
                <a:latin typeface="Calibri"/>
                <a:cs typeface="Calibri"/>
              </a:rPr>
              <a:t>x.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5" dirty="0">
                <a:latin typeface="Calibri"/>
                <a:cs typeface="Calibri"/>
              </a:rPr>
              <a:t>dnin</a:t>
            </a:r>
            <a:r>
              <a:rPr sz="2600" spc="-50" dirty="0">
                <a:latin typeface="Calibri"/>
                <a:cs typeface="Calibri"/>
              </a:rPr>
              <a:t>g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265" dirty="0">
                <a:latin typeface="Calibri"/>
                <a:cs typeface="Calibri"/>
              </a:rPr>
              <a:t>r</a:t>
            </a:r>
            <a:r>
              <a:rPr sz="2600" spc="5" dirty="0">
                <a:latin typeface="Calibri"/>
                <a:cs typeface="Calibri"/>
              </a:rPr>
              <a:t>.</a:t>
            </a:r>
            <a:endParaRPr sz="26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875"/>
              </a:spcBef>
              <a:buFont typeface="Arial"/>
              <a:buChar char="•"/>
              <a:tabLst>
                <a:tab pos="227965" algn="l"/>
              </a:tabLst>
            </a:pPr>
            <a:r>
              <a:rPr sz="2600" spc="5" dirty="0">
                <a:latin typeface="Calibri"/>
                <a:cs typeface="Calibri"/>
              </a:rPr>
              <a:t>Sociala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medi</a:t>
            </a:r>
            <a:r>
              <a:rPr sz="2600" dirty="0">
                <a:latin typeface="Calibri"/>
                <a:cs typeface="Calibri"/>
              </a:rPr>
              <a:t>er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so</a:t>
            </a:r>
            <a:r>
              <a:rPr sz="2600" spc="20" dirty="0">
                <a:latin typeface="Calibri"/>
                <a:cs typeface="Calibri"/>
              </a:rPr>
              <a:t>m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-55" dirty="0">
                <a:latin typeface="Calibri"/>
                <a:cs typeface="Calibri"/>
              </a:rPr>
              <a:t>F</a:t>
            </a:r>
            <a:r>
              <a:rPr sz="2600" spc="10" dirty="0">
                <a:latin typeface="Calibri"/>
                <a:cs typeface="Calibri"/>
              </a:rPr>
              <a:t>acebook</a:t>
            </a:r>
            <a:r>
              <a:rPr sz="2600" spc="-2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oc</a:t>
            </a:r>
            <a:r>
              <a:rPr sz="2600" spc="10" dirty="0">
                <a:latin typeface="Calibri"/>
                <a:cs typeface="Calibri"/>
              </a:rPr>
              <a:t>h</a:t>
            </a:r>
            <a:r>
              <a:rPr sz="2600" spc="-40" dirty="0">
                <a:latin typeface="Times New Roman"/>
                <a:cs typeface="Times New Roman"/>
              </a:rPr>
              <a:t> </a:t>
            </a:r>
            <a:r>
              <a:rPr sz="2600" spc="-100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wi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er</a:t>
            </a:r>
            <a:r>
              <a:rPr sz="2600" spc="-4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oc</a:t>
            </a:r>
            <a:r>
              <a:rPr sz="2600" spc="10" dirty="0">
                <a:latin typeface="Calibri"/>
                <a:cs typeface="Calibri"/>
              </a:rPr>
              <a:t>h</a:t>
            </a:r>
            <a:r>
              <a:rPr sz="2600" spc="-4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bl</a:t>
            </a:r>
            <a:r>
              <a:rPr sz="2600" dirty="0">
                <a:latin typeface="Calibri"/>
                <a:cs typeface="Calibri"/>
              </a:rPr>
              <a:t>o</a:t>
            </a:r>
            <a:r>
              <a:rPr sz="2600" spc="25" dirty="0">
                <a:latin typeface="Calibri"/>
                <a:cs typeface="Calibri"/>
              </a:rPr>
              <a:t>g</a:t>
            </a:r>
            <a:r>
              <a:rPr sz="2600" spc="-40" dirty="0">
                <a:latin typeface="Calibri"/>
                <a:cs typeface="Calibri"/>
              </a:rPr>
              <a:t>g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270" dirty="0">
                <a:latin typeface="Calibri"/>
                <a:cs typeface="Calibri"/>
              </a:rPr>
              <a:t>r</a:t>
            </a:r>
            <a:r>
              <a:rPr sz="2600" spc="5" dirty="0">
                <a:latin typeface="Calibri"/>
                <a:cs typeface="Calibri"/>
              </a:rPr>
              <a:t>.</a:t>
            </a:r>
            <a:endParaRPr sz="26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227965" algn="l"/>
              </a:tabLst>
            </a:pPr>
            <a:r>
              <a:rPr sz="2600" spc="5" dirty="0">
                <a:latin typeface="Calibri"/>
                <a:cs typeface="Calibri"/>
              </a:rPr>
              <a:t>Do</a:t>
            </a:r>
            <a:r>
              <a:rPr sz="2600" spc="-25" dirty="0">
                <a:latin typeface="Calibri"/>
                <a:cs typeface="Calibri"/>
              </a:rPr>
              <a:t>k</a:t>
            </a:r>
            <a:r>
              <a:rPr sz="2600" spc="10" dirty="0">
                <a:latin typeface="Calibri"/>
                <a:cs typeface="Calibri"/>
              </a:rPr>
              <a:t>ume</a:t>
            </a:r>
            <a:r>
              <a:rPr sz="2600" spc="-15" dirty="0">
                <a:latin typeface="Calibri"/>
                <a:cs typeface="Calibri"/>
              </a:rPr>
              <a:t>n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1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f</a:t>
            </a:r>
            <a:r>
              <a:rPr sz="2600" spc="-45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ån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-20" dirty="0">
                <a:latin typeface="Calibri"/>
                <a:cs typeface="Calibri"/>
              </a:rPr>
              <a:t>m</a:t>
            </a:r>
            <a:r>
              <a:rPr sz="2600" spc="10" dirty="0">
                <a:latin typeface="Calibri"/>
                <a:cs typeface="Calibri"/>
              </a:rPr>
              <a:t>ynd</a:t>
            </a:r>
            <a:r>
              <a:rPr sz="2600" dirty="0">
                <a:latin typeface="Calibri"/>
                <a:cs typeface="Calibri"/>
              </a:rPr>
              <a:t>ig</a:t>
            </a:r>
            <a:r>
              <a:rPr sz="2600" spc="5" dirty="0">
                <a:latin typeface="Calibri"/>
                <a:cs typeface="Calibri"/>
              </a:rPr>
              <a:t>h</a:t>
            </a:r>
            <a:r>
              <a:rPr sz="2600" spc="-5" dirty="0">
                <a:latin typeface="Calibri"/>
                <a:cs typeface="Calibri"/>
              </a:rPr>
              <a:t>e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erna,</a:t>
            </a:r>
            <a:r>
              <a:rPr sz="2600" spc="-1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t.</a:t>
            </a:r>
            <a:r>
              <a:rPr sz="2600" spc="-35" dirty="0">
                <a:latin typeface="Calibri"/>
                <a:cs typeface="Calibri"/>
              </a:rPr>
              <a:t>e</a:t>
            </a:r>
            <a:r>
              <a:rPr sz="2600" spc="5" dirty="0">
                <a:latin typeface="Calibri"/>
                <a:cs typeface="Calibri"/>
              </a:rPr>
              <a:t>x.</a:t>
            </a:r>
            <a:r>
              <a:rPr sz="2600" spc="-4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vi</a:t>
            </a:r>
            <a:r>
              <a:rPr sz="2600" spc="-5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papper</a:t>
            </a:r>
            <a:r>
              <a:rPr sz="260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och</a:t>
            </a:r>
            <a:endParaRPr sz="2600">
              <a:latin typeface="Calibri"/>
              <a:cs typeface="Calibri"/>
            </a:endParaRPr>
          </a:p>
          <a:p>
            <a:pPr marL="227329">
              <a:lnSpc>
                <a:spcPct val="100000"/>
              </a:lnSpc>
              <a:spcBef>
                <a:spcPts val="70"/>
              </a:spcBef>
            </a:pPr>
            <a:r>
              <a:rPr sz="2600" spc="5" dirty="0">
                <a:latin typeface="Calibri"/>
                <a:cs typeface="Calibri"/>
              </a:rPr>
              <a:t>i</a:t>
            </a:r>
            <a:r>
              <a:rPr sz="2600" spc="-20" dirty="0">
                <a:latin typeface="Calibri"/>
                <a:cs typeface="Calibri"/>
              </a:rPr>
              <a:t>nt</a:t>
            </a:r>
            <a:r>
              <a:rPr sz="2600" spc="10" dirty="0">
                <a:latin typeface="Calibri"/>
                <a:cs typeface="Calibri"/>
              </a:rPr>
              <a:t>e</a:t>
            </a:r>
            <a:r>
              <a:rPr sz="2600" spc="-5" dirty="0">
                <a:latin typeface="Calibri"/>
                <a:cs typeface="Calibri"/>
              </a:rPr>
              <a:t>r</a:t>
            </a:r>
            <a:r>
              <a:rPr sz="2600" spc="5" dirty="0">
                <a:latin typeface="Calibri"/>
                <a:cs typeface="Calibri"/>
              </a:rPr>
              <a:t>pell</a:t>
            </a:r>
            <a:r>
              <a:rPr sz="2600" spc="-20" dirty="0">
                <a:latin typeface="Calibri"/>
                <a:cs typeface="Calibri"/>
              </a:rPr>
              <a:t>a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5" dirty="0">
                <a:latin typeface="Calibri"/>
                <a:cs typeface="Calibri"/>
              </a:rPr>
              <a:t>on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254" dirty="0">
                <a:latin typeface="Calibri"/>
                <a:cs typeface="Calibri"/>
              </a:rPr>
              <a:t>r</a:t>
            </a:r>
            <a:r>
              <a:rPr sz="2600" spc="5" dirty="0">
                <a:latin typeface="Calibri"/>
                <a:cs typeface="Calibri"/>
              </a:rPr>
              <a:t>.</a:t>
            </a:r>
            <a:endParaRPr sz="26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1140"/>
              </a:spcBef>
              <a:buFont typeface="Arial"/>
              <a:buChar char="•"/>
              <a:tabLst>
                <a:tab pos="227965" algn="l"/>
              </a:tabLst>
            </a:pPr>
            <a:r>
              <a:rPr sz="2600" spc="-25" dirty="0">
                <a:latin typeface="Calibri"/>
                <a:cs typeface="Calibri"/>
              </a:rPr>
              <a:t>F</a:t>
            </a:r>
            <a:r>
              <a:rPr sz="2600" spc="5" dirty="0">
                <a:latin typeface="Calibri"/>
                <a:cs typeface="Calibri"/>
              </a:rPr>
              <a:t>o</a:t>
            </a:r>
            <a:r>
              <a:rPr sz="2600" spc="-55" dirty="0">
                <a:latin typeface="Calibri"/>
                <a:cs typeface="Calibri"/>
              </a:rPr>
              <a:t>r</a:t>
            </a:r>
            <a:r>
              <a:rPr sz="2600" spc="5" dirty="0">
                <a:latin typeface="Calibri"/>
                <a:cs typeface="Calibri"/>
              </a:rPr>
              <a:t>s</a:t>
            </a:r>
            <a:r>
              <a:rPr sz="2600" spc="15" dirty="0">
                <a:latin typeface="Calibri"/>
                <a:cs typeface="Calibri"/>
              </a:rPr>
              <a:t>k</a:t>
            </a:r>
            <a:r>
              <a:rPr sz="2600" spc="5" dirty="0">
                <a:latin typeface="Calibri"/>
                <a:cs typeface="Calibri"/>
              </a:rPr>
              <a:t>nin</a:t>
            </a:r>
            <a:r>
              <a:rPr sz="2600" spc="10" dirty="0">
                <a:latin typeface="Calibri"/>
                <a:cs typeface="Calibri"/>
              </a:rPr>
              <a:t>g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publ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10" dirty="0">
                <a:latin typeface="Calibri"/>
                <a:cs typeface="Calibri"/>
              </a:rPr>
              <a:t>ce</a:t>
            </a:r>
            <a:r>
              <a:rPr sz="2600" spc="-45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ad</a:t>
            </a:r>
            <a:r>
              <a:rPr sz="2600" spc="-3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-15" dirty="0">
                <a:latin typeface="Calibri"/>
                <a:cs typeface="Calibri"/>
              </a:rPr>
              <a:t>ve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ens</a:t>
            </a:r>
            <a:r>
              <a:rPr sz="2600" spc="-35" dirty="0">
                <a:latin typeface="Calibri"/>
                <a:cs typeface="Calibri"/>
              </a:rPr>
              <a:t>k</a:t>
            </a:r>
            <a:r>
              <a:rPr sz="2600" spc="5" dirty="0">
                <a:latin typeface="Calibri"/>
                <a:cs typeface="Calibri"/>
              </a:rPr>
              <a:t>apli</a:t>
            </a:r>
            <a:r>
              <a:rPr sz="2600" spc="-50" dirty="0">
                <a:latin typeface="Calibri"/>
                <a:cs typeface="Calibri"/>
              </a:rPr>
              <a:t>g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3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5" dirty="0">
                <a:latin typeface="Calibri"/>
                <a:cs typeface="Calibri"/>
              </a:rPr>
              <a:t>ds</a:t>
            </a:r>
            <a:r>
              <a:rPr sz="2600" spc="15" dirty="0">
                <a:latin typeface="Calibri"/>
                <a:cs typeface="Calibri"/>
              </a:rPr>
              <a:t>k</a:t>
            </a:r>
            <a:r>
              <a:rPr sz="2600" spc="5" dirty="0">
                <a:latin typeface="Calibri"/>
                <a:cs typeface="Calibri"/>
              </a:rPr>
              <a:t>r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dirty="0">
                <a:latin typeface="Calibri"/>
                <a:cs typeface="Calibri"/>
              </a:rPr>
              <a:t>f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275" dirty="0">
                <a:latin typeface="Calibri"/>
                <a:cs typeface="Calibri"/>
              </a:rPr>
              <a:t>r</a:t>
            </a:r>
            <a:r>
              <a:rPr sz="2600" spc="5" dirty="0">
                <a:latin typeface="Calibri"/>
                <a:cs typeface="Calibri"/>
              </a:rPr>
              <a:t>.</a:t>
            </a:r>
            <a:endParaRPr sz="26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944"/>
              </a:spcBef>
              <a:buFont typeface="Arial"/>
              <a:buChar char="•"/>
              <a:tabLst>
                <a:tab pos="227965" algn="l"/>
              </a:tabLst>
            </a:pPr>
            <a:r>
              <a:rPr sz="2600" spc="-125" dirty="0">
                <a:latin typeface="Calibri"/>
                <a:cs typeface="Calibri"/>
              </a:rPr>
              <a:t>V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10" dirty="0">
                <a:latin typeface="Calibri"/>
                <a:cs typeface="Calibri"/>
              </a:rPr>
              <a:t>ens</a:t>
            </a:r>
            <a:r>
              <a:rPr sz="2600" spc="-35" dirty="0">
                <a:latin typeface="Calibri"/>
                <a:cs typeface="Calibri"/>
              </a:rPr>
              <a:t>k</a:t>
            </a:r>
            <a:r>
              <a:rPr sz="2600" spc="5" dirty="0">
                <a:latin typeface="Calibri"/>
                <a:cs typeface="Calibri"/>
              </a:rPr>
              <a:t>apli</a:t>
            </a:r>
            <a:r>
              <a:rPr sz="2600" spc="-50" dirty="0">
                <a:latin typeface="Calibri"/>
                <a:cs typeface="Calibri"/>
              </a:rPr>
              <a:t>g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20" dirty="0"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Calibri"/>
                <a:cs typeface="Calibri"/>
              </a:rPr>
              <a:t>arkiv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-35" dirty="0">
                <a:latin typeface="Calibri"/>
                <a:cs typeface="Calibri"/>
              </a:rPr>
              <a:t>a</a:t>
            </a:r>
            <a:r>
              <a:rPr sz="2600" spc="10" dirty="0">
                <a:latin typeface="Calibri"/>
                <a:cs typeface="Calibri"/>
              </a:rPr>
              <a:t>v</a:t>
            </a:r>
            <a:r>
              <a:rPr sz="2600" spc="-6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o</a:t>
            </a:r>
            <a:r>
              <a:rPr sz="2600" spc="-20" dirty="0">
                <a:latin typeface="Calibri"/>
                <a:cs typeface="Calibri"/>
              </a:rPr>
              <a:t>f</a:t>
            </a:r>
            <a:r>
              <a:rPr sz="2600" spc="-55" dirty="0">
                <a:latin typeface="Calibri"/>
                <a:cs typeface="Calibri"/>
              </a:rPr>
              <a:t>f</a:t>
            </a:r>
            <a:r>
              <a:rPr sz="2600" spc="10" dirty="0">
                <a:latin typeface="Calibri"/>
                <a:cs typeface="Calibri"/>
              </a:rPr>
              <a:t>e</a:t>
            </a:r>
            <a:r>
              <a:rPr sz="2600" spc="-15" dirty="0">
                <a:latin typeface="Calibri"/>
                <a:cs typeface="Calibri"/>
              </a:rPr>
              <a:t>n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5" dirty="0">
                <a:latin typeface="Calibri"/>
                <a:cs typeface="Calibri"/>
              </a:rPr>
              <a:t>l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spc="-45" dirty="0">
                <a:latin typeface="Calibri"/>
                <a:cs typeface="Calibri"/>
              </a:rPr>
              <a:t>g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30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böc</a:t>
            </a:r>
            <a:r>
              <a:rPr sz="2600" spc="-70" dirty="0">
                <a:latin typeface="Calibri"/>
                <a:cs typeface="Calibri"/>
              </a:rPr>
              <a:t>k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235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,</a:t>
            </a:r>
            <a:r>
              <a:rPr sz="2600" spc="-25" dirty="0">
                <a:latin typeface="Times New Roman"/>
                <a:cs typeface="Times New Roman"/>
              </a:rPr>
              <a:t> </a:t>
            </a:r>
            <a:r>
              <a:rPr sz="2600" spc="5" dirty="0">
                <a:latin typeface="Calibri"/>
                <a:cs typeface="Calibri"/>
              </a:rPr>
              <a:t>t.</a:t>
            </a:r>
            <a:r>
              <a:rPr sz="2600" spc="-35" dirty="0">
                <a:latin typeface="Calibri"/>
                <a:cs typeface="Calibri"/>
              </a:rPr>
              <a:t>e</a:t>
            </a:r>
            <a:r>
              <a:rPr sz="2600" dirty="0">
                <a:latin typeface="Calibri"/>
                <a:cs typeface="Calibri"/>
              </a:rPr>
              <a:t>x.</a:t>
            </a:r>
            <a:endParaRPr sz="2600">
              <a:latin typeface="Calibri"/>
              <a:cs typeface="Calibri"/>
            </a:endParaRPr>
          </a:p>
          <a:p>
            <a:pPr marL="226060">
              <a:lnSpc>
                <a:spcPct val="100000"/>
              </a:lnSpc>
              <a:spcBef>
                <a:spcPts val="35"/>
              </a:spcBef>
            </a:pPr>
            <a:r>
              <a:rPr sz="2600" i="1" spc="10" dirty="0">
                <a:latin typeface="Calibri"/>
                <a:cs typeface="Calibri"/>
              </a:rPr>
              <a:t>Pr</a:t>
            </a:r>
            <a:r>
              <a:rPr sz="2600" i="1" spc="-5" dirty="0">
                <a:latin typeface="Calibri"/>
                <a:cs typeface="Calibri"/>
              </a:rPr>
              <a:t>o</a:t>
            </a:r>
            <a:r>
              <a:rPr sz="2600" i="1" dirty="0">
                <a:latin typeface="Calibri"/>
                <a:cs typeface="Calibri"/>
              </a:rPr>
              <a:t>jek</a:t>
            </a:r>
            <a:r>
              <a:rPr sz="2600" i="1" spc="5" dirty="0">
                <a:latin typeface="Calibri"/>
                <a:cs typeface="Calibri"/>
              </a:rPr>
              <a:t>t</a:t>
            </a:r>
            <a:r>
              <a:rPr sz="2600" i="1" spc="-35" dirty="0">
                <a:latin typeface="Times New Roman"/>
                <a:cs typeface="Times New Roman"/>
              </a:rPr>
              <a:t> </a:t>
            </a:r>
            <a:r>
              <a:rPr sz="2600" i="1" spc="10" dirty="0">
                <a:latin typeface="Calibri"/>
                <a:cs typeface="Calibri"/>
              </a:rPr>
              <a:t>Gu</a:t>
            </a:r>
            <a:r>
              <a:rPr sz="2600" i="1" spc="-25" dirty="0">
                <a:latin typeface="Calibri"/>
                <a:cs typeface="Calibri"/>
              </a:rPr>
              <a:t>t</a:t>
            </a:r>
            <a:r>
              <a:rPr sz="2600" i="1" spc="10" dirty="0">
                <a:latin typeface="Calibri"/>
                <a:cs typeface="Calibri"/>
              </a:rPr>
              <a:t>en</a:t>
            </a:r>
            <a:r>
              <a:rPr sz="2600" i="1" spc="15" dirty="0">
                <a:latin typeface="Calibri"/>
                <a:cs typeface="Calibri"/>
              </a:rPr>
              <a:t>b</a:t>
            </a:r>
            <a:r>
              <a:rPr sz="2600" i="1" spc="10" dirty="0">
                <a:latin typeface="Calibri"/>
                <a:cs typeface="Calibri"/>
              </a:rPr>
              <a:t>erg.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793486" y="1547764"/>
            <a:ext cx="116951" cy="1402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Gustaf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473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Personalizado 1">
      <a:dk1>
        <a:sysClr val="windowText" lastClr="000000"/>
      </a:dk1>
      <a:lt1>
        <a:sysClr val="window" lastClr="FFFFFF"/>
      </a:lt1>
      <a:dk2>
        <a:srgbClr val="CB0F0F"/>
      </a:dk2>
      <a:lt2>
        <a:srgbClr val="EBEBEB"/>
      </a:lt2>
      <a:accent1>
        <a:srgbClr val="CB0F0F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2D78CC"/>
      </a:hlink>
      <a:folHlink>
        <a:srgbClr val="2D78CC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847778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2012-07-18T23:36:00+00:00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1597963</Value>
    </PublishStatusLookup>
    <APAuthor xmlns="4873beb7-5857-4685-be1f-d57550cc96cc">
      <UserInfo>
        <DisplayName>REDMOND\v-alekha</DisplayName>
        <AccountId>2912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TP103039515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EAE737A-72D2-4F07-84A4-D46333E273A5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  <ds:schemaRef ds:uri="4873beb7-5857-4685-be1f-d57550cc96cc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CEC0E97-8C84-410A-8286-2F18FF8966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E901BC-D190-49E6-8B33-2F32A0F2BF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tf03039516</Template>
  <TotalTime>0</TotalTime>
  <Words>1314</Words>
  <Application>Microsoft Office PowerPoint</Application>
  <PresentationFormat>Široki zaslon</PresentationFormat>
  <Paragraphs>232</Paragraphs>
  <Slides>39</Slides>
  <Notes>37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39</vt:i4>
      </vt:variant>
    </vt:vector>
  </HeadingPairs>
  <TitlesOfParts>
    <vt:vector size="48" baseType="lpstr">
      <vt:lpstr>Fjalla One</vt:lpstr>
      <vt:lpstr>Times New Roman</vt:lpstr>
      <vt:lpstr>Wingdings 3</vt:lpstr>
      <vt:lpstr>Century Gothic</vt:lpstr>
      <vt:lpstr>Calibri</vt:lpstr>
      <vt:lpstr>Raleway</vt:lpstr>
      <vt:lpstr>Calibri Light</vt:lpstr>
      <vt:lpstr>Arial</vt:lpstr>
      <vt:lpstr>Ion</vt:lpstr>
      <vt:lpstr>Digitala kvantitativa metoder för textanalys</vt:lpstr>
      <vt:lpstr>Text vs siffror</vt:lpstr>
      <vt:lpstr>Mål och agenda</vt:lpstr>
      <vt:lpstr>Kvantitativ vs kvalitativ läsning</vt:lpstr>
      <vt:lpstr>PowerPoint prezentacija</vt:lpstr>
      <vt:lpstr>PowerPoint prezentacija</vt:lpstr>
      <vt:lpstr>Digitala humaniora</vt:lpstr>
      <vt:lpstr>Stordata</vt:lpstr>
      <vt:lpstr>PowerPoint prezentacija</vt:lpstr>
      <vt:lpstr>Text som data (analog, manuell)</vt:lpstr>
      <vt:lpstr>PowerPoint prezentacija</vt:lpstr>
      <vt:lpstr>PowerPoint prezentacija</vt:lpstr>
      <vt:lpstr>Varför läsa med en dator?</vt:lpstr>
      <vt:lpstr>PowerPoint prezentacija</vt:lpstr>
      <vt:lpstr>PowerPoint prezentacija</vt:lpstr>
      <vt:lpstr>Natur/religion/vetenskap/kultur</vt:lpstr>
      <vt:lpstr>”Vetenskap vs religion"</vt:lpstr>
      <vt:lpstr>”Ras”</vt:lpstr>
      <vt:lpstr>N-gram</vt:lpstr>
      <vt:lpstr>PowerPoint prezentacija</vt:lpstr>
      <vt:lpstr>Textnära läsning</vt:lpstr>
      <vt:lpstr>Textkodning</vt:lpstr>
      <vt:lpstr>PowerPoint prezentacija</vt:lpstr>
      <vt:lpstr>Problem</vt:lpstr>
      <vt:lpstr>Verktygslådan Voyant</vt:lpstr>
      <vt:lpstr>Statiska verktyg</vt:lpstr>
      <vt:lpstr>Statiska verktyg</vt:lpstr>
      <vt:lpstr>Beskrivande statistik</vt:lpstr>
      <vt:lpstr>PowerPoint prezentacija</vt:lpstr>
      <vt:lpstr>Alternativ</vt:lpstr>
      <vt:lpstr>Dynamiska verktyg</vt:lpstr>
      <vt:lpstr>Dynamiska verktyg</vt:lpstr>
      <vt:lpstr>TermsBerry</vt:lpstr>
      <vt:lpstr>Konkordans (kontext)</vt:lpstr>
      <vt:lpstr>Bubblelines</vt:lpstr>
      <vt:lpstr>Fler verktyg</vt:lpstr>
      <vt:lpstr>Övning</vt:lpstr>
      <vt:lpstr>PowerPoint prezentacija</vt:lpstr>
      <vt:lpstr>Instructor 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2017-08-11T19:24:45Z</dcterms:created>
  <dcterms:modified xsi:type="dcterms:W3CDTF">2019-01-14T10:36:52Z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