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9.jpg" ContentType="image/jpg"/>
  <Override PartName="/ppt/media/image10.jpg" ContentType="image/jpg"/>
  <Override PartName="/ppt/notesSlides/notesSlide5.xml" ContentType="application/vnd.openxmlformats-officedocument.presentationml.notesSlide+xml"/>
  <Override PartName="/ppt/media/image11.jpg" ContentType="image/jpg"/>
  <Override PartName="/ppt/media/image12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image18.jpg" ContentType="image/jpg"/>
  <Override PartName="/ppt/notesSlides/notesSlide20.xml" ContentType="application/vnd.openxmlformats-officedocument.presentationml.notesSlide+xml"/>
  <Override PartName="/ppt/media/image20.jpg" ContentType="image/jp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image25.jpg" ContentType="image/jpg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4"/>
  </p:notesMasterIdLst>
  <p:handoutMasterIdLst>
    <p:handoutMasterId r:id="rId45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276" r:id="rId43"/>
  </p:sldIdLst>
  <p:sldSz cx="12192000" cy="6858000"/>
  <p:notesSz cx="7023100" cy="9309100"/>
  <p:embeddedFontLst>
    <p:embeddedFont>
      <p:font typeface="Fjalla One" panose="020B0604020202020204" charset="0"/>
      <p:regular r:id="rId46"/>
    </p:embeddedFont>
    <p:embeddedFont>
      <p:font typeface="Wingdings 3" panose="05040102010807070707" pitchFamily="18" charset="2"/>
      <p:regular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Raleway" panose="020B0604020202020204" charset="-18"/>
      <p:regular r:id="rId56"/>
      <p:bold r:id="rId57"/>
      <p:italic r:id="rId58"/>
      <p:boldItalic r:id="rId59"/>
    </p:embeddedFont>
    <p:embeddedFont>
      <p:font typeface="Calibri Light" panose="020F0302020204030204" pitchFamily="34" charset="0"/>
      <p:regular r:id="rId60"/>
      <p: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font" Target="fonts/font1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GB" u="heavy" spc="-30" dirty="0" smtClean="0">
              <a:solidFill>
                <a:srgbClr val="2C78CC"/>
              </a:solidFill>
              <a:latin typeface="Century Gothic"/>
              <a:cs typeface="Century Gothic"/>
              <a:hlinkClick xmlns:r="http://schemas.openxmlformats.org/officeDocument/2006/relationships" r:id="rId1"/>
            </a:rPr>
            <a:t>gustaf.nelhans@hb.se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0" u="heavy" kern="1200" spc="-30" dirty="0" smtClean="0">
              <a:solidFill>
                <a:srgbClr val="2C78CC"/>
              </a:solidFill>
              <a:latin typeface="Century Gothic"/>
              <a:cs typeface="Century Gothic"/>
              <a:hlinkClick xmlns:r="http://schemas.openxmlformats.org/officeDocument/2006/relationships" r:id="rId1"/>
            </a:rPr>
            <a:t>gustaf.nelhans@hb.se</a:t>
          </a:r>
          <a:endParaRPr lang="en-US" sz="50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821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636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759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7028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5154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6997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34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7591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06022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6771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47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336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066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97399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43899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2606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310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2692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30461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32706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6327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3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99136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4051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70915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7071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02221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1701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5986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07212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7766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7667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50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3926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875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040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804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59954-8D4D-413B-8AEE-38046CE324AB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714D5-FC38-4D73-A2E0-6DAEF91BC855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3BEB-5AE5-41ED-B24C-26B14FC23DB7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E23F-FA76-4289-9CA7-9ABA04FD785C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B0F2-8905-4189-BD16-874849F92E96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386A-B0C2-4EF8-BA86-DD3AE603CF03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EC01D-54D5-4913-8784-AE9A1A50F459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8ED0-EA0E-42FC-8894-A379191CBDF2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649F-0236-4571-86F0-3833A7B4DA60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75938-819A-43BB-99D0-2C75C3CEABEA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CD27-4DD7-4688-B30D-3EEC3125302A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A8C9-E783-4510-8784-6696A612398A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BAEB4-A1D2-4198-87A7-E0B343F35D02}" type="datetime1">
              <a:rPr lang="en-US" smtClean="0"/>
              <a:t>1/14/2019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4073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795771" y="284988"/>
            <a:ext cx="5369051" cy="2167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67FDA-1DF8-44DB-B079-CB32F074349F}" type="datetime1">
              <a:rPr lang="en-US" smtClean="0"/>
              <a:t>1/14/2019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249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412A4-E6F5-4205-A0D9-DE82A8F31F88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38EC-1867-495E-BB04-338943CF7208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63CC-7781-4205-B267-EE9573200996}" type="datetime1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1E97-F082-4C04-BE7E-32D3EDDC37B1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5819-C072-45E3-B436-A0D2D435E005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28AA-4BFD-454F-A91B-1ABE31578840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5B257-98CE-4880-A302-5DBAAACE487C}" type="datetime1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02A3119-1C09-4555-8F0D-1474D905FE60}" type="datetime1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alshbr.com/textanalysiscourseboo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sv-SE" sz="4400" spc="-5" dirty="0"/>
              <a:t>Digital</a:t>
            </a:r>
            <a:r>
              <a:rPr lang="sv-SE" sz="4400" dirty="0"/>
              <a:t>a</a:t>
            </a:r>
            <a:r>
              <a:rPr lang="sv-SE" sz="4400" spc="120" dirty="0">
                <a:latin typeface="Times New Roman"/>
                <a:cs typeface="Times New Roman"/>
              </a:rPr>
              <a:t> </a:t>
            </a:r>
            <a:r>
              <a:rPr lang="sv-SE" sz="4400" dirty="0"/>
              <a:t>kvantitativa</a:t>
            </a:r>
            <a:r>
              <a:rPr lang="sv-SE" sz="4400" spc="90" dirty="0">
                <a:latin typeface="Times New Roman"/>
                <a:cs typeface="Times New Roman"/>
              </a:rPr>
              <a:t> </a:t>
            </a:r>
            <a:r>
              <a:rPr lang="sv-SE" sz="4400" dirty="0"/>
              <a:t>metoder</a:t>
            </a:r>
            <a:br>
              <a:rPr lang="sv-SE" sz="4400" dirty="0"/>
            </a:br>
            <a:r>
              <a:rPr lang="sv-SE" sz="4400" spc="-25" dirty="0"/>
              <a:t>för</a:t>
            </a:r>
            <a:r>
              <a:rPr lang="sv-SE" sz="4400" spc="130" dirty="0">
                <a:latin typeface="Times New Roman"/>
                <a:cs typeface="Times New Roman"/>
              </a:rPr>
              <a:t> </a:t>
            </a:r>
            <a:r>
              <a:rPr lang="sv-SE" sz="4400" dirty="0"/>
              <a:t>textanalys</a:t>
            </a:r>
            <a:endParaRPr lang="sv-S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 smtClean="0"/>
              <a:t>Gustaf</a:t>
            </a:r>
            <a:r>
              <a:rPr lang="hr-HR" dirty="0" smtClean="0"/>
              <a:t> </a:t>
            </a:r>
            <a:r>
              <a:rPr lang="hr-HR" dirty="0" err="1" smtClean="0"/>
              <a:t>nellhans</a:t>
            </a:r>
            <a:r>
              <a:rPr lang="ca-ES" dirty="0" smtClean="0"/>
              <a:t> </a:t>
            </a:r>
            <a:r>
              <a:rPr lang="en-US" dirty="0" smtClean="0"/>
              <a:t>| </a:t>
            </a:r>
            <a:r>
              <a:rPr lang="hr-HR" dirty="0" smtClean="0"/>
              <a:t>RMIS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2930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Text</a:t>
            </a:r>
            <a:r>
              <a:rPr b="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5" dirty="0">
                <a:solidFill>
                  <a:srgbClr val="CB0E0E"/>
                </a:solidFill>
                <a:latin typeface="Century Gothic"/>
                <a:cs typeface="Century Gothic"/>
              </a:rPr>
              <a:t>s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om</a:t>
            </a:r>
            <a:r>
              <a:rPr b="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dat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  <a:r>
              <a:rPr b="0" spc="12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(an</a:t>
            </a:r>
            <a:r>
              <a:rPr b="0" spc="5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log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,</a:t>
            </a:r>
            <a:r>
              <a:rPr b="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manu</a:t>
            </a:r>
            <a:r>
              <a:rPr b="0" spc="5" dirty="0">
                <a:solidFill>
                  <a:srgbClr val="CB0E0E"/>
                </a:solidFill>
                <a:latin typeface="Century Gothic"/>
                <a:cs typeface="Century Gothic"/>
              </a:rPr>
              <a:t>e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ll)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7871" y="1973189"/>
            <a:ext cx="7891780" cy="3281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140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0" dirty="0">
                <a:latin typeface="Calibri"/>
                <a:cs typeface="Calibri"/>
              </a:rPr>
              <a:t>iti</a:t>
            </a:r>
            <a:r>
              <a:rPr sz="2050" spc="-20" dirty="0">
                <a:latin typeface="Calibri"/>
                <a:cs typeface="Calibri"/>
              </a:rPr>
              <a:t>one</a:t>
            </a:r>
            <a:r>
              <a:rPr sz="2050" spc="-10" dirty="0">
                <a:latin typeface="Calibri"/>
                <a:cs typeface="Calibri"/>
              </a:rPr>
              <a:t>llt: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90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</a:t>
            </a:r>
            <a:r>
              <a:rPr sz="2050" spc="-30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al</a:t>
            </a:r>
            <a:r>
              <a:rPr sz="2050" spc="-35" dirty="0">
                <a:latin typeface="Calibri"/>
                <a:cs typeface="Calibri"/>
              </a:rPr>
              <a:t>y</a:t>
            </a:r>
            <a:r>
              <a:rPr sz="2050" spc="-10" dirty="0">
                <a:latin typeface="Calibri"/>
                <a:cs typeface="Calibri"/>
              </a:rPr>
              <a:t>s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är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en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k</a:t>
            </a:r>
            <a:r>
              <a:rPr sz="2050" b="1" i="1" spc="-5" dirty="0">
                <a:latin typeface="Calibri"/>
                <a:cs typeface="Calibri"/>
              </a:rPr>
              <a:t>v</a:t>
            </a:r>
            <a:r>
              <a:rPr sz="2050" b="1" i="1" spc="-10" dirty="0">
                <a:latin typeface="Calibri"/>
                <a:cs typeface="Calibri"/>
              </a:rPr>
              <a:t>al</a:t>
            </a:r>
            <a:r>
              <a:rPr sz="2050" b="1" i="1" dirty="0">
                <a:latin typeface="Calibri"/>
                <a:cs typeface="Calibri"/>
              </a:rPr>
              <a:t>i</a:t>
            </a:r>
            <a:r>
              <a:rPr sz="2050" b="1" i="1" spc="-35" dirty="0">
                <a:latin typeface="Calibri"/>
                <a:cs typeface="Calibri"/>
              </a:rPr>
              <a:t>t</a:t>
            </a:r>
            <a:r>
              <a:rPr sz="2050" b="1" i="1" spc="-10" dirty="0">
                <a:latin typeface="Calibri"/>
                <a:cs typeface="Calibri"/>
              </a:rPr>
              <a:t>ativ</a:t>
            </a:r>
            <a:r>
              <a:rPr sz="2050" b="1" i="1" spc="-6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me</a:t>
            </a:r>
            <a:r>
              <a:rPr sz="2050" spc="-40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od.</a:t>
            </a:r>
            <a:endParaRPr sz="2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850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V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sa</a:t>
            </a:r>
            <a:r>
              <a:rPr sz="2050" b="1" i="1" spc="-15" dirty="0">
                <a:latin typeface="Calibri"/>
                <a:cs typeface="Calibri"/>
              </a:rPr>
              <a:t>m</a:t>
            </a:r>
            <a:r>
              <a:rPr sz="2050" b="1" i="1" spc="-10" dirty="0">
                <a:latin typeface="Calibri"/>
                <a:cs typeface="Calibri"/>
              </a:rPr>
              <a:t>lar</a:t>
            </a:r>
            <a:r>
              <a:rPr sz="2050" b="1" i="1" spc="-6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in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0" dirty="0">
                <a:latin typeface="Calibri"/>
                <a:cs typeface="Calibri"/>
              </a:rPr>
              <a:t>n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orm</a:t>
            </a:r>
            <a:r>
              <a:rPr sz="2050" spc="-3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n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g</a:t>
            </a:r>
            <a:r>
              <a:rPr sz="2050" spc="-15" dirty="0">
                <a:latin typeface="Calibri"/>
                <a:cs typeface="Calibri"/>
              </a:rPr>
              <a:t>enom</a:t>
            </a:r>
            <a:r>
              <a:rPr sz="2050" spc="-6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45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vj</a:t>
            </a:r>
            <a:r>
              <a:rPr sz="2050" spc="-20" dirty="0">
                <a:latin typeface="Calibri"/>
                <a:cs typeface="Calibri"/>
              </a:rPr>
              <a:t>ue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eller</a:t>
            </a:r>
            <a:r>
              <a:rPr sz="2050" spc="-7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30" dirty="0">
                <a:latin typeface="Calibri"/>
                <a:cs typeface="Calibri"/>
              </a:rPr>
              <a:t>b</a:t>
            </a:r>
            <a:r>
              <a:rPr sz="2050" spc="-15" dirty="0">
                <a:latin typeface="Calibri"/>
                <a:cs typeface="Calibri"/>
              </a:rPr>
              <a:t>se</a:t>
            </a:r>
            <a:r>
              <a:rPr sz="2050" spc="0" dirty="0">
                <a:latin typeface="Calibri"/>
                <a:cs typeface="Calibri"/>
              </a:rPr>
              <a:t>r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n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de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Calibri"/>
                <a:cs typeface="Calibri"/>
              </a:rPr>
              <a:t>g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</a:t>
            </a:r>
            <a:endParaRPr sz="2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45"/>
              </a:spcBef>
            </a:pP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at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ap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y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30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xt</a:t>
            </a:r>
            <a:r>
              <a:rPr sz="2050" spc="-10" dirty="0">
                <a:latin typeface="Calibri"/>
                <a:cs typeface="Calibri"/>
              </a:rPr>
              <a:t>.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V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15" dirty="0">
                <a:latin typeface="Calibri"/>
                <a:cs typeface="Calibri"/>
              </a:rPr>
              <a:t>n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</a:t>
            </a:r>
            <a:r>
              <a:rPr sz="2050" spc="-35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60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20" dirty="0">
                <a:latin typeface="Calibri"/>
                <a:cs typeface="Calibri"/>
              </a:rPr>
              <a:t>än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so</a:t>
            </a:r>
            <a:r>
              <a:rPr sz="2050" spc="-20" dirty="0">
                <a:latin typeface="Calibri"/>
                <a:cs typeface="Calibri"/>
              </a:rPr>
              <a:t>m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0" dirty="0">
                <a:latin typeface="Calibri"/>
                <a:cs typeface="Calibri"/>
              </a:rPr>
              <a:t>llm</a:t>
            </a:r>
            <a:r>
              <a:rPr sz="2050" spc="-45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eri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5" dirty="0">
                <a:latin typeface="Calibri"/>
                <a:cs typeface="Calibri"/>
              </a:rPr>
              <a:t>l.</a:t>
            </a:r>
            <a:endParaRPr sz="2050">
              <a:latin typeface="Calibri"/>
              <a:cs typeface="Calibri"/>
            </a:endParaRPr>
          </a:p>
          <a:p>
            <a:pPr marL="227329" marR="5080" indent="-214629">
              <a:lnSpc>
                <a:spcPct val="100499"/>
              </a:lnSpc>
              <a:spcBef>
                <a:spcPts val="910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Dä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25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f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b="1" i="1" spc="-35" dirty="0">
                <a:latin typeface="Calibri"/>
                <a:cs typeface="Calibri"/>
              </a:rPr>
              <a:t>t</a:t>
            </a:r>
            <a:r>
              <a:rPr sz="2050" b="1" i="1" spc="-20" dirty="0">
                <a:latin typeface="Calibri"/>
                <a:cs typeface="Calibri"/>
              </a:rPr>
              <a:t>o</a:t>
            </a:r>
            <a:r>
              <a:rPr sz="2050" b="1" i="1" spc="-5" dirty="0">
                <a:latin typeface="Calibri"/>
                <a:cs typeface="Calibri"/>
              </a:rPr>
              <a:t>l</a:t>
            </a:r>
            <a:r>
              <a:rPr sz="2050" b="1" i="1" spc="-55" dirty="0">
                <a:latin typeface="Calibri"/>
                <a:cs typeface="Calibri"/>
              </a:rPr>
              <a:t>k</a:t>
            </a:r>
            <a:r>
              <a:rPr sz="2050" b="1" i="1" spc="-10" dirty="0">
                <a:latin typeface="Calibri"/>
                <a:cs typeface="Calibri"/>
              </a:rPr>
              <a:t>ar</a:t>
            </a:r>
            <a:r>
              <a:rPr sz="2050" b="1" i="1" spc="-65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</a:t>
            </a:r>
            <a:r>
              <a:rPr sz="2050" spc="-30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erna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45" dirty="0">
                <a:latin typeface="Calibri"/>
                <a:cs typeface="Calibri"/>
              </a:rPr>
              <a:t>rs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vil</a:t>
            </a:r>
            <a:r>
              <a:rPr sz="2050" spc="-75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en</a:t>
            </a:r>
            <a:r>
              <a:rPr sz="2050" spc="-70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5" dirty="0">
                <a:latin typeface="Calibri"/>
                <a:cs typeface="Calibri"/>
              </a:rPr>
              <a:t>n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orm</a:t>
            </a:r>
            <a:r>
              <a:rPr sz="2050" spc="-3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n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5" dirty="0">
                <a:latin typeface="Calibri"/>
                <a:cs typeface="Calibri"/>
              </a:rPr>
              <a:t>ehå</a:t>
            </a:r>
            <a:r>
              <a:rPr sz="2050" spc="-10" dirty="0">
                <a:latin typeface="Calibri"/>
                <a:cs typeface="Calibri"/>
              </a:rPr>
              <a:t>ller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1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15" dirty="0">
                <a:latin typeface="Calibri"/>
                <a:cs typeface="Calibri"/>
              </a:rPr>
              <a:t>or</a:t>
            </a:r>
            <a:r>
              <a:rPr sz="2050" spc="-20" dirty="0">
                <a:latin typeface="Calibri"/>
                <a:cs typeface="Calibri"/>
              </a:rPr>
              <a:t>m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45" dirty="0">
                <a:latin typeface="Calibri"/>
                <a:cs typeface="Calibri"/>
              </a:rPr>
              <a:t>f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0" dirty="0">
                <a:latin typeface="Calibri"/>
                <a:cs typeface="Calibri"/>
              </a:rPr>
              <a:t>k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a,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de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Calibri"/>
                <a:cs typeface="Calibri"/>
              </a:rPr>
              <a:t>g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0" dirty="0">
                <a:latin typeface="Calibri"/>
                <a:cs typeface="Calibri"/>
              </a:rPr>
              <a:t>rna</a:t>
            </a:r>
            <a:r>
              <a:rPr sz="2050" spc="-10" dirty="0">
                <a:latin typeface="Calibri"/>
                <a:cs typeface="Calibri"/>
              </a:rPr>
              <a:t>s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0" dirty="0">
                <a:latin typeface="Calibri"/>
                <a:cs typeface="Calibri"/>
              </a:rPr>
              <a:t>f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enh</a:t>
            </a:r>
            <a:r>
              <a:rPr sz="2050" spc="-30" dirty="0">
                <a:latin typeface="Calibri"/>
                <a:cs typeface="Calibri"/>
              </a:rPr>
              <a:t>e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ar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50" dirty="0">
                <a:latin typeface="Calibri"/>
                <a:cs typeface="Calibri"/>
              </a:rPr>
              <a:t>s</a:t>
            </a:r>
            <a:r>
              <a:rPr sz="2050" spc="-17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227965" algn="l"/>
              </a:tabLst>
            </a:pPr>
            <a:r>
              <a:rPr sz="2050" b="1" i="1" spc="-20" dirty="0">
                <a:latin typeface="Calibri"/>
                <a:cs typeface="Calibri"/>
              </a:rPr>
              <a:t>De</a:t>
            </a:r>
            <a:r>
              <a:rPr sz="2050" b="1" i="1" spc="-25" dirty="0">
                <a:latin typeface="Calibri"/>
                <a:cs typeface="Calibri"/>
              </a:rPr>
              <a:t>t</a:t>
            </a:r>
            <a:r>
              <a:rPr sz="2050" b="1" i="1" spc="-35" dirty="0">
                <a:latin typeface="Calibri"/>
                <a:cs typeface="Calibri"/>
              </a:rPr>
              <a:t>t</a:t>
            </a:r>
            <a:r>
              <a:rPr sz="2050" b="1" i="1" spc="-15" dirty="0">
                <a:latin typeface="Calibri"/>
                <a:cs typeface="Calibri"/>
              </a:rPr>
              <a:t>a</a:t>
            </a:r>
            <a:r>
              <a:rPr sz="2050" b="1" i="1" spc="-55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är</a:t>
            </a:r>
            <a:r>
              <a:rPr sz="2050" b="1" i="1" spc="-45" dirty="0">
                <a:latin typeface="Times New Roman"/>
                <a:cs typeface="Times New Roman"/>
              </a:rPr>
              <a:t> </a:t>
            </a:r>
            <a:r>
              <a:rPr sz="2050" b="1" i="1" spc="-15" dirty="0">
                <a:latin typeface="Calibri"/>
                <a:cs typeface="Calibri"/>
              </a:rPr>
              <a:t>en</a:t>
            </a:r>
            <a:r>
              <a:rPr sz="2050" b="1" i="1" spc="-65" dirty="0">
                <a:latin typeface="Times New Roman"/>
                <a:cs typeface="Times New Roman"/>
              </a:rPr>
              <a:t> </a:t>
            </a:r>
            <a:r>
              <a:rPr sz="2050" b="1" i="1" spc="-35" dirty="0">
                <a:latin typeface="Calibri"/>
                <a:cs typeface="Calibri"/>
              </a:rPr>
              <a:t>t</a:t>
            </a:r>
            <a:r>
              <a:rPr sz="2050" b="1" i="1" spc="-20" dirty="0">
                <a:latin typeface="Calibri"/>
                <a:cs typeface="Calibri"/>
              </a:rPr>
              <a:t>o</a:t>
            </a:r>
            <a:r>
              <a:rPr sz="2050" b="1" i="1" spc="-10" dirty="0">
                <a:latin typeface="Calibri"/>
                <a:cs typeface="Calibri"/>
              </a:rPr>
              <a:t>lkn</a:t>
            </a:r>
            <a:r>
              <a:rPr sz="2050" b="1" i="1" spc="-15" dirty="0">
                <a:latin typeface="Calibri"/>
                <a:cs typeface="Calibri"/>
              </a:rPr>
              <a:t>ingsm</a:t>
            </a:r>
            <a:r>
              <a:rPr sz="2050" b="1" i="1" spc="-30" dirty="0">
                <a:latin typeface="Calibri"/>
                <a:cs typeface="Calibri"/>
              </a:rPr>
              <a:t>e</a:t>
            </a:r>
            <a:r>
              <a:rPr sz="2050" b="1" i="1" spc="-35" dirty="0">
                <a:latin typeface="Calibri"/>
                <a:cs typeface="Calibri"/>
              </a:rPr>
              <a:t>t</a:t>
            </a:r>
            <a:r>
              <a:rPr sz="2050" b="1" i="1" spc="-20" dirty="0">
                <a:latin typeface="Calibri"/>
                <a:cs typeface="Calibri"/>
              </a:rPr>
              <a:t>o</a:t>
            </a:r>
            <a:r>
              <a:rPr sz="2050" b="1" i="1" spc="-15" dirty="0">
                <a:latin typeface="Calibri"/>
                <a:cs typeface="Calibri"/>
              </a:rPr>
              <a:t>d</a:t>
            </a:r>
            <a:r>
              <a:rPr sz="2050" b="1" i="1" spc="-6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so</a:t>
            </a:r>
            <a:r>
              <a:rPr sz="2050" spc="-20" dirty="0">
                <a:latin typeface="Calibri"/>
                <a:cs typeface="Calibri"/>
              </a:rPr>
              <a:t>m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55" dirty="0">
                <a:latin typeface="Calibri"/>
                <a:cs typeface="Calibri"/>
              </a:rPr>
              <a:t>å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5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as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25" dirty="0">
                <a:latin typeface="Calibri"/>
                <a:cs typeface="Calibri"/>
              </a:rPr>
              <a:t>u</a:t>
            </a:r>
            <a:r>
              <a:rPr sz="2050" spc="-15" dirty="0">
                <a:latin typeface="Calibri"/>
                <a:cs typeface="Calibri"/>
              </a:rPr>
              <a:t>bje</a:t>
            </a:r>
            <a:r>
              <a:rPr sz="2050" spc="-2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55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0" dirty="0">
                <a:latin typeface="Calibri"/>
                <a:cs typeface="Calibri"/>
              </a:rPr>
              <a:t>rna</a:t>
            </a:r>
            <a:r>
              <a:rPr sz="2050" spc="-10" dirty="0">
                <a:latin typeface="Calibri"/>
                <a:cs typeface="Calibri"/>
              </a:rPr>
              <a:t>s</a:t>
            </a:r>
            <a:endParaRPr sz="2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10"/>
              </a:spcBef>
            </a:pP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15" dirty="0">
                <a:latin typeface="Calibri"/>
                <a:cs typeface="Calibri"/>
              </a:rPr>
              <a:t>örut</a:t>
            </a:r>
            <a:r>
              <a:rPr sz="2050" spc="-25" dirty="0">
                <a:latin typeface="Calibri"/>
                <a:cs typeface="Calibri"/>
              </a:rPr>
              <a:t>b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40" dirty="0">
                <a:latin typeface="Calibri"/>
                <a:cs typeface="Calibri"/>
              </a:rPr>
              <a:t>s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5" dirty="0">
                <a:latin typeface="Calibri"/>
                <a:cs typeface="Calibri"/>
              </a:rPr>
              <a:t>mda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u</a:t>
            </a:r>
            <a:r>
              <a:rPr sz="2050" spc="-25" dirty="0">
                <a:latin typeface="Calibri"/>
                <a:cs typeface="Calibri"/>
              </a:rPr>
              <a:t>p</a:t>
            </a:r>
            <a:r>
              <a:rPr sz="2050" spc="-35" dirty="0">
                <a:latin typeface="Calibri"/>
                <a:cs typeface="Calibri"/>
              </a:rPr>
              <a:t>p</a:t>
            </a:r>
            <a:r>
              <a:rPr sz="2050" spc="-50" dirty="0">
                <a:latin typeface="Calibri"/>
                <a:cs typeface="Calibri"/>
              </a:rPr>
              <a:t>f</a:t>
            </a:r>
            <a:r>
              <a:rPr sz="2050" spc="-45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tn</a:t>
            </a:r>
            <a:r>
              <a:rPr sz="2050" spc="-15" dirty="0">
                <a:latin typeface="Calibri"/>
                <a:cs typeface="Calibri"/>
              </a:rPr>
              <a:t>i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0" dirty="0">
                <a:latin typeface="Calibri"/>
                <a:cs typeface="Calibri"/>
              </a:rPr>
              <a:t>g</a:t>
            </a:r>
            <a:r>
              <a:rPr sz="2050" spc="-10" dirty="0">
                <a:latin typeface="Calibri"/>
                <a:cs typeface="Calibri"/>
              </a:rPr>
              <a:t>,</a:t>
            </a:r>
            <a:r>
              <a:rPr sz="2050" spc="-2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ut</a:t>
            </a:r>
            <a:r>
              <a:rPr sz="2050" spc="-25" dirty="0">
                <a:latin typeface="Calibri"/>
                <a:cs typeface="Calibri"/>
              </a:rPr>
              <a:t>b</a:t>
            </a:r>
            <a:r>
              <a:rPr sz="2050" spc="-5" dirty="0">
                <a:latin typeface="Calibri"/>
                <a:cs typeface="Calibri"/>
              </a:rPr>
              <a:t>il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0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g</a:t>
            </a:r>
            <a:r>
              <a:rPr sz="2050" spc="-2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s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15" dirty="0">
                <a:latin typeface="Calibri"/>
                <a:cs typeface="Calibri"/>
              </a:rPr>
              <a:t>mma</a:t>
            </a:r>
            <a:r>
              <a:rPr sz="2050" spc="-30" dirty="0">
                <a:latin typeface="Calibri"/>
                <a:cs typeface="Calibri"/>
              </a:rPr>
              <a:t>n</a:t>
            </a:r>
            <a:r>
              <a:rPr sz="2050" spc="-20" dirty="0">
                <a:latin typeface="Calibri"/>
                <a:cs typeface="Calibri"/>
              </a:rPr>
              <a:t>h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20" dirty="0">
                <a:latin typeface="Calibri"/>
                <a:cs typeface="Calibri"/>
              </a:rPr>
              <a:t>ng</a:t>
            </a:r>
            <a:r>
              <a:rPr sz="2050" spc="-10" dirty="0"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  <a:p>
            <a:pPr marL="227329" marR="1835785" indent="-214629">
              <a:lnSpc>
                <a:spcPct val="100499"/>
              </a:lnSpc>
              <a:spcBef>
                <a:spcPts val="1010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10" dirty="0">
                <a:latin typeface="Calibri"/>
                <a:cs typeface="Calibri"/>
              </a:rPr>
              <a:t>Ni</a:t>
            </a:r>
            <a:r>
              <a:rPr sz="2050" spc="-70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80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ha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hör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alas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om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5" dirty="0">
                <a:latin typeface="Calibri"/>
                <a:cs typeface="Calibri"/>
              </a:rPr>
              <a:t>en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b="1" i="1" spc="-20" dirty="0">
                <a:latin typeface="Calibri"/>
                <a:cs typeface="Calibri"/>
              </a:rPr>
              <a:t>h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rm</a:t>
            </a:r>
            <a:r>
              <a:rPr sz="2050" b="1" i="1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25" dirty="0">
                <a:latin typeface="Calibri"/>
                <a:cs typeface="Calibri"/>
              </a:rPr>
              <a:t>u</a:t>
            </a:r>
            <a:r>
              <a:rPr sz="2050" b="1" i="1" spc="-10" dirty="0">
                <a:latin typeface="Calibri"/>
                <a:cs typeface="Calibri"/>
              </a:rPr>
              <a:t>tis</a:t>
            </a:r>
            <a:r>
              <a:rPr sz="2050" b="1" i="1" spc="-65" dirty="0">
                <a:latin typeface="Calibri"/>
                <a:cs typeface="Calibri"/>
              </a:rPr>
              <a:t>k</a:t>
            </a:r>
            <a:r>
              <a:rPr sz="2050" b="1" i="1" spc="-15" dirty="0">
                <a:latin typeface="Calibri"/>
                <a:cs typeface="Calibri"/>
              </a:rPr>
              <a:t>a</a:t>
            </a:r>
            <a:r>
              <a:rPr sz="2050" b="1" i="1" spc="-90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cir</a:t>
            </a:r>
            <a:r>
              <a:rPr sz="2050" b="1" i="1" spc="-65" dirty="0">
                <a:latin typeface="Calibri"/>
                <a:cs typeface="Calibri"/>
              </a:rPr>
              <a:t>k</a:t>
            </a:r>
            <a:r>
              <a:rPr sz="2050" b="1" i="1" spc="-10" dirty="0">
                <a:latin typeface="Calibri"/>
                <a:cs typeface="Calibri"/>
              </a:rPr>
              <a:t>el</a:t>
            </a:r>
            <a:r>
              <a:rPr sz="2050" b="1" i="1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,</a:t>
            </a:r>
            <a:r>
              <a:rPr sz="2050" spc="-10" dirty="0">
                <a:latin typeface="Times New Roman"/>
                <a:cs typeface="Times New Roman"/>
              </a:rPr>
              <a:t> </a:t>
            </a:r>
            <a:r>
              <a:rPr sz="2050" b="1" i="1" spc="-35" dirty="0">
                <a:latin typeface="Calibri"/>
                <a:cs typeface="Calibri"/>
              </a:rPr>
              <a:t>f</a:t>
            </a:r>
            <a:r>
              <a:rPr sz="2050" b="1" i="1" spc="-10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10" dirty="0">
                <a:latin typeface="Calibri"/>
                <a:cs typeface="Calibri"/>
              </a:rPr>
              <a:t>o</a:t>
            </a:r>
            <a:r>
              <a:rPr sz="2050" b="1" i="1" spc="-20" dirty="0">
                <a:latin typeface="Calibri"/>
                <a:cs typeface="Calibri"/>
              </a:rPr>
              <a:t>m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10" dirty="0">
                <a:latin typeface="Calibri"/>
                <a:cs typeface="Calibri"/>
              </a:rPr>
              <a:t>o</a:t>
            </a:r>
            <a:r>
              <a:rPr sz="2050" b="1" i="1" spc="-15" dirty="0">
                <a:latin typeface="Calibri"/>
                <a:cs typeface="Calibri"/>
              </a:rPr>
              <a:t>l</a:t>
            </a:r>
            <a:r>
              <a:rPr sz="2050" b="1" i="1" spc="-20" dirty="0">
                <a:latin typeface="Calibri"/>
                <a:cs typeface="Calibri"/>
              </a:rPr>
              <a:t>og</a:t>
            </a:r>
            <a:r>
              <a:rPr sz="2050" b="1" i="1" dirty="0">
                <a:latin typeface="Calibri"/>
                <a:cs typeface="Calibri"/>
              </a:rPr>
              <a:t>i</a:t>
            </a:r>
            <a:r>
              <a:rPr sz="2050" spc="-10" dirty="0">
                <a:latin typeface="Calibri"/>
                <a:cs typeface="Calibri"/>
              </a:rPr>
              <a:t>,</a:t>
            </a:r>
            <a:r>
              <a:rPr sz="2050" spc="-90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gru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10" dirty="0">
                <a:latin typeface="Calibri"/>
                <a:cs typeface="Calibri"/>
              </a:rPr>
              <a:t>d</a:t>
            </a:r>
            <a:r>
              <a:rPr sz="2050" b="1" i="1" spc="-15" dirty="0">
                <a:latin typeface="Calibri"/>
                <a:cs typeface="Calibri"/>
              </a:rPr>
              <a:t>ad</a:t>
            </a:r>
            <a:r>
              <a:rPr sz="2050" b="1" i="1" spc="-65" dirty="0">
                <a:latin typeface="Times New Roman"/>
                <a:cs typeface="Times New Roman"/>
              </a:rPr>
              <a:t> </a:t>
            </a:r>
            <a:r>
              <a:rPr sz="2050" b="1" i="1" spc="-25" dirty="0">
                <a:latin typeface="Calibri"/>
                <a:cs typeface="Calibri"/>
              </a:rPr>
              <a:t>t</a:t>
            </a:r>
            <a:r>
              <a:rPr sz="2050" b="1" i="1" spc="-10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o</a:t>
            </a:r>
            <a:r>
              <a:rPr sz="2050" b="1" i="1" spc="-10" dirty="0">
                <a:latin typeface="Calibri"/>
                <a:cs typeface="Calibri"/>
              </a:rPr>
              <a:t>ri</a:t>
            </a:r>
            <a:r>
              <a:rPr sz="2050" b="1" i="1" spc="-5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50" dirty="0">
                <a:latin typeface="Calibri"/>
                <a:cs typeface="Calibri"/>
              </a:rPr>
              <a:t>s</a:t>
            </a:r>
            <a:r>
              <a:rPr sz="2050" spc="-17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02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4578" y="905397"/>
            <a:ext cx="6182360" cy="1039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700" dirty="0">
                <a:solidFill>
                  <a:srgbClr val="CB0E0E"/>
                </a:solidFill>
                <a:latin typeface="Century Gothic"/>
                <a:cs typeface="Century Gothic"/>
              </a:rPr>
              <a:t>Text</a:t>
            </a:r>
            <a:r>
              <a:rPr sz="370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700" spc="-5" dirty="0">
                <a:solidFill>
                  <a:srgbClr val="CB0E0E"/>
                </a:solidFill>
                <a:latin typeface="Century Gothic"/>
                <a:cs typeface="Century Gothic"/>
              </a:rPr>
              <a:t>so</a:t>
            </a:r>
            <a:r>
              <a:rPr sz="3700" dirty="0">
                <a:solidFill>
                  <a:srgbClr val="CB0E0E"/>
                </a:solidFill>
                <a:latin typeface="Century Gothic"/>
                <a:cs typeface="Century Gothic"/>
              </a:rPr>
              <a:t>m</a:t>
            </a:r>
            <a:r>
              <a:rPr sz="370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700" spc="-5" dirty="0">
                <a:solidFill>
                  <a:srgbClr val="CB0E0E"/>
                </a:solidFill>
                <a:latin typeface="Century Gothic"/>
                <a:cs typeface="Century Gothic"/>
              </a:rPr>
              <a:t>data</a:t>
            </a:r>
            <a:endParaRPr sz="3700">
              <a:latin typeface="Century Gothic"/>
              <a:cs typeface="Century Gothic"/>
            </a:endParaRPr>
          </a:p>
          <a:p>
            <a:pPr marL="12700">
              <a:lnSpc>
                <a:spcPts val="4370"/>
              </a:lnSpc>
              <a:spcBef>
                <a:spcPts val="25"/>
              </a:spcBef>
            </a:pPr>
            <a:r>
              <a:rPr sz="3700" spc="-5" dirty="0">
                <a:solidFill>
                  <a:srgbClr val="CB0E0E"/>
                </a:solidFill>
                <a:latin typeface="Century Gothic"/>
                <a:cs typeface="Century Gothic"/>
              </a:rPr>
              <a:t>(digitala</a:t>
            </a:r>
            <a:r>
              <a:rPr sz="3700" dirty="0">
                <a:solidFill>
                  <a:srgbClr val="CB0E0E"/>
                </a:solidFill>
                <a:latin typeface="Century Gothic"/>
                <a:cs typeface="Century Gothic"/>
              </a:rPr>
              <a:t>,</a:t>
            </a:r>
            <a:r>
              <a:rPr sz="3700" spc="11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CB0E0E"/>
                </a:solidFill>
                <a:latin typeface="Century Gothic"/>
                <a:cs typeface="Century Gothic"/>
              </a:rPr>
              <a:t>halvautomatiska)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4578" y="2285718"/>
            <a:ext cx="8622030" cy="3108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1850" spc="-4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hj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dirty="0">
                <a:latin typeface="Calibri"/>
                <a:cs typeface="Calibri"/>
              </a:rPr>
              <a:t>lp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v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b="1" i="1" dirty="0">
                <a:latin typeface="Calibri"/>
                <a:cs typeface="Calibri"/>
              </a:rPr>
              <a:t>da</a:t>
            </a:r>
            <a:r>
              <a:rPr sz="1850" b="1" i="1" spc="-20" dirty="0">
                <a:latin typeface="Calibri"/>
                <a:cs typeface="Calibri"/>
              </a:rPr>
              <a:t>t</a:t>
            </a:r>
            <a:r>
              <a:rPr sz="1850" b="1" i="1" spc="-5" dirty="0">
                <a:latin typeface="Calibri"/>
                <a:cs typeface="Calibri"/>
              </a:rPr>
              <a:t>o</a:t>
            </a:r>
            <a:r>
              <a:rPr sz="1850" b="1" i="1" spc="5" dirty="0">
                <a:latin typeface="Calibri"/>
                <a:cs typeface="Calibri"/>
              </a:rPr>
              <a:t>r</a:t>
            </a:r>
            <a:r>
              <a:rPr sz="1850" b="1" i="1" dirty="0">
                <a:latin typeface="Calibri"/>
                <a:cs typeface="Calibri"/>
              </a:rPr>
              <a:t>algori</a:t>
            </a:r>
            <a:r>
              <a:rPr sz="1850" b="1" i="1" spc="5" dirty="0">
                <a:latin typeface="Calibri"/>
                <a:cs typeface="Calibri"/>
              </a:rPr>
              <a:t>t</a:t>
            </a:r>
            <a:r>
              <a:rPr sz="1850" b="1" i="1" dirty="0">
                <a:latin typeface="Calibri"/>
                <a:cs typeface="Calibri"/>
              </a:rPr>
              <a:t>mer</a:t>
            </a:r>
            <a:r>
              <a:rPr sz="1850" b="1" i="1" spc="-20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spc="-5" dirty="0">
                <a:latin typeface="Calibri"/>
                <a:cs typeface="Calibri"/>
              </a:rPr>
              <a:t>ö</a:t>
            </a:r>
            <a:r>
              <a:rPr sz="1850" dirty="0">
                <a:latin typeface="Calibri"/>
                <a:cs typeface="Calibri"/>
              </a:rPr>
              <a:t>r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spc="-5" dirty="0">
                <a:latin typeface="Calibri"/>
                <a:cs typeface="Calibri"/>
              </a:rPr>
              <a:t>ö</a:t>
            </a:r>
            <a:r>
              <a:rPr sz="1850" spc="-35" dirty="0">
                <a:latin typeface="Calibri"/>
                <a:cs typeface="Calibri"/>
              </a:rPr>
              <a:t>r</a:t>
            </a:r>
            <a:r>
              <a:rPr sz="1850" spc="-20" dirty="0">
                <a:latin typeface="Calibri"/>
                <a:cs typeface="Calibri"/>
              </a:rPr>
              <a:t>s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å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ch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spc="-5" dirty="0">
                <a:latin typeface="Calibri"/>
                <a:cs typeface="Calibri"/>
              </a:rPr>
              <a:t>örk</a:t>
            </a:r>
            <a:r>
              <a:rPr sz="1850" dirty="0">
                <a:latin typeface="Calibri"/>
                <a:cs typeface="Calibri"/>
              </a:rPr>
              <a:t>la</a:t>
            </a:r>
            <a:r>
              <a:rPr sz="1850" spc="-4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en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spc="-30" dirty="0">
                <a:latin typeface="Calibri"/>
                <a:cs typeface="Calibri"/>
              </a:rPr>
              <a:t>e</a:t>
            </a:r>
            <a:r>
              <a:rPr sz="1850" spc="-5" dirty="0">
                <a:latin typeface="Calibri"/>
                <a:cs typeface="Calibri"/>
              </a:rPr>
              <a:t>xt.</a:t>
            </a:r>
            <a:endParaRPr sz="18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1090"/>
              </a:spcBef>
              <a:buFont typeface="Arial"/>
              <a:buChar char="•"/>
              <a:tabLst>
                <a:tab pos="227965" algn="l"/>
              </a:tabLst>
            </a:pPr>
            <a:r>
              <a:rPr sz="1850" b="1" i="1" spc="-85" dirty="0">
                <a:latin typeface="Calibri"/>
                <a:cs typeface="Calibri"/>
              </a:rPr>
              <a:t>K</a:t>
            </a:r>
            <a:r>
              <a:rPr sz="1850" b="1" i="1" spc="-5" dirty="0">
                <a:latin typeface="Calibri"/>
                <a:cs typeface="Calibri"/>
              </a:rPr>
              <a:t>v</a:t>
            </a:r>
            <a:r>
              <a:rPr sz="1850" b="1" i="1" dirty="0">
                <a:latin typeface="Calibri"/>
                <a:cs typeface="Calibri"/>
              </a:rPr>
              <a:t>a</a:t>
            </a:r>
            <a:r>
              <a:rPr sz="1850" b="1" i="1" spc="-10" dirty="0">
                <a:latin typeface="Calibri"/>
                <a:cs typeface="Calibri"/>
              </a:rPr>
              <a:t>n</a:t>
            </a:r>
            <a:r>
              <a:rPr sz="1850" b="1" i="1" dirty="0">
                <a:latin typeface="Calibri"/>
                <a:cs typeface="Calibri"/>
              </a:rPr>
              <a:t>ti</a:t>
            </a:r>
            <a:r>
              <a:rPr sz="1850" b="1" i="1" spc="-20" dirty="0">
                <a:latin typeface="Calibri"/>
                <a:cs typeface="Calibri"/>
              </a:rPr>
              <a:t>t</a:t>
            </a:r>
            <a:r>
              <a:rPr sz="1850" b="1" i="1" dirty="0">
                <a:latin typeface="Calibri"/>
                <a:cs typeface="Calibri"/>
              </a:rPr>
              <a:t>ativ</a:t>
            </a:r>
            <a:r>
              <a:rPr sz="1850" b="1" i="1" spc="-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maski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b</a:t>
            </a:r>
            <a:r>
              <a:rPr sz="1850" dirty="0">
                <a:latin typeface="Calibri"/>
                <a:cs typeface="Calibri"/>
              </a:rPr>
              <a:t>ase</a:t>
            </a:r>
            <a:r>
              <a:rPr sz="1850" spc="-4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ad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spc="-30" dirty="0">
                <a:latin typeface="Calibri"/>
                <a:cs typeface="Calibri"/>
              </a:rPr>
              <a:t>e</a:t>
            </a:r>
            <a:r>
              <a:rPr sz="1850" spc="-5" dirty="0">
                <a:latin typeface="Calibri"/>
                <a:cs typeface="Calibri"/>
              </a:rPr>
              <a:t>x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al</a:t>
            </a:r>
            <a:r>
              <a:rPr sz="1850" spc="-15" dirty="0">
                <a:latin typeface="Calibri"/>
                <a:cs typeface="Calibri"/>
              </a:rPr>
              <a:t>y</a:t>
            </a:r>
            <a:r>
              <a:rPr sz="1850" dirty="0">
                <a:latin typeface="Calibri"/>
                <a:cs typeface="Calibri"/>
              </a:rPr>
              <a:t>s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spc="-45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an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se</a:t>
            </a:r>
            <a:r>
              <a:rPr sz="1850" dirty="0">
                <a:latin typeface="Calibri"/>
                <a:cs typeface="Calibri"/>
              </a:rPr>
              <a:t>s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dirty="0">
                <a:latin typeface="Calibri"/>
                <a:cs typeface="Calibri"/>
              </a:rPr>
              <a:t>om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e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"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eor</a:t>
            </a:r>
            <a:r>
              <a:rPr sz="1850" spc="-5" dirty="0">
                <a:latin typeface="Calibri"/>
                <a:cs typeface="Calibri"/>
              </a:rPr>
              <a:t>i</a:t>
            </a:r>
            <a:r>
              <a:rPr sz="1850" spc="-15" dirty="0">
                <a:latin typeface="Calibri"/>
                <a:cs typeface="Calibri"/>
              </a:rPr>
              <a:t>s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10" dirty="0">
                <a:latin typeface="Calibri"/>
                <a:cs typeface="Calibri"/>
              </a:rPr>
              <a:t>b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t"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dirty="0">
                <a:latin typeface="Calibri"/>
                <a:cs typeface="Calibri"/>
              </a:rPr>
              <a:t>rma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spc="5" dirty="0">
                <a:latin typeface="Calibri"/>
                <a:cs typeface="Calibri"/>
              </a:rPr>
              <a:t>i</a:t>
            </a:r>
            <a:r>
              <a:rPr sz="1850" dirty="0">
                <a:latin typeface="Calibri"/>
                <a:cs typeface="Calibri"/>
              </a:rPr>
              <a:t>g</a:t>
            </a:r>
            <a:endParaRPr sz="18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10"/>
              </a:spcBef>
            </a:pPr>
            <a:r>
              <a:rPr sz="1850" spc="-5" dirty="0">
                <a:latin typeface="Calibri"/>
                <a:cs typeface="Calibri"/>
              </a:rPr>
              <a:t>obj</a:t>
            </a:r>
            <a:r>
              <a:rPr sz="1850" spc="-10" dirty="0">
                <a:latin typeface="Calibri"/>
                <a:cs typeface="Calibri"/>
              </a:rPr>
              <a:t>e</a:t>
            </a:r>
            <a:r>
              <a:rPr sz="1850" spc="-20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tivi</a:t>
            </a:r>
            <a:r>
              <a:rPr sz="1850" spc="-20" dirty="0">
                <a:latin typeface="Calibri"/>
                <a:cs typeface="Calibri"/>
              </a:rPr>
              <a:t>t</a:t>
            </a:r>
            <a:r>
              <a:rPr sz="1850" spc="-15" dirty="0">
                <a:latin typeface="Calibri"/>
                <a:cs typeface="Calibri"/>
              </a:rPr>
              <a:t>e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med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45" dirty="0">
                <a:latin typeface="Calibri"/>
                <a:cs typeface="Calibri"/>
              </a:rPr>
              <a:t>a</a:t>
            </a:r>
            <a:r>
              <a:rPr sz="1850" spc="-15" dirty="0">
                <a:latin typeface="Calibri"/>
                <a:cs typeface="Calibri"/>
              </a:rPr>
              <a:t>v</a:t>
            </a:r>
            <a:r>
              <a:rPr sz="1850" spc="-5" dirty="0">
                <a:latin typeface="Calibri"/>
                <a:cs typeface="Calibri"/>
              </a:rPr>
              <a:t>see</a:t>
            </a:r>
            <a:r>
              <a:rPr sz="1850" spc="-10" dirty="0">
                <a:latin typeface="Calibri"/>
                <a:cs typeface="Calibri"/>
              </a:rPr>
              <a:t>nd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Calibri"/>
                <a:cs typeface="Calibri"/>
              </a:rPr>
              <a:t>p</a:t>
            </a:r>
            <a:r>
              <a:rPr sz="1850" dirty="0">
                <a:latin typeface="Calibri"/>
                <a:cs typeface="Calibri"/>
              </a:rPr>
              <a:t>å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t</a:t>
            </a:r>
            <a:r>
              <a:rPr sz="1850" spc="-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l</a:t>
            </a:r>
            <a:r>
              <a:rPr sz="1850" spc="-10" dirty="0">
                <a:latin typeface="Calibri"/>
                <a:cs typeface="Calibri"/>
              </a:rPr>
              <a:t>kn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ng.</a:t>
            </a:r>
            <a:endParaRPr sz="1850">
              <a:latin typeface="Calibri"/>
              <a:cs typeface="Calibri"/>
            </a:endParaRPr>
          </a:p>
          <a:p>
            <a:pPr marL="227329" marR="5080" indent="-214629">
              <a:lnSpc>
                <a:spcPct val="100499"/>
              </a:lnSpc>
              <a:spcBef>
                <a:spcPts val="1010"/>
              </a:spcBef>
              <a:buFont typeface="Arial"/>
              <a:buChar char="•"/>
              <a:tabLst>
                <a:tab pos="227965" algn="l"/>
              </a:tabLst>
            </a:pPr>
            <a:r>
              <a:rPr sz="1850" spc="-5" dirty="0">
                <a:latin typeface="Calibri"/>
                <a:cs typeface="Calibri"/>
              </a:rPr>
              <a:t>E</a:t>
            </a:r>
            <a:r>
              <a:rPr sz="1850" dirty="0">
                <a:latin typeface="Calibri"/>
                <a:cs typeface="Calibri"/>
              </a:rPr>
              <a:t>n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vi</a:t>
            </a:r>
            <a:r>
              <a:rPr sz="1850" spc="-15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tig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emensam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dirty="0">
                <a:latin typeface="Calibri"/>
                <a:cs typeface="Calibri"/>
              </a:rPr>
              <a:t>mna</a:t>
            </a:r>
            <a:r>
              <a:rPr sz="1850" spc="-3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spc="-5" dirty="0">
                <a:latin typeface="Calibri"/>
                <a:cs typeface="Calibri"/>
              </a:rPr>
              <a:t>ö</a:t>
            </a:r>
            <a:r>
              <a:rPr sz="1850" dirty="0">
                <a:latin typeface="Calibri"/>
                <a:cs typeface="Calibri"/>
              </a:rPr>
              <a:t>r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20" dirty="0">
                <a:latin typeface="Calibri"/>
                <a:cs typeface="Calibri"/>
              </a:rPr>
              <a:t>e</a:t>
            </a:r>
            <a:r>
              <a:rPr sz="1850" spc="-25" dirty="0">
                <a:latin typeface="Calibri"/>
                <a:cs typeface="Calibri"/>
              </a:rPr>
              <a:t>tt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ti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l</a:t>
            </a:r>
            <a:r>
              <a:rPr sz="1850" spc="-20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ä</a:t>
            </a:r>
            <a:r>
              <a:rPr sz="1850" spc="-40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40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å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gs</a:t>
            </a:r>
            <a:r>
              <a:rPr sz="1850" spc="5" dirty="0">
                <a:latin typeface="Calibri"/>
                <a:cs typeface="Calibri"/>
              </a:rPr>
              <a:t>s</a:t>
            </a:r>
            <a:r>
              <a:rPr sz="1850" spc="-30" dirty="0">
                <a:latin typeface="Calibri"/>
                <a:cs typeface="Calibri"/>
              </a:rPr>
              <a:t>ä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är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10" dirty="0">
                <a:latin typeface="Calibri"/>
                <a:cs typeface="Calibri"/>
              </a:rPr>
              <a:t>e</a:t>
            </a:r>
            <a:r>
              <a:rPr sz="1850" spc="-2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ti</a:t>
            </a:r>
            <a:r>
              <a:rPr sz="1850" spc="-5" dirty="0">
                <a:latin typeface="Calibri"/>
                <a:cs typeface="Calibri"/>
              </a:rPr>
              <a:t>f</a:t>
            </a:r>
            <a:r>
              <a:rPr sz="1850" dirty="0">
                <a:latin typeface="Calibri"/>
                <a:cs typeface="Calibri"/>
              </a:rPr>
              <a:t>ieri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5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en</a:t>
            </a:r>
            <a:r>
              <a:rPr sz="1850" spc="-6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v</a:t>
            </a:r>
            <a:r>
              <a:rPr sz="1850" dirty="0">
                <a:latin typeface="Times New Roman"/>
                <a:cs typeface="Times New Roman"/>
              </a:rPr>
              <a:t> 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b="1" i="1" dirty="0">
                <a:latin typeface="Calibri"/>
                <a:cs typeface="Calibri"/>
              </a:rPr>
              <a:t>m</a:t>
            </a:r>
            <a:r>
              <a:rPr sz="1850" b="1" i="1" spc="5" dirty="0">
                <a:latin typeface="Calibri"/>
                <a:cs typeface="Calibri"/>
              </a:rPr>
              <a:t>ö</a:t>
            </a:r>
            <a:r>
              <a:rPr sz="1850" b="1" i="1" spc="-5" dirty="0">
                <a:latin typeface="Calibri"/>
                <a:cs typeface="Calibri"/>
              </a:rPr>
              <a:t>n</a:t>
            </a:r>
            <a:r>
              <a:rPr sz="1850" b="1" i="1" spc="-25" dirty="0">
                <a:latin typeface="Calibri"/>
                <a:cs typeface="Calibri"/>
              </a:rPr>
              <a:t>s</a:t>
            </a:r>
            <a:r>
              <a:rPr sz="1850" b="1" i="1" spc="-10" dirty="0">
                <a:latin typeface="Calibri"/>
                <a:cs typeface="Calibri"/>
              </a:rPr>
              <a:t>t</a:t>
            </a:r>
            <a:r>
              <a:rPr sz="1850" b="1" i="1" spc="-5" dirty="0">
                <a:latin typeface="Calibri"/>
                <a:cs typeface="Calibri"/>
              </a:rPr>
              <a:t>er</a:t>
            </a:r>
            <a:r>
              <a:rPr sz="1850" b="1" i="1" spc="-5" dirty="0">
                <a:latin typeface="Times New Roman"/>
                <a:cs typeface="Times New Roman"/>
              </a:rPr>
              <a:t> </a:t>
            </a:r>
            <a:r>
              <a:rPr sz="1850" b="1" i="1" spc="-5" dirty="0">
                <a:latin typeface="Calibri"/>
                <a:cs typeface="Calibri"/>
              </a:rPr>
              <a:t>oc</a:t>
            </a:r>
            <a:r>
              <a:rPr sz="1850" b="1" i="1" dirty="0">
                <a:latin typeface="Calibri"/>
                <a:cs typeface="Calibri"/>
              </a:rPr>
              <a:t>h</a:t>
            </a:r>
            <a:r>
              <a:rPr sz="1850" b="1" i="1" spc="-25" dirty="0">
                <a:latin typeface="Times New Roman"/>
                <a:cs typeface="Times New Roman"/>
              </a:rPr>
              <a:t> </a:t>
            </a:r>
            <a:r>
              <a:rPr sz="1850" b="1" i="1" dirty="0">
                <a:latin typeface="Calibri"/>
                <a:cs typeface="Calibri"/>
              </a:rPr>
              <a:t>t</a:t>
            </a:r>
            <a:r>
              <a:rPr sz="1850" b="1" i="1" spc="5" dirty="0">
                <a:latin typeface="Calibri"/>
                <a:cs typeface="Calibri"/>
              </a:rPr>
              <a:t>r</a:t>
            </a:r>
            <a:r>
              <a:rPr sz="1850" b="1" i="1" spc="-5" dirty="0">
                <a:latin typeface="Calibri"/>
                <a:cs typeface="Calibri"/>
              </a:rPr>
              <a:t>ende</a:t>
            </a:r>
            <a:r>
              <a:rPr sz="1850" b="1" i="1" dirty="0">
                <a:latin typeface="Calibri"/>
                <a:cs typeface="Calibri"/>
              </a:rPr>
              <a:t>r</a:t>
            </a:r>
            <a:r>
              <a:rPr sz="1850" b="1" i="1" spc="-50" dirty="0">
                <a:latin typeface="Times New Roman"/>
                <a:cs typeface="Times New Roman"/>
              </a:rPr>
              <a:t> </a:t>
            </a:r>
            <a:r>
              <a:rPr sz="1850" b="1" i="1" dirty="0">
                <a:latin typeface="Calibri"/>
                <a:cs typeface="Calibri"/>
              </a:rPr>
              <a:t>i</a:t>
            </a:r>
            <a:r>
              <a:rPr sz="1850" b="1" i="1" spc="-35" dirty="0">
                <a:latin typeface="Times New Roman"/>
                <a:cs typeface="Times New Roman"/>
              </a:rPr>
              <a:t> </a:t>
            </a:r>
            <a:r>
              <a:rPr sz="1850" b="1" i="1" spc="-25" dirty="0">
                <a:latin typeface="Calibri"/>
                <a:cs typeface="Calibri"/>
              </a:rPr>
              <a:t>st</a:t>
            </a:r>
            <a:r>
              <a:rPr sz="1850" b="1" i="1" spc="-5" dirty="0">
                <a:latin typeface="Calibri"/>
                <a:cs typeface="Calibri"/>
              </a:rPr>
              <a:t>o</a:t>
            </a:r>
            <a:r>
              <a:rPr sz="1850" b="1" i="1" spc="5" dirty="0">
                <a:latin typeface="Calibri"/>
                <a:cs typeface="Calibri"/>
              </a:rPr>
              <a:t>r</a:t>
            </a:r>
            <a:r>
              <a:rPr sz="1850" b="1" i="1" dirty="0">
                <a:latin typeface="Calibri"/>
                <a:cs typeface="Calibri"/>
              </a:rPr>
              <a:t>a</a:t>
            </a:r>
            <a:r>
              <a:rPr sz="1850" b="1" i="1" spc="-35" dirty="0">
                <a:latin typeface="Times New Roman"/>
                <a:cs typeface="Times New Roman"/>
              </a:rPr>
              <a:t> </a:t>
            </a:r>
            <a:r>
              <a:rPr sz="1850" b="1" i="1" spc="-10" dirty="0">
                <a:latin typeface="Calibri"/>
                <a:cs typeface="Calibri"/>
              </a:rPr>
              <a:t>t</a:t>
            </a:r>
            <a:r>
              <a:rPr sz="1850" b="1" i="1" spc="-50" dirty="0">
                <a:latin typeface="Calibri"/>
                <a:cs typeface="Calibri"/>
              </a:rPr>
              <a:t>e</a:t>
            </a:r>
            <a:r>
              <a:rPr sz="1850" b="1" i="1" spc="-5" dirty="0">
                <a:latin typeface="Calibri"/>
                <a:cs typeface="Calibri"/>
              </a:rPr>
              <a:t>xtsa</a:t>
            </a:r>
            <a:r>
              <a:rPr sz="1850" b="1" i="1" spc="10" dirty="0">
                <a:latin typeface="Calibri"/>
                <a:cs typeface="Calibri"/>
              </a:rPr>
              <a:t>m</a:t>
            </a:r>
            <a:r>
              <a:rPr sz="1850" b="1" i="1" dirty="0">
                <a:latin typeface="Calibri"/>
                <a:cs typeface="Calibri"/>
              </a:rPr>
              <a:t>lingar</a:t>
            </a:r>
            <a:r>
              <a:rPr sz="1850" b="1" i="1" spc="1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(e</a:t>
            </a:r>
            <a:r>
              <a:rPr sz="1850" dirty="0">
                <a:latin typeface="Calibri"/>
                <a:cs typeface="Calibri"/>
              </a:rPr>
              <a:t>l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er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b</a:t>
            </a:r>
            <a:r>
              <a:rPr sz="1850" dirty="0">
                <a:latin typeface="Calibri"/>
                <a:cs typeface="Calibri"/>
              </a:rPr>
              <a:t>il</a:t>
            </a:r>
            <a:r>
              <a:rPr sz="1850" spc="-5" dirty="0">
                <a:latin typeface="Calibri"/>
                <a:cs typeface="Calibri"/>
              </a:rPr>
              <a:t>dsam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40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ar).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20" dirty="0">
                <a:latin typeface="Calibri"/>
                <a:cs typeface="Calibri"/>
              </a:rPr>
              <a:t>e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f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s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o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40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dirty="0">
                <a:latin typeface="Calibri"/>
                <a:cs typeface="Calibri"/>
              </a:rPr>
              <a:t>rma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spc="5" dirty="0">
                <a:latin typeface="Calibri"/>
                <a:cs typeface="Calibri"/>
              </a:rPr>
              <a:t>i</a:t>
            </a:r>
            <a:r>
              <a:rPr sz="1850" dirty="0">
                <a:latin typeface="Calibri"/>
                <a:cs typeface="Calibri"/>
              </a:rPr>
              <a:t>g</a:t>
            </a:r>
            <a:r>
              <a:rPr sz="18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ämn</a:t>
            </a:r>
            <a:r>
              <a:rPr sz="1850" spc="-20" dirty="0">
                <a:latin typeface="Calibri"/>
                <a:cs typeface="Calibri"/>
              </a:rPr>
              <a:t>e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u</a:t>
            </a:r>
            <a:r>
              <a:rPr sz="1850" dirty="0">
                <a:latin typeface="Calibri"/>
                <a:cs typeface="Calibri"/>
              </a:rPr>
              <a:t>r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e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endParaRPr sz="1850">
              <a:latin typeface="Calibri"/>
              <a:cs typeface="Calibri"/>
            </a:endParaRPr>
          </a:p>
          <a:p>
            <a:pPr marL="657225" lvl="1" indent="-214629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657860" algn="l"/>
              </a:tabLst>
            </a:pPr>
            <a:r>
              <a:rPr sz="1550" b="1" i="1" spc="15" dirty="0">
                <a:latin typeface="Calibri"/>
                <a:cs typeface="Calibri"/>
              </a:rPr>
              <a:t>d</a:t>
            </a:r>
            <a:r>
              <a:rPr sz="1550" b="1" i="1" spc="20" dirty="0">
                <a:latin typeface="Calibri"/>
                <a:cs typeface="Calibri"/>
              </a:rPr>
              <a:t>a</a:t>
            </a:r>
            <a:r>
              <a:rPr sz="1550" b="1" i="1" spc="-15" dirty="0">
                <a:latin typeface="Calibri"/>
                <a:cs typeface="Calibri"/>
              </a:rPr>
              <a:t>t</a:t>
            </a:r>
            <a:r>
              <a:rPr sz="1550" b="1" i="1" spc="15" dirty="0">
                <a:latin typeface="Calibri"/>
                <a:cs typeface="Calibri"/>
              </a:rPr>
              <a:t>av</a:t>
            </a:r>
            <a:r>
              <a:rPr sz="1550" b="1" i="1" spc="5" dirty="0">
                <a:latin typeface="Calibri"/>
                <a:cs typeface="Calibri"/>
              </a:rPr>
              <a:t>e</a:t>
            </a:r>
            <a:r>
              <a:rPr sz="1550" b="1" i="1" dirty="0">
                <a:latin typeface="Calibri"/>
                <a:cs typeface="Calibri"/>
              </a:rPr>
              <a:t>t</a:t>
            </a:r>
            <a:r>
              <a:rPr sz="1550" b="1" i="1" spc="10" dirty="0">
                <a:latin typeface="Calibri"/>
                <a:cs typeface="Calibri"/>
              </a:rPr>
              <a:t>e</a:t>
            </a:r>
            <a:r>
              <a:rPr sz="1550" b="1" i="1" spc="20" dirty="0">
                <a:latin typeface="Calibri"/>
                <a:cs typeface="Calibri"/>
              </a:rPr>
              <a:t>n</a:t>
            </a:r>
            <a:r>
              <a:rPr sz="1550" b="1" i="1" spc="10" dirty="0">
                <a:latin typeface="Calibri"/>
                <a:cs typeface="Calibri"/>
              </a:rPr>
              <a:t>s</a:t>
            </a:r>
            <a:r>
              <a:rPr sz="1550" b="1" i="1" spc="-35" dirty="0">
                <a:latin typeface="Calibri"/>
                <a:cs typeface="Calibri"/>
              </a:rPr>
              <a:t>k</a:t>
            </a:r>
            <a:r>
              <a:rPr sz="1550" b="1" i="1" spc="15" dirty="0">
                <a:latin typeface="Calibri"/>
                <a:cs typeface="Calibri"/>
              </a:rPr>
              <a:t>a</a:t>
            </a:r>
            <a:r>
              <a:rPr sz="1550" b="1" i="1" spc="20" dirty="0">
                <a:latin typeface="Calibri"/>
                <a:cs typeface="Calibri"/>
              </a:rPr>
              <a:t>p</a:t>
            </a:r>
            <a:r>
              <a:rPr sz="1550" b="1" i="1" spc="-5" dirty="0">
                <a:latin typeface="Calibri"/>
                <a:cs typeface="Calibri"/>
              </a:rPr>
              <a:t>li</a:t>
            </a:r>
            <a:r>
              <a:rPr sz="1550" b="1" i="1" spc="10" dirty="0">
                <a:latin typeface="Calibri"/>
                <a:cs typeface="Calibri"/>
              </a:rPr>
              <a:t>gt</a:t>
            </a:r>
            <a:r>
              <a:rPr sz="1550" b="1" i="1" spc="-35" dirty="0">
                <a:latin typeface="Times New Roman"/>
                <a:cs typeface="Times New Roman"/>
              </a:rPr>
              <a:t> </a:t>
            </a:r>
            <a:r>
              <a:rPr sz="1550" b="1" i="1" spc="15" dirty="0">
                <a:latin typeface="Calibri"/>
                <a:cs typeface="Calibri"/>
              </a:rPr>
              <a:t>pe</a:t>
            </a:r>
            <a:r>
              <a:rPr sz="1550" b="1" i="1" dirty="0">
                <a:latin typeface="Calibri"/>
                <a:cs typeface="Calibri"/>
              </a:rPr>
              <a:t>r</a:t>
            </a:r>
            <a:r>
              <a:rPr sz="1550" b="1" i="1" spc="10" dirty="0">
                <a:latin typeface="Calibri"/>
                <a:cs typeface="Calibri"/>
              </a:rPr>
              <a:t>spe</a:t>
            </a:r>
            <a:r>
              <a:rPr sz="1550" b="1" i="1" spc="-10" dirty="0">
                <a:latin typeface="Calibri"/>
                <a:cs typeface="Calibri"/>
              </a:rPr>
              <a:t>k</a:t>
            </a:r>
            <a:r>
              <a:rPr sz="1550" b="1" i="1" spc="5" dirty="0">
                <a:latin typeface="Calibri"/>
                <a:cs typeface="Calibri"/>
              </a:rPr>
              <a:t>ti</a:t>
            </a:r>
            <a:r>
              <a:rPr sz="1550" b="1" i="1" spc="15" dirty="0">
                <a:latin typeface="Calibri"/>
                <a:cs typeface="Calibri"/>
              </a:rPr>
              <a:t>v</a:t>
            </a:r>
            <a:r>
              <a:rPr sz="1550" spc="5" dirty="0">
                <a:latin typeface="Calibri"/>
                <a:cs typeface="Calibri"/>
              </a:rPr>
              <a:t>,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vil</a:t>
            </a:r>
            <a:r>
              <a:rPr sz="1550" spc="-45" dirty="0">
                <a:latin typeface="Calibri"/>
                <a:cs typeface="Calibri"/>
              </a:rPr>
              <a:t>k</a:t>
            </a:r>
            <a:r>
              <a:rPr sz="1550" spc="5" dirty="0">
                <a:latin typeface="Calibri"/>
                <a:cs typeface="Calibri"/>
              </a:rPr>
              <a:t>e</a:t>
            </a:r>
            <a:r>
              <a:rPr sz="1550" spc="10" dirty="0">
                <a:latin typeface="Calibri"/>
                <a:cs typeface="Calibri"/>
              </a:rPr>
              <a:t>t</a:t>
            </a:r>
            <a:r>
              <a:rPr sz="1550" spc="15" dirty="0">
                <a:latin typeface="Calibri"/>
                <a:cs typeface="Calibri"/>
              </a:rPr>
              <a:t> b</a:t>
            </a:r>
            <a:r>
              <a:rPr sz="1550" dirty="0">
                <a:latin typeface="Calibri"/>
                <a:cs typeface="Calibri"/>
              </a:rPr>
              <a:t>e</a:t>
            </a:r>
            <a:r>
              <a:rPr sz="1550" spc="10" dirty="0">
                <a:latin typeface="Calibri"/>
                <a:cs typeface="Calibri"/>
              </a:rPr>
              <a:t>t</a:t>
            </a:r>
            <a:r>
              <a:rPr sz="1550" spc="-15" dirty="0">
                <a:latin typeface="Calibri"/>
                <a:cs typeface="Calibri"/>
              </a:rPr>
              <a:t>y</a:t>
            </a:r>
            <a:r>
              <a:rPr sz="1550" spc="10" dirty="0">
                <a:latin typeface="Calibri"/>
                <a:cs typeface="Calibri"/>
              </a:rPr>
              <a:t>der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a</a:t>
            </a:r>
            <a:r>
              <a:rPr sz="1550" spc="-20" dirty="0">
                <a:latin typeface="Calibri"/>
                <a:cs typeface="Calibri"/>
              </a:rPr>
              <a:t>t</a:t>
            </a:r>
            <a:r>
              <a:rPr sz="1550" spc="10" dirty="0">
                <a:latin typeface="Calibri"/>
                <a:cs typeface="Calibri"/>
              </a:rPr>
              <a:t>t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spc="-114" dirty="0">
                <a:latin typeface="Calibri"/>
                <a:cs typeface="Calibri"/>
              </a:rPr>
              <a:t>”</a:t>
            </a:r>
            <a:r>
              <a:rPr sz="1550" spc="10" dirty="0">
                <a:latin typeface="Calibri"/>
                <a:cs typeface="Calibri"/>
              </a:rPr>
              <a:t>a</a:t>
            </a:r>
            <a:r>
              <a:rPr sz="1550" dirty="0">
                <a:latin typeface="Calibri"/>
                <a:cs typeface="Calibri"/>
              </a:rPr>
              <a:t>l</a:t>
            </a:r>
            <a:r>
              <a:rPr sz="1550" spc="5" dirty="0">
                <a:latin typeface="Calibri"/>
                <a:cs typeface="Calibri"/>
              </a:rPr>
              <a:t>lt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är</a:t>
            </a:r>
            <a:r>
              <a:rPr sz="1550" spc="15" dirty="0">
                <a:latin typeface="Calibri"/>
                <a:cs typeface="Calibri"/>
              </a:rPr>
              <a:t> d</a:t>
            </a:r>
            <a:r>
              <a:rPr sz="1550" spc="-10" dirty="0">
                <a:latin typeface="Calibri"/>
                <a:cs typeface="Calibri"/>
              </a:rPr>
              <a:t>a</a:t>
            </a:r>
            <a:r>
              <a:rPr sz="1550" spc="-20" dirty="0">
                <a:latin typeface="Calibri"/>
                <a:cs typeface="Calibri"/>
              </a:rPr>
              <a:t>t</a:t>
            </a:r>
            <a:r>
              <a:rPr sz="1550" spc="10" dirty="0">
                <a:latin typeface="Calibri"/>
                <a:cs typeface="Calibri"/>
              </a:rPr>
              <a:t>a</a:t>
            </a:r>
            <a:r>
              <a:rPr sz="1550" spc="-155" dirty="0">
                <a:latin typeface="Calibri"/>
                <a:cs typeface="Calibri"/>
              </a:rPr>
              <a:t>”</a:t>
            </a:r>
            <a:r>
              <a:rPr sz="1550" spc="5" dirty="0">
                <a:latin typeface="Calibri"/>
                <a:cs typeface="Calibri"/>
              </a:rPr>
              <a:t>,</a:t>
            </a:r>
            <a:endParaRPr sz="1550">
              <a:latin typeface="Calibri"/>
              <a:cs typeface="Calibri"/>
            </a:endParaRPr>
          </a:p>
          <a:p>
            <a:pPr marL="657225" lvl="1" indent="-214629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657860" algn="l"/>
              </a:tabLst>
            </a:pPr>
            <a:r>
              <a:rPr sz="1550" b="1" i="1" spc="10" dirty="0">
                <a:latin typeface="Calibri"/>
                <a:cs typeface="Calibri"/>
              </a:rPr>
              <a:t>sp</a:t>
            </a:r>
            <a:r>
              <a:rPr sz="1550" b="1" i="1" spc="5" dirty="0">
                <a:latin typeface="Calibri"/>
                <a:cs typeface="Calibri"/>
              </a:rPr>
              <a:t>r</a:t>
            </a:r>
            <a:r>
              <a:rPr sz="1550" b="1" i="1" spc="15" dirty="0">
                <a:latin typeface="Calibri"/>
                <a:cs typeface="Calibri"/>
              </a:rPr>
              <a:t>åk</a:t>
            </a:r>
            <a:r>
              <a:rPr sz="1550" b="1" i="1" spc="-5" dirty="0">
                <a:latin typeface="Calibri"/>
                <a:cs typeface="Calibri"/>
              </a:rPr>
              <a:t>li</a:t>
            </a:r>
            <a:r>
              <a:rPr sz="1550" b="1" i="1" spc="10" dirty="0">
                <a:latin typeface="Calibri"/>
                <a:cs typeface="Calibri"/>
              </a:rPr>
              <a:t>gt</a:t>
            </a:r>
            <a:r>
              <a:rPr sz="1550" b="1" i="1" spc="-15" dirty="0">
                <a:latin typeface="Times New Roman"/>
                <a:cs typeface="Times New Roman"/>
              </a:rPr>
              <a:t> </a:t>
            </a:r>
            <a:r>
              <a:rPr sz="1550" b="1" i="1" spc="10" dirty="0">
                <a:latin typeface="Calibri"/>
                <a:cs typeface="Calibri"/>
              </a:rPr>
              <a:t>perspe</a:t>
            </a:r>
            <a:r>
              <a:rPr sz="1550" b="1" i="1" spc="-10" dirty="0">
                <a:latin typeface="Calibri"/>
                <a:cs typeface="Calibri"/>
              </a:rPr>
              <a:t>k</a:t>
            </a:r>
            <a:r>
              <a:rPr sz="1550" b="1" i="1" spc="10" dirty="0">
                <a:latin typeface="Calibri"/>
                <a:cs typeface="Calibri"/>
              </a:rPr>
              <a:t>tiv</a:t>
            </a:r>
            <a:r>
              <a:rPr sz="1550" b="1" i="1" spc="-1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Calibri"/>
                <a:cs typeface="Calibri"/>
              </a:rPr>
              <a:t>d</a:t>
            </a:r>
            <a:r>
              <a:rPr sz="1550" spc="10" dirty="0">
                <a:latin typeface="Calibri"/>
                <a:cs typeface="Calibri"/>
              </a:rPr>
              <a:t>är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Calibri"/>
                <a:cs typeface="Calibri"/>
              </a:rPr>
              <a:t>s</a:t>
            </a:r>
            <a:r>
              <a:rPr sz="1550" spc="20" dirty="0">
                <a:latin typeface="Calibri"/>
                <a:cs typeface="Calibri"/>
              </a:rPr>
              <a:t>e</a:t>
            </a:r>
            <a:r>
              <a:rPr sz="1550" spc="10" dirty="0">
                <a:latin typeface="Calibri"/>
                <a:cs typeface="Calibri"/>
              </a:rPr>
              <a:t>ma</a:t>
            </a:r>
            <a:r>
              <a:rPr sz="1550" spc="-10" dirty="0">
                <a:latin typeface="Calibri"/>
                <a:cs typeface="Calibri"/>
              </a:rPr>
              <a:t>n</a:t>
            </a:r>
            <a:r>
              <a:rPr sz="1550" spc="10" dirty="0">
                <a:latin typeface="Calibri"/>
                <a:cs typeface="Calibri"/>
              </a:rPr>
              <a:t>t</a:t>
            </a:r>
            <a:r>
              <a:rPr sz="1550" spc="-5" dirty="0">
                <a:latin typeface="Calibri"/>
                <a:cs typeface="Calibri"/>
              </a:rPr>
              <a:t>i</a:t>
            </a:r>
            <a:r>
              <a:rPr sz="1550" spc="10" dirty="0">
                <a:latin typeface="Calibri"/>
                <a:cs typeface="Calibri"/>
              </a:rPr>
              <a:t>k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Calibri"/>
                <a:cs typeface="Calibri"/>
              </a:rPr>
              <a:t>spel</a:t>
            </a:r>
            <a:r>
              <a:rPr sz="1550" dirty="0">
                <a:latin typeface="Calibri"/>
                <a:cs typeface="Calibri"/>
              </a:rPr>
              <a:t>a</a:t>
            </a:r>
            <a:r>
              <a:rPr sz="1550" spc="10" dirty="0">
                <a:latin typeface="Calibri"/>
                <a:cs typeface="Calibri"/>
              </a:rPr>
              <a:t>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-15" dirty="0">
                <a:latin typeface="Calibri"/>
                <a:cs typeface="Calibri"/>
              </a:rPr>
              <a:t>r</a:t>
            </a:r>
            <a:r>
              <a:rPr sz="1550" spc="10" dirty="0">
                <a:latin typeface="Calibri"/>
                <a:cs typeface="Calibri"/>
              </a:rPr>
              <a:t>o</a:t>
            </a:r>
            <a:r>
              <a:rPr sz="1550" spc="5" dirty="0">
                <a:latin typeface="Calibri"/>
                <a:cs typeface="Calibri"/>
              </a:rPr>
              <a:t>ll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Calibri"/>
                <a:cs typeface="Calibri"/>
              </a:rPr>
              <a:t>f</a:t>
            </a:r>
            <a:r>
              <a:rPr sz="1550" spc="10" dirty="0">
                <a:latin typeface="Calibri"/>
                <a:cs typeface="Calibri"/>
              </a:rPr>
              <a:t>ör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Calibri"/>
                <a:cs typeface="Calibri"/>
              </a:rPr>
              <a:t>t</a:t>
            </a:r>
            <a:r>
              <a:rPr sz="1550" spc="10" dirty="0">
                <a:latin typeface="Calibri"/>
                <a:cs typeface="Calibri"/>
              </a:rPr>
              <a:t>olk</a:t>
            </a:r>
            <a:r>
              <a:rPr sz="1550" spc="5" dirty="0">
                <a:latin typeface="Calibri"/>
                <a:cs typeface="Calibri"/>
              </a:rPr>
              <a:t>n</a:t>
            </a:r>
            <a:r>
              <a:rPr sz="1550" dirty="0">
                <a:latin typeface="Calibri"/>
                <a:cs typeface="Calibri"/>
              </a:rPr>
              <a:t>i</a:t>
            </a:r>
            <a:r>
              <a:rPr sz="1550" spc="5" dirty="0">
                <a:latin typeface="Calibri"/>
                <a:cs typeface="Calibri"/>
              </a:rPr>
              <a:t>n</a:t>
            </a:r>
            <a:r>
              <a:rPr sz="1550" spc="-10" dirty="0">
                <a:latin typeface="Calibri"/>
                <a:cs typeface="Calibri"/>
              </a:rPr>
              <a:t>g</a:t>
            </a:r>
            <a:r>
              <a:rPr sz="1550" spc="15" dirty="0">
                <a:latin typeface="Calibri"/>
                <a:cs typeface="Calibri"/>
              </a:rPr>
              <a:t>en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Calibri"/>
                <a:cs typeface="Calibri"/>
              </a:rPr>
              <a:t>a</a:t>
            </a:r>
            <a:r>
              <a:rPr sz="1550" spc="10" dirty="0">
                <a:latin typeface="Calibri"/>
                <a:cs typeface="Calibri"/>
              </a:rPr>
              <a:t>v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Calibri"/>
                <a:cs typeface="Calibri"/>
              </a:rPr>
              <a:t>s</a:t>
            </a:r>
            <a:r>
              <a:rPr sz="1550" spc="5" dirty="0">
                <a:latin typeface="Calibri"/>
                <a:cs typeface="Calibri"/>
              </a:rPr>
              <a:t>p</a:t>
            </a:r>
            <a:r>
              <a:rPr sz="1550" spc="-30" dirty="0">
                <a:latin typeface="Calibri"/>
                <a:cs typeface="Calibri"/>
              </a:rPr>
              <a:t>r</a:t>
            </a:r>
            <a:r>
              <a:rPr sz="1550" spc="10" dirty="0">
                <a:latin typeface="Calibri"/>
                <a:cs typeface="Calibri"/>
              </a:rPr>
              <a:t>å</a:t>
            </a:r>
            <a:r>
              <a:rPr sz="1550" spc="-45" dirty="0">
                <a:latin typeface="Calibri"/>
                <a:cs typeface="Calibri"/>
              </a:rPr>
              <a:t>k</a:t>
            </a:r>
            <a:r>
              <a:rPr sz="1550" spc="5" dirty="0">
                <a:latin typeface="Calibri"/>
                <a:cs typeface="Calibri"/>
              </a:rPr>
              <a:t>e</a:t>
            </a:r>
            <a:r>
              <a:rPr sz="1550" spc="10" dirty="0">
                <a:latin typeface="Calibri"/>
                <a:cs typeface="Calibri"/>
              </a:rPr>
              <a:t>ts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Calibri"/>
                <a:cs typeface="Calibri"/>
              </a:rPr>
              <a:t>m</a:t>
            </a:r>
            <a:r>
              <a:rPr sz="1550" spc="15" dirty="0">
                <a:latin typeface="Calibri"/>
                <a:cs typeface="Calibri"/>
              </a:rPr>
              <a:t>en</a:t>
            </a:r>
            <a:r>
              <a:rPr sz="1550" spc="-5" dirty="0">
                <a:latin typeface="Calibri"/>
                <a:cs typeface="Calibri"/>
              </a:rPr>
              <a:t>i</a:t>
            </a:r>
            <a:r>
              <a:rPr sz="1550" spc="5" dirty="0">
                <a:latin typeface="Calibri"/>
                <a:cs typeface="Calibri"/>
              </a:rPr>
              <a:t>n</a:t>
            </a:r>
            <a:r>
              <a:rPr sz="1550" spc="10" dirty="0">
                <a:latin typeface="Calibri"/>
                <a:cs typeface="Calibri"/>
              </a:rPr>
              <a:t>g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Calibri"/>
                <a:cs typeface="Calibri"/>
              </a:rPr>
              <a:t>och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Calibri"/>
                <a:cs typeface="Calibri"/>
              </a:rPr>
              <a:t>f</a:t>
            </a:r>
            <a:r>
              <a:rPr sz="1550" spc="5" dirty="0">
                <a:latin typeface="Calibri"/>
                <a:cs typeface="Calibri"/>
              </a:rPr>
              <a:t>un</a:t>
            </a:r>
            <a:r>
              <a:rPr sz="1550" spc="-5" dirty="0">
                <a:latin typeface="Calibri"/>
                <a:cs typeface="Calibri"/>
              </a:rPr>
              <a:t>k</a:t>
            </a:r>
            <a:r>
              <a:rPr sz="1550" spc="10" dirty="0">
                <a:latin typeface="Calibri"/>
                <a:cs typeface="Calibri"/>
              </a:rPr>
              <a:t>t</a:t>
            </a:r>
            <a:r>
              <a:rPr sz="1550" spc="-5" dirty="0">
                <a:latin typeface="Calibri"/>
                <a:cs typeface="Calibri"/>
              </a:rPr>
              <a:t>i</a:t>
            </a:r>
            <a:r>
              <a:rPr sz="1550" spc="5" dirty="0">
                <a:latin typeface="Calibri"/>
                <a:cs typeface="Calibri"/>
              </a:rPr>
              <a:t>on.</a:t>
            </a:r>
            <a:endParaRPr sz="1550">
              <a:latin typeface="Calibri"/>
              <a:cs typeface="Calibri"/>
            </a:endParaRPr>
          </a:p>
          <a:p>
            <a:pPr marL="657225" marR="796290" indent="-214629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657860" algn="l"/>
              </a:tabLst>
            </a:pPr>
            <a:r>
              <a:rPr sz="1600" b="1" i="1" spc="-5" dirty="0">
                <a:latin typeface="Calibri"/>
                <a:cs typeface="Calibri"/>
              </a:rPr>
              <a:t>I</a:t>
            </a:r>
            <a:r>
              <a:rPr sz="1600" b="1" i="1" spc="-4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in</a:t>
            </a:r>
            <a:r>
              <a:rPr sz="1600" b="1" i="1" spc="-20" dirty="0">
                <a:latin typeface="Calibri"/>
                <a:cs typeface="Calibri"/>
              </a:rPr>
              <a:t>f</a:t>
            </a:r>
            <a:r>
              <a:rPr sz="1600" b="1" i="1" spc="-15" dirty="0">
                <a:latin typeface="Calibri"/>
                <a:cs typeface="Calibri"/>
              </a:rPr>
              <a:t>ormation</a:t>
            </a:r>
            <a:r>
              <a:rPr sz="1600" b="1" i="1" spc="-25" dirty="0">
                <a:latin typeface="Calibri"/>
                <a:cs typeface="Calibri"/>
              </a:rPr>
              <a:t>s</a:t>
            </a:r>
            <a:r>
              <a:rPr sz="1600" b="1" i="1" spc="-15" dirty="0">
                <a:latin typeface="Calibri"/>
                <a:cs typeface="Calibri"/>
              </a:rPr>
              <a:t>v</a:t>
            </a:r>
            <a:r>
              <a:rPr sz="1600" b="1" i="1" spc="-35" dirty="0">
                <a:latin typeface="Calibri"/>
                <a:cs typeface="Calibri"/>
              </a:rPr>
              <a:t>e</a:t>
            </a:r>
            <a:r>
              <a:rPr sz="1600" b="1" i="1" spc="-25" dirty="0">
                <a:latin typeface="Calibri"/>
                <a:cs typeface="Calibri"/>
              </a:rPr>
              <a:t>t</a:t>
            </a:r>
            <a:r>
              <a:rPr sz="1600" b="1" i="1" spc="-15" dirty="0">
                <a:latin typeface="Calibri"/>
                <a:cs typeface="Calibri"/>
              </a:rPr>
              <a:t>en</a:t>
            </a:r>
            <a:r>
              <a:rPr sz="1600" b="1" i="1" spc="-20" dirty="0">
                <a:latin typeface="Calibri"/>
                <a:cs typeface="Calibri"/>
              </a:rPr>
              <a:t>s</a:t>
            </a:r>
            <a:r>
              <a:rPr sz="1600" b="1" i="1" spc="-45" dirty="0">
                <a:latin typeface="Calibri"/>
                <a:cs typeface="Calibri"/>
              </a:rPr>
              <a:t>k</a:t>
            </a:r>
            <a:r>
              <a:rPr sz="1600" b="1" i="1" spc="-5" dirty="0">
                <a:latin typeface="Calibri"/>
                <a:cs typeface="Calibri"/>
              </a:rPr>
              <a:t>a</a:t>
            </a:r>
            <a:r>
              <a:rPr sz="1600" b="1" i="1" spc="-10" dirty="0">
                <a:latin typeface="Calibri"/>
                <a:cs typeface="Calibri"/>
              </a:rPr>
              <a:t>p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Calibri"/>
                <a:cs typeface="Calibri"/>
              </a:rPr>
              <a:t>f</a:t>
            </a:r>
            <a:r>
              <a:rPr sz="1600" spc="-15" dirty="0">
                <a:latin typeface="Calibri"/>
                <a:cs typeface="Calibri"/>
              </a:rPr>
              <a:t>o</a:t>
            </a:r>
            <a:r>
              <a:rPr sz="1600" spc="-45" dirty="0">
                <a:latin typeface="Calibri"/>
                <a:cs typeface="Calibri"/>
              </a:rPr>
              <a:t>k</a:t>
            </a:r>
            <a:r>
              <a:rPr sz="1600" spc="-15" dirty="0">
                <a:latin typeface="Calibri"/>
                <a:cs typeface="Calibri"/>
              </a:rPr>
              <a:t>use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ar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Calibri"/>
                <a:cs typeface="Calibri"/>
              </a:rPr>
              <a:t>vi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25" dirty="0">
                <a:latin typeface="Calibri"/>
                <a:cs typeface="Calibri"/>
              </a:rPr>
              <a:t>n</a:t>
            </a:r>
            <a:r>
              <a:rPr sz="1600" spc="-20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b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5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Calibri"/>
                <a:cs typeface="Calibri"/>
              </a:rPr>
              <a:t>på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d</a:t>
            </a:r>
            <a:r>
              <a:rPr sz="1600" spc="-2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u</a:t>
            </a:r>
            <a:r>
              <a:rPr sz="1600" spc="-30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an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oc</a:t>
            </a:r>
            <a:r>
              <a:rPr sz="1600" spc="-30" dirty="0">
                <a:latin typeface="Calibri"/>
                <a:cs typeface="Calibri"/>
              </a:rPr>
              <a:t>k</a:t>
            </a:r>
            <a:r>
              <a:rPr sz="1600" spc="-15" dirty="0">
                <a:latin typeface="Calibri"/>
                <a:cs typeface="Calibri"/>
              </a:rPr>
              <a:t>s</a:t>
            </a:r>
            <a:r>
              <a:rPr sz="1600" spc="-10" dirty="0">
                <a:latin typeface="Calibri"/>
                <a:cs typeface="Calibri"/>
              </a:rPr>
              <a:t>å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p</a:t>
            </a:r>
            <a:r>
              <a:rPr sz="1600" spc="-10" dirty="0">
                <a:latin typeface="Calibri"/>
                <a:cs typeface="Calibri"/>
              </a:rPr>
              <a:t>å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sammanh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15" dirty="0">
                <a:latin typeface="Calibri"/>
                <a:cs typeface="Calibri"/>
              </a:rPr>
              <a:t>n</a:t>
            </a:r>
            <a:r>
              <a:rPr sz="1600" spc="-10" dirty="0">
                <a:latin typeface="Calibri"/>
                <a:cs typeface="Calibri"/>
              </a:rPr>
              <a:t>g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och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p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k</a:t>
            </a:r>
            <a:r>
              <a:rPr sz="1600" spc="-5" dirty="0">
                <a:latin typeface="Calibri"/>
                <a:cs typeface="Calibri"/>
              </a:rPr>
              <a:t>ti</a:t>
            </a:r>
            <a:r>
              <a:rPr sz="1600" spc="-20" dirty="0">
                <a:latin typeface="Calibri"/>
                <a:cs typeface="Calibri"/>
              </a:rPr>
              <a:t>k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15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1388" y="866320"/>
            <a:ext cx="2795905" cy="1179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DIK</a:t>
            </a:r>
            <a:r>
              <a:rPr sz="4100" spc="-10" dirty="0">
                <a:solidFill>
                  <a:srgbClr val="CB0E0E"/>
                </a:solidFill>
                <a:latin typeface="Century Gothic"/>
                <a:cs typeface="Century Gothic"/>
              </a:rPr>
              <a:t>W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-</a:t>
            </a:r>
            <a:endParaRPr sz="41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pyramiden</a:t>
            </a:r>
            <a:endParaRPr sz="41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1523" y="2154936"/>
            <a:ext cx="4558030" cy="3622675"/>
          </a:xfrm>
          <a:custGeom>
            <a:avLst/>
            <a:gdLst/>
            <a:ahLst/>
            <a:cxnLst/>
            <a:rect l="l" t="t" r="r" b="b"/>
            <a:pathLst>
              <a:path w="4558030" h="3622675">
                <a:moveTo>
                  <a:pt x="2279020" y="0"/>
                </a:moveTo>
                <a:lnTo>
                  <a:pt x="0" y="3622404"/>
                </a:lnTo>
                <a:lnTo>
                  <a:pt x="4558040" y="3622404"/>
                </a:lnTo>
                <a:lnTo>
                  <a:pt x="2279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2285" y="2155698"/>
            <a:ext cx="4558030" cy="3622675"/>
          </a:xfrm>
          <a:custGeom>
            <a:avLst/>
            <a:gdLst/>
            <a:ahLst/>
            <a:cxnLst/>
            <a:rect l="l" t="t" r="r" b="b"/>
            <a:pathLst>
              <a:path w="4558030" h="3622675">
                <a:moveTo>
                  <a:pt x="0" y="3622404"/>
                </a:moveTo>
                <a:lnTo>
                  <a:pt x="2279020" y="0"/>
                </a:lnTo>
                <a:lnTo>
                  <a:pt x="4558040" y="3622404"/>
                </a:lnTo>
                <a:lnTo>
                  <a:pt x="0" y="3622404"/>
                </a:lnTo>
                <a:close/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23915" y="3313176"/>
            <a:ext cx="1332230" cy="22860"/>
          </a:xfrm>
          <a:custGeom>
            <a:avLst/>
            <a:gdLst/>
            <a:ahLst/>
            <a:cxnLst/>
            <a:rect l="l" t="t" r="r" b="b"/>
            <a:pathLst>
              <a:path w="1332229" h="22860">
                <a:moveTo>
                  <a:pt x="1331610" y="0"/>
                </a:moveTo>
                <a:lnTo>
                  <a:pt x="0" y="22341"/>
                </a:lnTo>
              </a:path>
            </a:pathLst>
          </a:custGeom>
          <a:ln w="33527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39283" y="4139184"/>
            <a:ext cx="2218690" cy="22860"/>
          </a:xfrm>
          <a:custGeom>
            <a:avLst/>
            <a:gdLst/>
            <a:ahLst/>
            <a:cxnLst/>
            <a:rect l="l" t="t" r="r" b="b"/>
            <a:pathLst>
              <a:path w="2218690" h="22860">
                <a:moveTo>
                  <a:pt x="2218425" y="0"/>
                </a:moveTo>
                <a:lnTo>
                  <a:pt x="0" y="22347"/>
                </a:lnTo>
              </a:path>
            </a:pathLst>
          </a:custGeom>
          <a:ln w="33527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11979" y="4959096"/>
            <a:ext cx="3285490" cy="0"/>
          </a:xfrm>
          <a:custGeom>
            <a:avLst/>
            <a:gdLst/>
            <a:ahLst/>
            <a:cxnLst/>
            <a:rect l="l" t="t" r="r" b="b"/>
            <a:pathLst>
              <a:path w="3285490">
                <a:moveTo>
                  <a:pt x="3285225" y="0"/>
                </a:moveTo>
                <a:lnTo>
                  <a:pt x="0" y="0"/>
                </a:lnTo>
              </a:path>
            </a:pathLst>
          </a:custGeom>
          <a:ln w="33527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088255" y="4485892"/>
            <a:ext cx="1096010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dirty="0">
                <a:latin typeface="Calibri"/>
                <a:cs typeface="Calibri"/>
              </a:rPr>
              <a:t>I</a:t>
            </a:r>
            <a:r>
              <a:rPr sz="1650" spc="-10" dirty="0">
                <a:latin typeface="Calibri"/>
                <a:cs typeface="Calibri"/>
              </a:rPr>
              <a:t>n</a:t>
            </a:r>
            <a:r>
              <a:rPr sz="1650" spc="-30" dirty="0">
                <a:latin typeface="Calibri"/>
                <a:cs typeface="Calibri"/>
              </a:rPr>
              <a:t>f</a:t>
            </a:r>
            <a:r>
              <a:rPr sz="1650" dirty="0">
                <a:latin typeface="Calibri"/>
                <a:cs typeface="Calibri"/>
              </a:rPr>
              <a:t>or</a:t>
            </a:r>
            <a:r>
              <a:rPr sz="1650" spc="15" dirty="0">
                <a:latin typeface="Calibri"/>
                <a:cs typeface="Calibri"/>
              </a:rPr>
              <a:t>m</a:t>
            </a:r>
            <a:r>
              <a:rPr sz="1650" spc="-10" dirty="0">
                <a:latin typeface="Calibri"/>
                <a:cs typeface="Calibri"/>
              </a:rPr>
              <a:t>a</a:t>
            </a:r>
            <a:r>
              <a:rPr sz="1650" dirty="0">
                <a:latin typeface="Calibri"/>
                <a:cs typeface="Calibri"/>
              </a:rPr>
              <a:t>tion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sz="1950">
              <a:latin typeface="Times New Roman"/>
              <a:cs typeface="Times New Roman"/>
            </a:endParaRPr>
          </a:p>
          <a:p>
            <a:pPr marL="680085">
              <a:lnSpc>
                <a:spcPct val="100000"/>
              </a:lnSpc>
            </a:pPr>
            <a:r>
              <a:rPr sz="1650" spc="5" dirty="0">
                <a:latin typeface="Calibri"/>
                <a:cs typeface="Calibri"/>
              </a:rPr>
              <a:t>D</a:t>
            </a:r>
            <a:r>
              <a:rPr sz="1650" spc="-15" dirty="0">
                <a:latin typeface="Calibri"/>
                <a:cs typeface="Calibri"/>
              </a:rPr>
              <a:t>a</a:t>
            </a:r>
            <a:r>
              <a:rPr sz="1650" spc="-20" dirty="0">
                <a:latin typeface="Calibri"/>
                <a:cs typeface="Calibri"/>
              </a:rPr>
              <a:t>t</a:t>
            </a:r>
            <a:r>
              <a:rPr sz="1650" spc="5" dirty="0">
                <a:latin typeface="Calibri"/>
                <a:cs typeface="Calibri"/>
              </a:rPr>
              <a:t>a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53128" y="3446142"/>
            <a:ext cx="751840" cy="238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-20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un</a:t>
            </a:r>
            <a:r>
              <a:rPr sz="1650" dirty="0">
                <a:latin typeface="Calibri"/>
                <a:cs typeface="Calibri"/>
              </a:rPr>
              <a:t>s</a:t>
            </a:r>
            <a:r>
              <a:rPr sz="1650" spc="-15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ap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9101" y="2505571"/>
            <a:ext cx="673735" cy="238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dirty="0">
                <a:latin typeface="Calibri"/>
                <a:cs typeface="Calibri"/>
              </a:rPr>
              <a:t>V</a:t>
            </a:r>
            <a:r>
              <a:rPr sz="1650" spc="-10" dirty="0">
                <a:latin typeface="Calibri"/>
                <a:cs typeface="Calibri"/>
              </a:rPr>
              <a:t>i</a:t>
            </a:r>
            <a:r>
              <a:rPr sz="1650" dirty="0">
                <a:latin typeface="Calibri"/>
                <a:cs typeface="Calibri"/>
              </a:rPr>
              <a:t>s</a:t>
            </a:r>
            <a:r>
              <a:rPr sz="1650" spc="10" dirty="0">
                <a:latin typeface="Calibri"/>
                <a:cs typeface="Calibri"/>
              </a:rPr>
              <a:t>d</a:t>
            </a:r>
            <a:r>
              <a:rPr sz="1650" spc="5" dirty="0">
                <a:latin typeface="Calibri"/>
                <a:cs typeface="Calibri"/>
              </a:rPr>
              <a:t>om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zervirano mjesto podnožj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5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1510">
              <a:lnSpc>
                <a:spcPct val="100000"/>
              </a:lnSpc>
            </a:pP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Varfö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b="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läs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  <a:r>
              <a:rPr b="0" spc="12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med</a:t>
            </a:r>
            <a:r>
              <a:rPr b="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en</a:t>
            </a:r>
            <a:r>
              <a:rPr b="0" spc="9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dator?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0300" y="1973189"/>
            <a:ext cx="8056880" cy="3178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1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-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</a:t>
            </a:r>
            <a:endParaRPr sz="2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395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ä</a:t>
            </a:r>
            <a:r>
              <a:rPr sz="2050" spc="-20" dirty="0">
                <a:latin typeface="Calibri"/>
                <a:cs typeface="Calibri"/>
              </a:rPr>
              <a:t>rm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  <a:buFont typeface="Arial"/>
              <a:buChar char="•"/>
            </a:pPr>
            <a:endParaRPr sz="2850">
              <a:latin typeface="Times New Roman"/>
              <a:cs typeface="Times New Roman"/>
            </a:endParaRPr>
          </a:p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10" dirty="0">
                <a:latin typeface="Calibri"/>
                <a:cs typeface="Calibri"/>
              </a:rPr>
              <a:t>”Sn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5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-15" dirty="0">
                <a:latin typeface="Calibri"/>
                <a:cs typeface="Calibri"/>
              </a:rPr>
              <a:t>än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0" dirty="0">
                <a:latin typeface="Calibri"/>
                <a:cs typeface="Calibri"/>
              </a:rPr>
              <a:t>sa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i="1" spc="-20" dirty="0">
                <a:latin typeface="Calibri"/>
                <a:cs typeface="Calibri"/>
              </a:rPr>
              <a:t>me</a:t>
            </a:r>
            <a:r>
              <a:rPr sz="2050" i="1" spc="-15" dirty="0">
                <a:latin typeface="Calibri"/>
                <a:cs typeface="Calibri"/>
              </a:rPr>
              <a:t>d</a:t>
            </a:r>
            <a:r>
              <a:rPr sz="2050" i="1" spc="-4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ekni</a:t>
            </a:r>
            <a:r>
              <a:rPr sz="2050" spc="-2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,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m</a:t>
            </a:r>
            <a:r>
              <a:rPr sz="2050" spc="-20" dirty="0">
                <a:latin typeface="Calibri"/>
                <a:cs typeface="Calibri"/>
              </a:rPr>
              <a:t>m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75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45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5" dirty="0">
                <a:latin typeface="Calibri"/>
                <a:cs typeface="Calibri"/>
              </a:rPr>
              <a:t>s</a:t>
            </a:r>
            <a:r>
              <a:rPr sz="2050" spc="-40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u</a:t>
            </a:r>
            <a:r>
              <a:rPr sz="2050" spc="-40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hu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an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5" dirty="0">
                <a:latin typeface="Calibri"/>
                <a:cs typeface="Calibri"/>
              </a:rPr>
              <a:t>sa</a:t>
            </a:r>
            <a:endParaRPr sz="2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10"/>
              </a:spcBef>
            </a:pPr>
            <a:r>
              <a:rPr sz="2050" i="1" spc="-20" dirty="0">
                <a:latin typeface="Calibri"/>
                <a:cs typeface="Calibri"/>
              </a:rPr>
              <a:t>me</a:t>
            </a:r>
            <a:r>
              <a:rPr sz="2050" i="1" spc="-15" dirty="0">
                <a:latin typeface="Calibri"/>
                <a:cs typeface="Calibri"/>
              </a:rPr>
              <a:t>d</a:t>
            </a:r>
            <a:r>
              <a:rPr sz="2050" i="1" spc="-40" dirty="0">
                <a:latin typeface="Times New Roman"/>
                <a:cs typeface="Times New Roman"/>
              </a:rPr>
              <a:t> </a:t>
            </a:r>
            <a:r>
              <a:rPr sz="2050" i="1" spc="-15" dirty="0">
                <a:latin typeface="Calibri"/>
                <a:cs typeface="Calibri"/>
              </a:rPr>
              <a:t>hjä</a:t>
            </a:r>
            <a:r>
              <a:rPr sz="2050" i="1" spc="-10" dirty="0">
                <a:latin typeface="Calibri"/>
                <a:cs typeface="Calibri"/>
              </a:rPr>
              <a:t>lp</a:t>
            </a:r>
            <a:r>
              <a:rPr sz="2050" i="1" spc="-60" dirty="0">
                <a:latin typeface="Times New Roman"/>
                <a:cs typeface="Times New Roman"/>
              </a:rPr>
              <a:t> </a:t>
            </a:r>
            <a:r>
              <a:rPr sz="2050" i="1" spc="-20" dirty="0">
                <a:latin typeface="Calibri"/>
                <a:cs typeface="Calibri"/>
              </a:rPr>
              <a:t>a</a:t>
            </a:r>
            <a:r>
              <a:rPr sz="2050" i="1" spc="-10" dirty="0">
                <a:latin typeface="Calibri"/>
                <a:cs typeface="Calibri"/>
              </a:rPr>
              <a:t>v</a:t>
            </a:r>
            <a:r>
              <a:rPr sz="2050" i="1" spc="-4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ekni</a:t>
            </a:r>
            <a:r>
              <a:rPr sz="2050" spc="-20" dirty="0">
                <a:latin typeface="Calibri"/>
                <a:cs typeface="Calibri"/>
              </a:rPr>
              <a:t>k</a:t>
            </a:r>
            <a:r>
              <a:rPr sz="2050" spc="-204" dirty="0">
                <a:latin typeface="Calibri"/>
                <a:cs typeface="Calibri"/>
              </a:rPr>
              <a:t>”</a:t>
            </a:r>
            <a:r>
              <a:rPr sz="2050" spc="-10" dirty="0"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2950">
              <a:latin typeface="Times New Roman"/>
              <a:cs typeface="Times New Roman"/>
            </a:endParaRPr>
          </a:p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Hu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an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45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3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hjä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5" dirty="0">
                <a:latin typeface="Calibri"/>
                <a:cs typeface="Calibri"/>
              </a:rPr>
              <a:t>p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os</a:t>
            </a:r>
            <a:r>
              <a:rPr sz="2050" spc="-10" dirty="0">
                <a:latin typeface="Calibri"/>
                <a:cs typeface="Calibri"/>
              </a:rPr>
              <a:t>s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0" dirty="0">
                <a:latin typeface="Calibri"/>
                <a:cs typeface="Calibri"/>
              </a:rPr>
              <a:t>ä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n</a:t>
            </a:r>
            <a:r>
              <a:rPr sz="2050" spc="-50" dirty="0">
                <a:latin typeface="Calibri"/>
                <a:cs typeface="Calibri"/>
              </a:rPr>
              <a:t>y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45" dirty="0">
                <a:latin typeface="Calibri"/>
                <a:cs typeface="Calibri"/>
              </a:rPr>
              <a:t>ä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t?</a:t>
            </a:r>
            <a:endParaRPr sz="2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395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Hu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an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ma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10" dirty="0">
                <a:latin typeface="Calibri"/>
                <a:cs typeface="Calibri"/>
              </a:rPr>
              <a:t>ki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un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0" dirty="0">
                <a:latin typeface="Calibri"/>
                <a:cs typeface="Calibri"/>
              </a:rPr>
              <a:t>erl</a:t>
            </a:r>
            <a:r>
              <a:rPr sz="2050" spc="-45" dirty="0">
                <a:latin typeface="Calibri"/>
                <a:cs typeface="Calibri"/>
              </a:rPr>
              <a:t>ä</a:t>
            </a:r>
            <a:r>
              <a:rPr sz="2050" spc="-35" dirty="0">
                <a:latin typeface="Calibri"/>
                <a:cs typeface="Calibri"/>
              </a:rPr>
              <a:t>tt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n</a:t>
            </a:r>
            <a:r>
              <a:rPr sz="2050" spc="-50" dirty="0">
                <a:latin typeface="Calibri"/>
                <a:cs typeface="Calibri"/>
              </a:rPr>
              <a:t>y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typer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s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15" dirty="0">
                <a:latin typeface="Calibri"/>
                <a:cs typeface="Calibri"/>
              </a:rPr>
              <a:t>ma</a:t>
            </a:r>
            <a:r>
              <a:rPr sz="2050" spc="-20" dirty="0">
                <a:latin typeface="Calibri"/>
                <a:cs typeface="Calibri"/>
              </a:rPr>
              <a:t>rb</a:t>
            </a:r>
            <a:r>
              <a:rPr sz="2050" spc="-25" dirty="0">
                <a:latin typeface="Calibri"/>
                <a:cs typeface="Calibri"/>
              </a:rPr>
              <a:t>e</a:t>
            </a:r>
            <a:r>
              <a:rPr sz="2050" spc="-10" dirty="0">
                <a:latin typeface="Calibri"/>
                <a:cs typeface="Calibri"/>
              </a:rPr>
              <a:t>ts</a:t>
            </a:r>
            <a:r>
              <a:rPr sz="2050" spc="-15" dirty="0">
                <a:latin typeface="Calibri"/>
                <a:cs typeface="Calibri"/>
              </a:rPr>
              <a:t>l</a:t>
            </a:r>
            <a:r>
              <a:rPr sz="2050" spc="-10" dirty="0">
                <a:latin typeface="Calibri"/>
                <a:cs typeface="Calibri"/>
              </a:rPr>
              <a:t>ä</a:t>
            </a:r>
            <a:r>
              <a:rPr sz="2050" spc="-25" dirty="0">
                <a:latin typeface="Calibri"/>
                <a:cs typeface="Calibri"/>
              </a:rPr>
              <a:t>s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g?</a:t>
            </a:r>
            <a:endParaRPr sz="2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Hu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5" dirty="0">
                <a:latin typeface="Calibri"/>
                <a:cs typeface="Calibri"/>
              </a:rPr>
              <a:t>an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55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ä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45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3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45" dirty="0">
                <a:latin typeface="Calibri"/>
                <a:cs typeface="Calibri"/>
              </a:rPr>
              <a:t>rs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omp</a:t>
            </a:r>
            <a:r>
              <a:rPr sz="2050" spc="-10" dirty="0">
                <a:latin typeface="Calibri"/>
                <a:cs typeface="Calibri"/>
              </a:rPr>
              <a:t>lice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65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ä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5" dirty="0">
                <a:latin typeface="Calibri"/>
                <a:cs typeface="Calibri"/>
              </a:rPr>
              <a:t>slo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eman?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61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1908" y="583106"/>
            <a:ext cx="1945639" cy="524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840"/>
              </a:lnSpc>
            </a:pPr>
            <a:r>
              <a:rPr sz="4100" spc="-10" dirty="0">
                <a:solidFill>
                  <a:srgbClr val="CB0E0E"/>
                </a:solidFill>
                <a:latin typeface="Century Gothic"/>
                <a:cs typeface="Century Gothic"/>
              </a:rPr>
              <a:t>N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-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g</a:t>
            </a:r>
            <a:r>
              <a:rPr sz="4100" spc="-15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am</a:t>
            </a:r>
            <a:endParaRPr sz="41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1064" y="2979419"/>
            <a:ext cx="6388608" cy="3304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41908" y="1478465"/>
            <a:ext cx="8298180" cy="281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6060" indent="-213360">
              <a:lnSpc>
                <a:spcPct val="100000"/>
              </a:lnSpc>
              <a:buFont typeface="Arial"/>
              <a:buChar char="•"/>
              <a:tabLst>
                <a:tab pos="226060" algn="l"/>
              </a:tabLst>
            </a:pPr>
            <a:r>
              <a:rPr sz="2600" spc="-21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10" dirty="0">
                <a:latin typeface="Calibri"/>
                <a:cs typeface="Calibri"/>
              </a:rPr>
              <a:t>tmassa,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upps</a:t>
            </a:r>
            <a:r>
              <a:rPr sz="2600" spc="-15" dirty="0">
                <a:latin typeface="Calibri"/>
                <a:cs typeface="Calibri"/>
              </a:rPr>
              <a:t>ä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tn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er</a:t>
            </a:r>
            <a:endParaRPr sz="2600">
              <a:latin typeface="Calibri"/>
              <a:cs typeface="Calibri"/>
            </a:endParaRPr>
          </a:p>
          <a:p>
            <a:pPr marL="226060" indent="-213360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226060" algn="l"/>
              </a:tabLst>
            </a:pPr>
            <a:r>
              <a:rPr sz="2600" spc="-14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8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omme</a:t>
            </a:r>
            <a:r>
              <a:rPr sz="2600" spc="5" dirty="0">
                <a:latin typeface="Calibri"/>
                <a:cs typeface="Calibri"/>
              </a:rPr>
              <a:t>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uppgi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3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erna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ån?</a:t>
            </a:r>
            <a:endParaRPr sz="2600">
              <a:latin typeface="Calibri"/>
              <a:cs typeface="Calibri"/>
            </a:endParaRPr>
          </a:p>
          <a:p>
            <a:pPr marL="226060" marR="5080" indent="-213360">
              <a:lnSpc>
                <a:spcPts val="2890"/>
              </a:lnSpc>
              <a:spcBef>
                <a:spcPts val="1070"/>
              </a:spcBef>
              <a:buFont typeface="Arial"/>
              <a:buChar char="•"/>
              <a:tabLst>
                <a:tab pos="226060" algn="l"/>
              </a:tabLst>
            </a:pPr>
            <a:r>
              <a:rPr sz="2600" spc="10" dirty="0">
                <a:latin typeface="Calibri"/>
                <a:cs typeface="Calibri"/>
              </a:rPr>
              <a:t>N</a:t>
            </a:r>
            <a:r>
              <a:rPr sz="2600" dirty="0">
                <a:latin typeface="Calibri"/>
                <a:cs typeface="Calibri"/>
              </a:rPr>
              <a:t>-g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am: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e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u</a:t>
            </a:r>
            <a:r>
              <a:rPr sz="2600" spc="20" dirty="0">
                <a:latin typeface="Calibri"/>
                <a:cs typeface="Calibri"/>
              </a:rPr>
              <a:t>r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5" dirty="0">
                <a:latin typeface="Calibri"/>
                <a:cs typeface="Calibri"/>
              </a:rPr>
              <a:t>al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35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i="1" spc="10" dirty="0">
                <a:latin typeface="Calibri"/>
                <a:cs typeface="Calibri"/>
              </a:rPr>
              <a:t>n</a:t>
            </a:r>
            <a:r>
              <a:rPr sz="2600" i="1" spc="-6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ob</a:t>
            </a:r>
            <a:r>
              <a:rPr sz="2600" spc="-5" dirty="0">
                <a:latin typeface="Calibri"/>
                <a:cs typeface="Calibri"/>
              </a:rPr>
              <a:t>j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4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f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ån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3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gi</a:t>
            </a:r>
            <a:r>
              <a:rPr sz="2600" spc="-2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10" dirty="0">
                <a:latin typeface="Calibri"/>
                <a:cs typeface="Calibri"/>
              </a:rPr>
              <a:t>up</a:t>
            </a:r>
            <a:r>
              <a:rPr sz="2600" spc="-5" dirty="0">
                <a:latin typeface="Calibri"/>
                <a:cs typeface="Calibri"/>
              </a:rPr>
              <a:t>p</a:t>
            </a:r>
            <a:r>
              <a:rPr sz="2600" spc="10" dirty="0">
                <a:latin typeface="Calibri"/>
                <a:cs typeface="Calibri"/>
              </a:rPr>
              <a:t>s</a:t>
            </a:r>
            <a:r>
              <a:rPr sz="2600" spc="-10" dirty="0">
                <a:latin typeface="Calibri"/>
                <a:cs typeface="Calibri"/>
              </a:rPr>
              <a:t>ä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tn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10" dirty="0">
                <a:latin typeface="Calibri"/>
                <a:cs typeface="Calibri"/>
              </a:rPr>
              <a:t>n</a:t>
            </a:r>
            <a:r>
              <a:rPr sz="2600" spc="25" dirty="0">
                <a:latin typeface="Calibri"/>
                <a:cs typeface="Calibri"/>
              </a:rPr>
              <a:t>g</a:t>
            </a:r>
            <a:r>
              <a:rPr sz="2600" spc="5" dirty="0">
                <a:latin typeface="Calibri"/>
                <a:cs typeface="Calibri"/>
              </a:rPr>
              <a:t>,</a:t>
            </a:r>
            <a:r>
              <a:rPr sz="2600" spc="70" dirty="0">
                <a:latin typeface="Calibri"/>
                <a:cs typeface="Calibri"/>
              </a:rPr>
              <a:t> </a:t>
            </a:r>
            <a:r>
              <a:rPr sz="2600" spc="20" dirty="0">
                <a:latin typeface="Calibri"/>
                <a:cs typeface="Calibri"/>
              </a:rPr>
              <a:t>”</a:t>
            </a:r>
            <a:r>
              <a:rPr sz="2600" i="1" spc="10" dirty="0">
                <a:latin typeface="Calibri"/>
                <a:cs typeface="Calibri"/>
              </a:rPr>
              <a:t>en</a:t>
            </a:r>
            <a:r>
              <a:rPr sz="2600" i="1" spc="5" dirty="0">
                <a:latin typeface="Times New Roman"/>
                <a:cs typeface="Times New Roman"/>
              </a:rPr>
              <a:t> </a:t>
            </a:r>
            <a:r>
              <a:rPr sz="2600" i="1" spc="-45" dirty="0">
                <a:latin typeface="Calibri"/>
                <a:cs typeface="Calibri"/>
              </a:rPr>
              <a:t>e</a:t>
            </a:r>
            <a:r>
              <a:rPr sz="2600" i="1" spc="-35" dirty="0">
                <a:latin typeface="Calibri"/>
                <a:cs typeface="Calibri"/>
              </a:rPr>
              <a:t>x</a:t>
            </a:r>
            <a:r>
              <a:rPr sz="2600" i="1" spc="15" dirty="0">
                <a:latin typeface="Calibri"/>
                <a:cs typeface="Calibri"/>
              </a:rPr>
              <a:t>empe</a:t>
            </a:r>
            <a:r>
              <a:rPr sz="2600" i="1" spc="10" dirty="0">
                <a:latin typeface="Calibri"/>
                <a:cs typeface="Calibri"/>
              </a:rPr>
              <a:t>lmeni</a:t>
            </a:r>
            <a:r>
              <a:rPr sz="2600" i="1" spc="5" dirty="0">
                <a:latin typeface="Calibri"/>
                <a:cs typeface="Calibri"/>
              </a:rPr>
              <a:t>n</a:t>
            </a:r>
            <a:r>
              <a:rPr sz="2600" i="1" spc="2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”</a:t>
            </a:r>
            <a:endParaRPr sz="260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19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un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am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5" dirty="0">
                <a:latin typeface="Calibri"/>
                <a:cs typeface="Calibri"/>
              </a:rPr>
              <a:t>b</a:t>
            </a:r>
            <a:r>
              <a:rPr sz="2250" spc="-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am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657860" algn="l"/>
              </a:tabLst>
            </a:pPr>
            <a:r>
              <a:rPr sz="2250" dirty="0">
                <a:latin typeface="Calibri"/>
                <a:cs typeface="Calibri"/>
              </a:rPr>
              <a:t>tr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am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24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3892" y="595048"/>
            <a:ext cx="8105775" cy="1123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900"/>
              </a:lnSpc>
            </a:pP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Övni</a:t>
            </a:r>
            <a:r>
              <a:rPr sz="4100" spc="10" dirty="0">
                <a:solidFill>
                  <a:srgbClr val="CB0E0E"/>
                </a:solidFill>
                <a:latin typeface="Century Gothic"/>
                <a:cs typeface="Century Gothic"/>
              </a:rPr>
              <a:t>n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g:</a:t>
            </a:r>
            <a:r>
              <a:rPr sz="4100" spc="7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Ng</a:t>
            </a:r>
            <a:r>
              <a:rPr sz="4100" spc="-25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am</a:t>
            </a:r>
            <a:endParaRPr sz="4100">
              <a:latin typeface="Century Gothic"/>
              <a:cs typeface="Century Gothic"/>
            </a:endParaRPr>
          </a:p>
          <a:p>
            <a:pPr marL="12700">
              <a:lnSpc>
                <a:spcPts val="4540"/>
              </a:lnSpc>
            </a:pPr>
            <a:r>
              <a:rPr sz="3800" u="heavy" dirty="0">
                <a:solidFill>
                  <a:srgbClr val="2C78CC"/>
                </a:solidFill>
                <a:latin typeface="Century Gothic"/>
                <a:cs typeface="Century Gothic"/>
              </a:rPr>
              <a:t>https://</a:t>
            </a:r>
            <a:r>
              <a:rPr sz="3800" u="heavy" spc="-5" dirty="0">
                <a:solidFill>
                  <a:srgbClr val="2C78CC"/>
                </a:solidFill>
                <a:latin typeface="Century Gothic"/>
                <a:cs typeface="Century Gothic"/>
              </a:rPr>
              <a:t>bo</a:t>
            </a:r>
            <a:r>
              <a:rPr sz="3800" u="heavy" spc="10" dirty="0">
                <a:solidFill>
                  <a:srgbClr val="2C78CC"/>
                </a:solidFill>
                <a:latin typeface="Century Gothic"/>
                <a:cs typeface="Century Gothic"/>
              </a:rPr>
              <a:t>o</a:t>
            </a:r>
            <a:r>
              <a:rPr sz="3800" u="heavy" dirty="0">
                <a:solidFill>
                  <a:srgbClr val="2C78CC"/>
                </a:solidFill>
                <a:latin typeface="Century Gothic"/>
                <a:cs typeface="Century Gothic"/>
              </a:rPr>
              <a:t>ks.google.com/ngrams</a:t>
            </a:r>
            <a:endParaRPr sz="3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6897" y="2495355"/>
            <a:ext cx="8009890" cy="2788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marR="5080" indent="-214629">
              <a:lnSpc>
                <a:spcPct val="101299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15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n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änd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Go</a:t>
            </a:r>
            <a:r>
              <a:rPr sz="2600" spc="-10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gl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b="1" i="1" spc="10" dirty="0">
                <a:latin typeface="Calibri"/>
                <a:cs typeface="Calibri"/>
              </a:rPr>
              <a:t>N</a:t>
            </a:r>
            <a:r>
              <a:rPr sz="2600" b="1" i="1" spc="15" dirty="0">
                <a:latin typeface="Calibri"/>
                <a:cs typeface="Calibri"/>
              </a:rPr>
              <a:t>g</a:t>
            </a:r>
            <a:r>
              <a:rPr sz="2600" b="1" i="1" spc="5" dirty="0">
                <a:latin typeface="Calibri"/>
                <a:cs typeface="Calibri"/>
              </a:rPr>
              <a:t>ra</a:t>
            </a:r>
            <a:r>
              <a:rPr sz="2600" b="1" i="1" spc="20" dirty="0">
                <a:latin typeface="Calibri"/>
                <a:cs typeface="Calibri"/>
              </a:rPr>
              <a:t>m</a:t>
            </a:r>
            <a:r>
              <a:rPr sz="2600" b="1" i="1" spc="-55" dirty="0">
                <a:latin typeface="Times New Roman"/>
                <a:cs typeface="Times New Roman"/>
              </a:rPr>
              <a:t> </a:t>
            </a:r>
            <a:r>
              <a:rPr sz="2600" b="1" i="1" spc="10" dirty="0">
                <a:latin typeface="Calibri"/>
                <a:cs typeface="Calibri"/>
              </a:rPr>
              <a:t>Vi</a:t>
            </a:r>
            <a:r>
              <a:rPr sz="2600" b="1" i="1" spc="-10" dirty="0">
                <a:latin typeface="Calibri"/>
                <a:cs typeface="Calibri"/>
              </a:rPr>
              <a:t>e</a:t>
            </a:r>
            <a:r>
              <a:rPr sz="2600" b="1" i="1" spc="10" dirty="0">
                <a:latin typeface="Calibri"/>
                <a:cs typeface="Calibri"/>
              </a:rPr>
              <a:t>we</a:t>
            </a:r>
            <a:r>
              <a:rPr sz="2600" b="1" i="1" spc="5" dirty="0">
                <a:latin typeface="Calibri"/>
                <a:cs typeface="Calibri"/>
              </a:rPr>
              <a:t>r</a:t>
            </a:r>
            <a:r>
              <a:rPr sz="2600" b="1" i="1" spc="-4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ör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spå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25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å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ermer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so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15" dirty="0">
                <a:latin typeface="Calibri"/>
                <a:cs typeface="Calibri"/>
              </a:rPr>
              <a:t>n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ess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dig.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1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esu</a:t>
            </a:r>
            <a:r>
              <a:rPr sz="2600" dirty="0">
                <a:latin typeface="Calibri"/>
                <a:cs typeface="Calibri"/>
              </a:rPr>
              <a:t>l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en.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4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ad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n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essa</a:t>
            </a:r>
            <a:r>
              <a:rPr sz="2600" spc="-1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t?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-8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typ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hi</a:t>
            </a:r>
            <a:r>
              <a:rPr sz="2600" spc="-15" dirty="0">
                <a:latin typeface="Calibri"/>
                <a:cs typeface="Calibri"/>
              </a:rPr>
              <a:t>s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is</a:t>
            </a:r>
            <a:r>
              <a:rPr sz="2600" spc="-3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händelser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kla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ev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1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tue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la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1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3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10" dirty="0">
                <a:latin typeface="Calibri"/>
                <a:cs typeface="Calibri"/>
              </a:rPr>
              <a:t>u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ser</a:t>
            </a:r>
            <a:r>
              <a:rPr sz="2600" spc="10" dirty="0">
                <a:latin typeface="Calibri"/>
                <a:cs typeface="Calibri"/>
              </a:rPr>
              <a:t>?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ermer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upp</a:t>
            </a:r>
            <a:r>
              <a:rPr sz="2600" spc="-7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omme</a:t>
            </a:r>
            <a:r>
              <a:rPr sz="2600" spc="5" dirty="0">
                <a:latin typeface="Calibri"/>
                <a:cs typeface="Calibri"/>
              </a:rPr>
              <a:t>r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och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när</a:t>
            </a:r>
            <a:r>
              <a:rPr sz="2600" spc="10" dirty="0">
                <a:latin typeface="Calibri"/>
                <a:cs typeface="Calibri"/>
              </a:rPr>
              <a:t>?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n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änd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ärna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Wiki</a:t>
            </a:r>
            <a:r>
              <a:rPr sz="2600" spc="5" dirty="0">
                <a:latin typeface="Calibri"/>
                <a:cs typeface="Calibri"/>
              </a:rPr>
              <a:t>pedi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el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Go</a:t>
            </a:r>
            <a:r>
              <a:rPr sz="2600" spc="-10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gl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s</a:t>
            </a:r>
            <a:r>
              <a:rPr sz="2600" spc="10" dirty="0">
                <a:latin typeface="Calibri"/>
                <a:cs typeface="Calibri"/>
              </a:rPr>
              <a:t>ty</a:t>
            </a:r>
            <a:r>
              <a:rPr sz="2600" spc="-10" dirty="0">
                <a:latin typeface="Calibri"/>
                <a:cs typeface="Calibri"/>
              </a:rPr>
              <a:t>r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din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10" dirty="0">
                <a:latin typeface="Calibri"/>
                <a:cs typeface="Calibri"/>
              </a:rPr>
              <a:t>kn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,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men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n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Calibri"/>
                <a:cs typeface="Calibri"/>
              </a:rPr>
              <a:t>m</a:t>
            </a:r>
            <a:r>
              <a:rPr sz="2600" spc="-40" dirty="0">
                <a:latin typeface="Calibri"/>
                <a:cs typeface="Calibri"/>
              </a:rPr>
              <a:t>y</a:t>
            </a:r>
            <a:r>
              <a:rPr sz="2600" spc="10" dirty="0">
                <a:latin typeface="Calibri"/>
                <a:cs typeface="Calibri"/>
              </a:rPr>
              <a:t>c</a:t>
            </a:r>
            <a:r>
              <a:rPr sz="2600" spc="-70" dirty="0">
                <a:latin typeface="Calibri"/>
                <a:cs typeface="Calibri"/>
              </a:rPr>
              <a:t>k</a:t>
            </a:r>
            <a:r>
              <a:rPr sz="2600" spc="-15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t.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S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med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hög</a:t>
            </a:r>
            <a:r>
              <a:rPr sz="2600" spc="-15" dirty="0">
                <a:latin typeface="Calibri"/>
                <a:cs typeface="Calibri"/>
              </a:rPr>
              <a:t>s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men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-45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per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m.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(1</a:t>
            </a:r>
            <a:r>
              <a:rPr sz="2600" spc="10" dirty="0">
                <a:latin typeface="Calibri"/>
                <a:cs typeface="Calibri"/>
              </a:rPr>
              <a:t>5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-10" dirty="0">
                <a:latin typeface="Calibri"/>
                <a:cs typeface="Calibri"/>
              </a:rPr>
              <a:t>)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4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3400">
              <a:lnSpc>
                <a:spcPct val="100000"/>
              </a:lnSpc>
            </a:pPr>
            <a:r>
              <a:rPr spc="-5" dirty="0"/>
              <a:t>N</a:t>
            </a:r>
            <a:r>
              <a:rPr spc="-35" dirty="0"/>
              <a:t>a</a:t>
            </a:r>
            <a:r>
              <a:rPr dirty="0"/>
              <a:t>tur/</a:t>
            </a:r>
            <a:r>
              <a:rPr spc="-60" dirty="0"/>
              <a:t>r</a:t>
            </a:r>
            <a:r>
              <a:rPr spc="-5" dirty="0"/>
              <a:t>eligion/</a:t>
            </a:r>
            <a:r>
              <a:rPr spc="-45" dirty="0"/>
              <a:t>v</a:t>
            </a:r>
            <a:r>
              <a:rPr spc="-30" dirty="0"/>
              <a:t>e</a:t>
            </a:r>
            <a:r>
              <a:rPr spc="-40" dirty="0"/>
              <a:t>t</a:t>
            </a:r>
            <a:r>
              <a:rPr spc="-5" dirty="0"/>
              <a:t>ens</a:t>
            </a:r>
            <a:r>
              <a:rPr spc="-80" dirty="0"/>
              <a:t>k</a:t>
            </a:r>
            <a:r>
              <a:rPr dirty="0"/>
              <a:t>ap/</a:t>
            </a:r>
            <a:r>
              <a:rPr spc="-45" dirty="0"/>
              <a:t>k</a:t>
            </a:r>
            <a:r>
              <a:rPr dirty="0"/>
              <a:t>ultur</a:t>
            </a:r>
          </a:p>
        </p:txBody>
      </p:sp>
      <p:sp>
        <p:nvSpPr>
          <p:cNvPr id="3" name="object 3"/>
          <p:cNvSpPr/>
          <p:nvPr/>
        </p:nvSpPr>
        <p:spPr>
          <a:xfrm>
            <a:off x="826008" y="2001011"/>
            <a:ext cx="9069324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26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3720">
              <a:lnSpc>
                <a:spcPct val="100000"/>
              </a:lnSpc>
            </a:pPr>
            <a:r>
              <a:rPr dirty="0">
                <a:latin typeface="Calibri Light"/>
                <a:cs typeface="Calibri Light"/>
              </a:rPr>
              <a:t>”</a:t>
            </a:r>
            <a:r>
              <a:rPr spc="-200" dirty="0">
                <a:latin typeface="Calibri Light"/>
                <a:cs typeface="Calibri Light"/>
              </a:rPr>
              <a:t>V</a:t>
            </a:r>
            <a:r>
              <a:rPr spc="-25" dirty="0">
                <a:latin typeface="Calibri Light"/>
                <a:cs typeface="Calibri Light"/>
              </a:rPr>
              <a:t>e</a:t>
            </a:r>
            <a:r>
              <a:rPr spc="-40" dirty="0">
                <a:latin typeface="Calibri Light"/>
                <a:cs typeface="Calibri Light"/>
              </a:rPr>
              <a:t>t</a:t>
            </a:r>
            <a:r>
              <a:rPr dirty="0">
                <a:latin typeface="Calibri Light"/>
                <a:cs typeface="Calibri Light"/>
              </a:rPr>
              <a:t>ens</a:t>
            </a:r>
            <a:r>
              <a:rPr spc="-85" dirty="0">
                <a:latin typeface="Calibri Light"/>
                <a:cs typeface="Calibri Light"/>
              </a:rPr>
              <a:t>k</a:t>
            </a:r>
            <a:r>
              <a:rPr dirty="0">
                <a:latin typeface="Calibri Light"/>
                <a:cs typeface="Calibri Light"/>
              </a:rPr>
              <a:t>ap</a:t>
            </a:r>
            <a:r>
              <a:rPr spc="15" dirty="0">
                <a:latin typeface="Calibri Light"/>
                <a:cs typeface="Calibri Light"/>
              </a:rPr>
              <a:t> </a:t>
            </a:r>
            <a:r>
              <a:rPr spc="-30" dirty="0">
                <a:latin typeface="Calibri Light"/>
                <a:cs typeface="Calibri Light"/>
              </a:rPr>
              <a:t>v</a:t>
            </a:r>
            <a:r>
              <a:rPr dirty="0">
                <a:latin typeface="Calibri Light"/>
                <a:cs typeface="Calibri Light"/>
              </a:rPr>
              <a:t>s</a:t>
            </a:r>
            <a:r>
              <a:rPr spc="5" dirty="0">
                <a:latin typeface="Calibri Light"/>
                <a:cs typeface="Calibri Light"/>
              </a:rPr>
              <a:t> </a:t>
            </a:r>
            <a:r>
              <a:rPr spc="-50" dirty="0">
                <a:latin typeface="Calibri Light"/>
                <a:cs typeface="Calibri Light"/>
              </a:rPr>
              <a:t>r</a:t>
            </a:r>
            <a:r>
              <a:rPr dirty="0">
                <a:latin typeface="Calibri Light"/>
                <a:cs typeface="Calibri Light"/>
              </a:rPr>
              <a:t>eligion"</a:t>
            </a:r>
          </a:p>
        </p:txBody>
      </p:sp>
      <p:sp>
        <p:nvSpPr>
          <p:cNvPr id="3" name="object 3"/>
          <p:cNvSpPr/>
          <p:nvPr/>
        </p:nvSpPr>
        <p:spPr>
          <a:xfrm>
            <a:off x="2612135" y="2522220"/>
            <a:ext cx="6990587" cy="3002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7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3245">
              <a:lnSpc>
                <a:spcPct val="100000"/>
              </a:lnSpc>
            </a:pPr>
            <a:r>
              <a:rPr dirty="0">
                <a:latin typeface="Calibri Light"/>
                <a:cs typeface="Calibri Light"/>
              </a:rPr>
              <a:t>”Ras”</a:t>
            </a:r>
          </a:p>
        </p:txBody>
      </p:sp>
      <p:sp>
        <p:nvSpPr>
          <p:cNvPr id="3" name="object 3"/>
          <p:cNvSpPr/>
          <p:nvPr/>
        </p:nvSpPr>
        <p:spPr>
          <a:xfrm>
            <a:off x="2421635" y="2548127"/>
            <a:ext cx="7188708" cy="2964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82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285">
              <a:lnSpc>
                <a:spcPct val="100000"/>
              </a:lnSpc>
            </a:pPr>
            <a:r>
              <a:rPr spc="5" dirty="0"/>
              <a:t>N</a:t>
            </a:r>
            <a:r>
              <a:rPr spc="-5" dirty="0"/>
              <a:t>-</a:t>
            </a:r>
            <a:r>
              <a:rPr dirty="0"/>
              <a:t>g</a:t>
            </a:r>
            <a:r>
              <a:rPr spc="-90" dirty="0"/>
              <a:t>r</a:t>
            </a:r>
            <a:r>
              <a:rPr dirty="0"/>
              <a:t>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7047" y="1792092"/>
            <a:ext cx="4141470" cy="270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ts val="2965"/>
              </a:lnSpc>
              <a:buClr>
                <a:srgbClr val="CB0E0E"/>
              </a:buClr>
              <a:buSzPct val="80769"/>
              <a:buFont typeface="Arial"/>
              <a:buChar char="•"/>
              <a:tabLst>
                <a:tab pos="227965" algn="l"/>
              </a:tabLst>
            </a:pPr>
            <a:r>
              <a:rPr sz="2600" b="1" spc="5" dirty="0">
                <a:latin typeface="Calibri"/>
                <a:cs typeface="Calibri"/>
              </a:rPr>
              <a:t>P</a:t>
            </a:r>
            <a:r>
              <a:rPr sz="2600" b="1" spc="-25" dirty="0">
                <a:latin typeface="Calibri"/>
                <a:cs typeface="Calibri"/>
              </a:rPr>
              <a:t>r</a:t>
            </a:r>
            <a:r>
              <a:rPr sz="2600" b="1" dirty="0">
                <a:latin typeface="Calibri"/>
                <a:cs typeface="Calibri"/>
              </a:rPr>
              <a:t>ob</a:t>
            </a:r>
            <a:r>
              <a:rPr sz="2600" b="1" spc="5" dirty="0">
                <a:latin typeface="Calibri"/>
                <a:cs typeface="Calibri"/>
              </a:rPr>
              <a:t>le</a:t>
            </a:r>
            <a:r>
              <a:rPr sz="2600" b="1" spc="20" dirty="0">
                <a:latin typeface="Calibri"/>
                <a:cs typeface="Calibri"/>
              </a:rPr>
              <a:t>m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spc="10" dirty="0">
                <a:latin typeface="Calibri"/>
                <a:cs typeface="Calibri"/>
              </a:rPr>
              <a:t>o</a:t>
            </a:r>
            <a:r>
              <a:rPr sz="2600" b="1" spc="15" dirty="0">
                <a:latin typeface="Calibri"/>
                <a:cs typeface="Calibri"/>
              </a:rPr>
              <a:t>c</a:t>
            </a:r>
            <a:r>
              <a:rPr sz="2600" b="1" spc="10" dirty="0">
                <a:latin typeface="Calibri"/>
                <a:cs typeface="Calibri"/>
              </a:rPr>
              <a:t>h</a:t>
            </a:r>
            <a:endParaRPr sz="2600">
              <a:latin typeface="Calibri"/>
              <a:cs typeface="Calibri"/>
            </a:endParaRPr>
          </a:p>
          <a:p>
            <a:pPr marL="227329">
              <a:lnSpc>
                <a:spcPts val="2965"/>
              </a:lnSpc>
            </a:pPr>
            <a:r>
              <a:rPr sz="2600" b="1" spc="10" dirty="0">
                <a:latin typeface="Calibri"/>
                <a:cs typeface="Calibri"/>
              </a:rPr>
              <a:t>beg</a:t>
            </a:r>
            <a:r>
              <a:rPr sz="2600" b="1" spc="-55" dirty="0">
                <a:latin typeface="Calibri"/>
                <a:cs typeface="Calibri"/>
              </a:rPr>
              <a:t>r</a:t>
            </a:r>
            <a:r>
              <a:rPr sz="2600" b="1" spc="10" dirty="0">
                <a:latin typeface="Calibri"/>
                <a:cs typeface="Calibri"/>
              </a:rPr>
              <a:t>änsnin</a:t>
            </a:r>
            <a:r>
              <a:rPr sz="2600" b="1" spc="-40" dirty="0">
                <a:latin typeface="Calibri"/>
                <a:cs typeface="Calibri"/>
              </a:rPr>
              <a:t>g</a:t>
            </a:r>
            <a:r>
              <a:rPr sz="2600" b="1" spc="10" dirty="0">
                <a:latin typeface="Calibri"/>
                <a:cs typeface="Calibri"/>
              </a:rPr>
              <a:t>ar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1240"/>
              </a:spcBef>
              <a:buClr>
                <a:srgbClr val="CB0E0E"/>
              </a:buClr>
              <a:buSzPct val="80769"/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O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d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</a:t>
            </a:r>
            <a:r>
              <a:rPr sz="2600" spc="10" dirty="0">
                <a:latin typeface="Calibri"/>
                <a:cs typeface="Calibri"/>
              </a:rPr>
              <a:t>h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b</a:t>
            </a:r>
            <a:r>
              <a:rPr sz="2600" spc="-5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Calibri"/>
                <a:cs typeface="Calibri"/>
              </a:rPr>
              <a:t>y</a:t>
            </a:r>
            <a:r>
              <a:rPr sz="2600" spc="5" dirty="0">
                <a:latin typeface="Calibri"/>
                <a:cs typeface="Calibri"/>
              </a:rPr>
              <a:t>delser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1285"/>
              </a:spcBef>
              <a:buClr>
                <a:srgbClr val="CB0E0E"/>
              </a:buClr>
              <a:buSzPct val="80769"/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Sp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åk</a:t>
            </a:r>
            <a:r>
              <a:rPr sz="2600" spc="-5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ändri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-5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ö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den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ts val="2960"/>
              </a:lnSpc>
              <a:spcBef>
                <a:spcPts val="1175"/>
              </a:spcBef>
              <a:buClr>
                <a:srgbClr val="CB0E0E"/>
              </a:buClr>
              <a:buSzPct val="80769"/>
              <a:buFont typeface="Arial"/>
              <a:buChar char="•"/>
              <a:tabLst>
                <a:tab pos="227965" algn="l"/>
                <a:tab pos="3275329" algn="l"/>
              </a:tabLst>
            </a:pP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läser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n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3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na,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15" dirty="0">
                <a:latin typeface="Calibri"/>
                <a:cs typeface="Calibri"/>
              </a:rPr>
              <a:t>men</a:t>
            </a:r>
            <a:endParaRPr sz="2600">
              <a:latin typeface="Calibri"/>
              <a:cs typeface="Calibri"/>
            </a:endParaRPr>
          </a:p>
          <a:p>
            <a:pPr marL="227329">
              <a:lnSpc>
                <a:spcPts val="2960"/>
              </a:lnSpc>
            </a:pPr>
            <a:r>
              <a:rPr sz="2600" spc="-5" dirty="0">
                <a:latin typeface="Calibri"/>
                <a:cs typeface="Calibri"/>
              </a:rPr>
              <a:t>g</a:t>
            </a:r>
            <a:r>
              <a:rPr sz="2600" spc="5" dirty="0">
                <a:latin typeface="Calibri"/>
                <a:cs typeface="Calibri"/>
              </a:rPr>
              <a:t>ör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b</a:t>
            </a:r>
            <a:r>
              <a:rPr sz="2600" spc="5" dirty="0">
                <a:latin typeface="Calibri"/>
                <a:cs typeface="Calibri"/>
              </a:rPr>
              <a:t>se</a:t>
            </a:r>
            <a:r>
              <a:rPr sz="2600" spc="25" dirty="0">
                <a:latin typeface="Calibri"/>
                <a:cs typeface="Calibri"/>
              </a:rPr>
              <a:t>r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oner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ändå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96566" y="2414328"/>
            <a:ext cx="1708150" cy="379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b="1" spc="5" dirty="0">
                <a:latin typeface="Calibri"/>
                <a:cs typeface="Calibri"/>
              </a:rPr>
              <a:t>Dis</a:t>
            </a:r>
            <a:r>
              <a:rPr sz="2600" b="1" spc="-30" dirty="0">
                <a:latin typeface="Calibri"/>
                <a:cs typeface="Calibri"/>
              </a:rPr>
              <a:t>k</a:t>
            </a:r>
            <a:r>
              <a:rPr sz="2600" b="1" spc="10" dirty="0">
                <a:latin typeface="Calibri"/>
                <a:cs typeface="Calibri"/>
              </a:rPr>
              <a:t>ussion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96564" y="2929759"/>
            <a:ext cx="4234180" cy="2400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5300" indent="-482600">
              <a:lnSpc>
                <a:spcPts val="3010"/>
              </a:lnSpc>
              <a:buFont typeface="Calibri"/>
              <a:buAutoNum type="arabicPeriod"/>
              <a:tabLst>
                <a:tab pos="495934" algn="l"/>
              </a:tabLst>
            </a:pPr>
            <a:r>
              <a:rPr sz="2600" spc="-14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ad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år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l</a:t>
            </a:r>
            <a:r>
              <a:rPr sz="2600" spc="-5" dirty="0">
                <a:latin typeface="Calibri"/>
                <a:cs typeface="Calibri"/>
              </a:rPr>
              <a:t>o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med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den</a:t>
            </a:r>
            <a:endParaRPr sz="2600">
              <a:latin typeface="Calibri"/>
              <a:cs typeface="Calibri"/>
            </a:endParaRPr>
          </a:p>
          <a:p>
            <a:pPr marL="495300">
              <a:lnSpc>
                <a:spcPts val="3010"/>
              </a:lnSpc>
            </a:pPr>
            <a:r>
              <a:rPr sz="2600" spc="5" dirty="0">
                <a:latin typeface="Calibri"/>
                <a:cs typeface="Calibri"/>
              </a:rPr>
              <a:t>här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10" dirty="0">
                <a:latin typeface="Calibri"/>
                <a:cs typeface="Calibri"/>
              </a:rPr>
              <a:t>r</a:t>
            </a:r>
            <a:r>
              <a:rPr sz="2600" spc="15" dirty="0">
                <a:latin typeface="Calibri"/>
                <a:cs typeface="Calibri"/>
              </a:rPr>
              <a:t>men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läsning?</a:t>
            </a:r>
            <a:endParaRPr sz="2600">
              <a:latin typeface="Calibri"/>
              <a:cs typeface="Calibri"/>
            </a:endParaRPr>
          </a:p>
          <a:p>
            <a:pPr marL="495300" indent="-482600">
              <a:lnSpc>
                <a:spcPct val="100000"/>
              </a:lnSpc>
              <a:spcBef>
                <a:spcPts val="635"/>
              </a:spcBef>
              <a:buFont typeface="Calibri"/>
              <a:buAutoNum type="arabicPeriod" startAt="2"/>
              <a:tabLst>
                <a:tab pos="495934" algn="l"/>
              </a:tabLst>
            </a:pPr>
            <a:r>
              <a:rPr sz="2600" spc="-14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ad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vinner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vi?</a:t>
            </a:r>
            <a:endParaRPr sz="2600">
              <a:latin typeface="Calibri"/>
              <a:cs typeface="Calibri"/>
            </a:endParaRPr>
          </a:p>
          <a:p>
            <a:pPr marL="495300" marR="5080" indent="-482600">
              <a:lnSpc>
                <a:spcPct val="89800"/>
              </a:lnSpc>
              <a:spcBef>
                <a:spcPts val="1000"/>
              </a:spcBef>
              <a:buFont typeface="Calibri"/>
              <a:buAutoNum type="arabicPeriod" startAt="2"/>
              <a:tabLst>
                <a:tab pos="495934" algn="l"/>
              </a:tabLst>
            </a:pPr>
            <a:r>
              <a:rPr sz="2600" spc="10" dirty="0">
                <a:latin typeface="Calibri"/>
                <a:cs typeface="Calibri"/>
              </a:rPr>
              <a:t>Hu</a:t>
            </a:r>
            <a:r>
              <a:rPr sz="2600" spc="5" dirty="0">
                <a:latin typeface="Calibri"/>
                <a:cs typeface="Calibri"/>
              </a:rPr>
              <a:t>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man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närm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sig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den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p</a:t>
            </a:r>
            <a:r>
              <a:rPr sz="2600" spc="10" dirty="0">
                <a:latin typeface="Calibri"/>
                <a:cs typeface="Calibri"/>
              </a:rPr>
              <a:t>å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-10" dirty="0">
                <a:latin typeface="Calibri"/>
                <a:cs typeface="Calibri"/>
              </a:rPr>
              <a:t>ä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so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ime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(1)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</a:t>
            </a:r>
            <a:r>
              <a:rPr sz="2600" spc="10" dirty="0">
                <a:latin typeface="Calibri"/>
                <a:cs typeface="Calibri"/>
              </a:rPr>
              <a:t>h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2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x</a:t>
            </a:r>
            <a:r>
              <a:rPr sz="2600" spc="10" dirty="0">
                <a:latin typeface="Calibri"/>
                <a:cs typeface="Calibri"/>
              </a:rPr>
              <a:t>ime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(2</a:t>
            </a:r>
            <a:r>
              <a:rPr sz="2600" spc="-10" dirty="0">
                <a:latin typeface="Calibri"/>
                <a:cs typeface="Calibri"/>
              </a:rPr>
              <a:t>)</a:t>
            </a:r>
            <a:r>
              <a:rPr sz="2600" spc="10" dirty="0">
                <a:latin typeface="Calibri"/>
                <a:cs typeface="Calibri"/>
              </a:rPr>
              <a:t>?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56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4030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Text</a:t>
            </a:r>
            <a:r>
              <a:rPr b="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v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s</a:t>
            </a:r>
            <a:r>
              <a:rPr b="0" spc="11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siffror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0112" y="1989451"/>
            <a:ext cx="7127240" cy="3902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Calibri"/>
              <a:buChar char="-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Allt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bl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441959">
              <a:lnSpc>
                <a:spcPct val="100000"/>
              </a:lnSpc>
              <a:spcBef>
                <a:spcPts val="135"/>
              </a:spcBef>
            </a:pPr>
            <a:r>
              <a:rPr sz="2250" dirty="0">
                <a:latin typeface="Calibri"/>
                <a:cs typeface="Calibri"/>
              </a:rPr>
              <a:t>-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40" dirty="0">
                <a:latin typeface="Calibri"/>
                <a:cs typeface="Calibri"/>
              </a:rPr>
              <a:t>K</a:t>
            </a:r>
            <a:r>
              <a:rPr sz="2250" spc="-5" dirty="0">
                <a:latin typeface="Calibri"/>
                <a:cs typeface="Calibri"/>
              </a:rPr>
              <a:t>uns</a:t>
            </a:r>
            <a:r>
              <a:rPr sz="2250" spc="-40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ap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ag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as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so</a:t>
            </a:r>
            <a:r>
              <a:rPr sz="2250" dirty="0">
                <a:latin typeface="Calibri"/>
                <a:cs typeface="Calibri"/>
              </a:rPr>
              <a:t>m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40" dirty="0">
                <a:latin typeface="Calibri"/>
                <a:cs typeface="Calibri"/>
              </a:rPr>
              <a:t>e</a:t>
            </a:r>
            <a:r>
              <a:rPr sz="2250" spc="10" dirty="0">
                <a:latin typeface="Calibri"/>
                <a:cs typeface="Calibri"/>
              </a:rPr>
              <a:t>x</a:t>
            </a:r>
            <a:r>
              <a:rPr sz="2250" dirty="0">
                <a:latin typeface="Calibri"/>
                <a:cs typeface="Calibri"/>
              </a:rPr>
              <a:t>t</a:t>
            </a:r>
            <a:endParaRPr sz="2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2400">
              <a:latin typeface="Times New Roman"/>
              <a:cs typeface="Times New Roman"/>
            </a:endParaRPr>
          </a:p>
          <a:p>
            <a:pPr marL="227329" indent="-214629">
              <a:lnSpc>
                <a:spcPct val="100000"/>
              </a:lnSpc>
              <a:buFont typeface="Calibri"/>
              <a:buChar char="-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”</a:t>
            </a:r>
            <a:r>
              <a:rPr sz="2600" spc="15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yr</a:t>
            </a:r>
            <a:r>
              <a:rPr sz="2600" spc="-1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å”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  <a:buFont typeface="Calibri"/>
              <a:buChar char="-"/>
            </a:pPr>
            <a:endParaRPr sz="2850">
              <a:latin typeface="Times New Roman"/>
              <a:cs typeface="Times New Roman"/>
            </a:endParaRPr>
          </a:p>
          <a:p>
            <a:pPr marL="227329" indent="-214629">
              <a:lnSpc>
                <a:spcPct val="100000"/>
              </a:lnSpc>
              <a:buFont typeface="Calibri"/>
              <a:buChar char="-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”Lif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ens</a:t>
            </a:r>
            <a:r>
              <a:rPr sz="2600" spc="35" dirty="0">
                <a:latin typeface="Calibri"/>
                <a:cs typeface="Calibri"/>
              </a:rPr>
              <a:t> </a:t>
            </a:r>
            <a:r>
              <a:rPr sz="2600" spc="10" dirty="0">
                <a:latin typeface="Calibri"/>
                <a:cs typeface="Calibri"/>
              </a:rPr>
              <a:t>guide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ll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5" dirty="0">
                <a:latin typeface="Calibri"/>
                <a:cs typeface="Calibri"/>
              </a:rPr>
              <a:t>al</a:t>
            </a:r>
            <a:r>
              <a:rPr sz="2600" spc="-20" dirty="0">
                <a:latin typeface="Calibri"/>
                <a:cs typeface="Calibri"/>
              </a:rPr>
              <a:t>a</a:t>
            </a:r>
            <a:r>
              <a:rPr sz="2600" spc="-65" dirty="0">
                <a:latin typeface="Calibri"/>
                <a:cs typeface="Calibri"/>
              </a:rPr>
              <a:t>x</a:t>
            </a:r>
            <a:r>
              <a:rPr sz="2600" spc="10" dirty="0">
                <a:latin typeface="Calibri"/>
                <a:cs typeface="Calibri"/>
              </a:rPr>
              <a:t>en”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-4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20" dirty="0">
                <a:latin typeface="Calibri"/>
                <a:cs typeface="Calibri"/>
              </a:rPr>
              <a:t>D</a:t>
            </a:r>
            <a:r>
              <a:rPr sz="2600" spc="10" dirty="0">
                <a:latin typeface="Calibri"/>
                <a:cs typeface="Calibri"/>
              </a:rPr>
              <a:t>oug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10" dirty="0">
                <a:latin typeface="Calibri"/>
                <a:cs typeface="Calibri"/>
              </a:rPr>
              <a:t>as</a:t>
            </a:r>
            <a:r>
              <a:rPr sz="2600" spc="40" dirty="0">
                <a:latin typeface="Calibri"/>
                <a:cs typeface="Calibri"/>
              </a:rPr>
              <a:t> </a:t>
            </a:r>
            <a:r>
              <a:rPr sz="2600" spc="10" dirty="0">
                <a:latin typeface="Calibri"/>
                <a:cs typeface="Calibri"/>
              </a:rPr>
              <a:t>Adams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Char char="-"/>
            </a:pPr>
            <a:endParaRPr sz="2850">
              <a:latin typeface="Times New Roman"/>
              <a:cs typeface="Times New Roman"/>
            </a:endParaRPr>
          </a:p>
          <a:p>
            <a:pPr marL="227329" indent="-214629">
              <a:lnSpc>
                <a:spcPts val="3110"/>
              </a:lnSpc>
              <a:buFont typeface="Calibri"/>
              <a:buChar char="-"/>
              <a:tabLst>
                <a:tab pos="227965" algn="l"/>
              </a:tabLst>
            </a:pPr>
            <a:r>
              <a:rPr sz="2600" i="1" spc="5" dirty="0">
                <a:latin typeface="Calibri"/>
                <a:cs typeface="Calibri"/>
              </a:rPr>
              <a:t>Det</a:t>
            </a:r>
            <a:r>
              <a:rPr sz="2600" i="1" spc="-50" dirty="0">
                <a:latin typeface="Times New Roman"/>
                <a:cs typeface="Times New Roman"/>
              </a:rPr>
              <a:t> </a:t>
            </a:r>
            <a:r>
              <a:rPr sz="2600" i="1" spc="15" dirty="0">
                <a:latin typeface="Calibri"/>
                <a:cs typeface="Calibri"/>
              </a:rPr>
              <a:t>y</a:t>
            </a:r>
            <a:r>
              <a:rPr sz="2600" i="1" spc="-25" dirty="0">
                <a:latin typeface="Calibri"/>
                <a:cs typeface="Calibri"/>
              </a:rPr>
              <a:t>tt</a:t>
            </a:r>
            <a:r>
              <a:rPr sz="2600" i="1" spc="10" dirty="0">
                <a:latin typeface="Calibri"/>
                <a:cs typeface="Calibri"/>
              </a:rPr>
              <a:t>er</a:t>
            </a:r>
            <a:r>
              <a:rPr sz="2600" i="1" spc="-15" dirty="0">
                <a:latin typeface="Calibri"/>
                <a:cs typeface="Calibri"/>
              </a:rPr>
              <a:t>s</a:t>
            </a:r>
            <a:r>
              <a:rPr sz="2600" i="1" spc="-35" dirty="0">
                <a:latin typeface="Calibri"/>
                <a:cs typeface="Calibri"/>
              </a:rPr>
              <a:t>t</a:t>
            </a:r>
            <a:r>
              <a:rPr sz="2600" i="1" spc="10" dirty="0">
                <a:latin typeface="Calibri"/>
                <a:cs typeface="Calibri"/>
              </a:rPr>
              <a:t>a</a:t>
            </a:r>
            <a:r>
              <a:rPr sz="2600" i="1" spc="-15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frå</a:t>
            </a:r>
            <a:r>
              <a:rPr sz="2600" i="1" spc="15" dirty="0">
                <a:latin typeface="Calibri"/>
                <a:cs typeface="Calibri"/>
              </a:rPr>
              <a:t>g</a:t>
            </a:r>
            <a:r>
              <a:rPr sz="2600" i="1" spc="5" dirty="0">
                <a:latin typeface="Calibri"/>
                <a:cs typeface="Calibri"/>
              </a:rPr>
              <a:t>a</a:t>
            </a:r>
            <a:r>
              <a:rPr sz="2600" i="1" spc="10" dirty="0">
                <a:latin typeface="Calibri"/>
                <a:cs typeface="Calibri"/>
              </a:rPr>
              <a:t>n</a:t>
            </a:r>
            <a:r>
              <a:rPr sz="2600" i="1" spc="-8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o</a:t>
            </a:r>
            <a:r>
              <a:rPr sz="2600" i="1" spc="20" dirty="0">
                <a:latin typeface="Calibri"/>
                <a:cs typeface="Calibri"/>
              </a:rPr>
              <a:t>m</a:t>
            </a:r>
            <a:r>
              <a:rPr sz="2600" i="1" spc="-35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l</a:t>
            </a:r>
            <a:r>
              <a:rPr sz="2600" i="1" spc="-5" dirty="0">
                <a:latin typeface="Calibri"/>
                <a:cs typeface="Calibri"/>
              </a:rPr>
              <a:t>i</a:t>
            </a:r>
            <a:r>
              <a:rPr sz="2600" i="1" spc="10" dirty="0">
                <a:latin typeface="Calibri"/>
                <a:cs typeface="Calibri"/>
              </a:rPr>
              <a:t>ve</a:t>
            </a:r>
            <a:r>
              <a:rPr sz="2600" i="1" spc="-5" dirty="0">
                <a:latin typeface="Calibri"/>
                <a:cs typeface="Calibri"/>
              </a:rPr>
              <a:t>t</a:t>
            </a:r>
            <a:r>
              <a:rPr sz="2600" i="1" dirty="0">
                <a:latin typeface="Calibri"/>
                <a:cs typeface="Calibri"/>
              </a:rPr>
              <a:t>,</a:t>
            </a:r>
            <a:r>
              <a:rPr sz="2600" i="1" spc="-4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u</a:t>
            </a:r>
            <a:r>
              <a:rPr sz="2600" i="1" spc="15" dirty="0">
                <a:latin typeface="Calibri"/>
                <a:cs typeface="Calibri"/>
              </a:rPr>
              <a:t>n</a:t>
            </a:r>
            <a:r>
              <a:rPr sz="2600" i="1" spc="10" dirty="0">
                <a:latin typeface="Calibri"/>
                <a:cs typeface="Calibri"/>
              </a:rPr>
              <a:t>iversum</a:t>
            </a:r>
            <a:r>
              <a:rPr sz="2600" i="1" spc="-55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oc</a:t>
            </a:r>
            <a:r>
              <a:rPr sz="2600" i="1" spc="10" dirty="0">
                <a:latin typeface="Calibri"/>
                <a:cs typeface="Calibri"/>
              </a:rPr>
              <a:t>h</a:t>
            </a:r>
            <a:r>
              <a:rPr sz="2600" i="1" spc="-4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all</a:t>
            </a:r>
            <a:r>
              <a:rPr sz="2600" i="1" spc="-5" dirty="0">
                <a:latin typeface="Calibri"/>
                <a:cs typeface="Calibri"/>
              </a:rPr>
              <a:t>t</a:t>
            </a:r>
            <a:r>
              <a:rPr sz="2600" i="1" spc="5" dirty="0">
                <a:latin typeface="Calibri"/>
                <a:cs typeface="Calibri"/>
              </a:rPr>
              <a:t>ing.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3110"/>
              </a:lnSpc>
            </a:pPr>
            <a:r>
              <a:rPr sz="2600" spc="-10" dirty="0">
                <a:latin typeface="Calibri"/>
                <a:cs typeface="Calibri"/>
              </a:rPr>
              <a:t>S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spc="-15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t: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i="1" spc="10" dirty="0">
                <a:latin typeface="Calibri"/>
                <a:cs typeface="Calibri"/>
              </a:rPr>
              <a:t>42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80"/>
              </a:spcBef>
              <a:buFont typeface="Calibri"/>
              <a:buChar char="-"/>
              <a:tabLst>
                <a:tab pos="227965" algn="l"/>
              </a:tabLst>
            </a:pPr>
            <a:r>
              <a:rPr sz="2600" i="1" spc="10" dirty="0">
                <a:latin typeface="Calibri"/>
                <a:cs typeface="Calibri"/>
              </a:rPr>
              <a:t>An</a:t>
            </a:r>
            <a:r>
              <a:rPr sz="2600" i="1" spc="15" dirty="0">
                <a:latin typeface="Calibri"/>
                <a:cs typeface="Calibri"/>
              </a:rPr>
              <a:t>d</a:t>
            </a:r>
            <a:r>
              <a:rPr sz="2600" i="1" spc="10" dirty="0">
                <a:latin typeface="Calibri"/>
                <a:cs typeface="Calibri"/>
              </a:rPr>
              <a:t>ra</a:t>
            </a:r>
            <a:r>
              <a:rPr sz="2600" i="1" spc="-6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frå</a:t>
            </a:r>
            <a:r>
              <a:rPr sz="2600" i="1" spc="15" dirty="0">
                <a:latin typeface="Calibri"/>
                <a:cs typeface="Calibri"/>
              </a:rPr>
              <a:t>g</a:t>
            </a:r>
            <a:r>
              <a:rPr sz="2600" i="1" spc="5" dirty="0">
                <a:latin typeface="Calibri"/>
                <a:cs typeface="Calibri"/>
              </a:rPr>
              <a:t>a</a:t>
            </a:r>
            <a:r>
              <a:rPr sz="2600" i="1" spc="15" dirty="0">
                <a:latin typeface="Calibri"/>
                <a:cs typeface="Calibri"/>
              </a:rPr>
              <a:t>n</a:t>
            </a:r>
            <a:r>
              <a:rPr sz="2600" i="1" dirty="0">
                <a:latin typeface="Calibri"/>
                <a:cs typeface="Calibri"/>
              </a:rPr>
              <a:t>:</a:t>
            </a:r>
            <a:r>
              <a:rPr sz="2600" i="1" spc="-85" dirty="0">
                <a:latin typeface="Times New Roman"/>
                <a:cs typeface="Times New Roman"/>
              </a:rPr>
              <a:t> </a:t>
            </a:r>
            <a:r>
              <a:rPr sz="2600" i="1" spc="-125" dirty="0">
                <a:latin typeface="Calibri"/>
                <a:cs typeface="Calibri"/>
              </a:rPr>
              <a:t>V</a:t>
            </a:r>
            <a:r>
              <a:rPr sz="2600" i="1" spc="5" dirty="0">
                <a:latin typeface="Calibri"/>
                <a:cs typeface="Calibri"/>
              </a:rPr>
              <a:t>a</a:t>
            </a:r>
            <a:r>
              <a:rPr sz="2600" i="1" spc="10" dirty="0">
                <a:latin typeface="Calibri"/>
                <a:cs typeface="Calibri"/>
              </a:rPr>
              <a:t>d</a:t>
            </a:r>
            <a:r>
              <a:rPr sz="2600" i="1" spc="-5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är</a:t>
            </a:r>
            <a:r>
              <a:rPr sz="2600" i="1" spc="-65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Calibri"/>
                <a:cs typeface="Calibri"/>
              </a:rPr>
              <a:t>frå</a:t>
            </a:r>
            <a:r>
              <a:rPr sz="2600" i="1" spc="15" dirty="0">
                <a:latin typeface="Calibri"/>
                <a:cs typeface="Calibri"/>
              </a:rPr>
              <a:t>g</a:t>
            </a:r>
            <a:r>
              <a:rPr sz="2600" i="1" spc="5" dirty="0">
                <a:latin typeface="Calibri"/>
                <a:cs typeface="Calibri"/>
              </a:rPr>
              <a:t>a</a:t>
            </a:r>
            <a:r>
              <a:rPr sz="2600" i="1" spc="15" dirty="0">
                <a:latin typeface="Calibri"/>
                <a:cs typeface="Calibri"/>
              </a:rPr>
              <a:t>n</a:t>
            </a:r>
            <a:r>
              <a:rPr sz="2600" i="1" spc="10" dirty="0">
                <a:latin typeface="Calibri"/>
                <a:cs typeface="Calibri"/>
              </a:rPr>
              <a:t>?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77000" y="883919"/>
            <a:ext cx="3544824" cy="1901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83680" y="883919"/>
            <a:ext cx="3438143" cy="17952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98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1908" y="879020"/>
            <a:ext cx="4648835" cy="1154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Va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d</a:t>
            </a:r>
            <a:r>
              <a:rPr sz="4100" spc="12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har</a:t>
            </a:r>
            <a:r>
              <a:rPr sz="410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v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i</a:t>
            </a:r>
            <a:r>
              <a:rPr sz="410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kommit</a:t>
            </a:r>
            <a:endParaRPr sz="4100">
              <a:latin typeface="Century Gothic"/>
              <a:cs typeface="Century Gothic"/>
            </a:endParaRPr>
          </a:p>
          <a:p>
            <a:pPr marL="12700">
              <a:lnSpc>
                <a:spcPts val="4840"/>
              </a:lnSpc>
              <a:spcBef>
                <a:spcPts val="40"/>
              </a:spcBef>
            </a:pP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fram</a:t>
            </a:r>
            <a:r>
              <a:rPr sz="410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t</a:t>
            </a:r>
            <a:r>
              <a:rPr sz="4100" spc="5" dirty="0">
                <a:solidFill>
                  <a:srgbClr val="CB0E0E"/>
                </a:solidFill>
                <a:latin typeface="Century Gothic"/>
                <a:cs typeface="Century Gothic"/>
              </a:rPr>
              <a:t>i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ll?</a:t>
            </a:r>
            <a:endParaRPr sz="41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0541" y="2306385"/>
            <a:ext cx="4587240" cy="1959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965" marR="5080" indent="-215265">
              <a:lnSpc>
                <a:spcPct val="101299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Ak</a:t>
            </a:r>
            <a:r>
              <a:rPr sz="2600" spc="-4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dig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apo</a:t>
            </a:r>
            <a:r>
              <a:rPr sz="2600" spc="-65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,</a:t>
            </a:r>
            <a:r>
              <a:rPr sz="2600" spc="35" dirty="0">
                <a:latin typeface="Calibri"/>
                <a:cs typeface="Calibri"/>
              </a:rPr>
              <a:t> </a:t>
            </a:r>
            <a:r>
              <a:rPr sz="2600" spc="-180" dirty="0">
                <a:latin typeface="Calibri"/>
                <a:cs typeface="Calibri"/>
              </a:rPr>
              <a:t>”</a:t>
            </a:r>
            <a:r>
              <a:rPr sz="2600" spc="10" dirty="0">
                <a:latin typeface="Calibri"/>
                <a:cs typeface="Calibri"/>
              </a:rPr>
              <a:t>den</a:t>
            </a:r>
            <a:r>
              <a:rPr sz="2600" spc="3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al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60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ör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10" dirty="0">
                <a:latin typeface="Calibri"/>
                <a:cs typeface="Calibri"/>
              </a:rPr>
              <a:t>mäns</a:t>
            </a:r>
            <a:r>
              <a:rPr sz="2600" spc="1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l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dri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-35" dirty="0">
                <a:latin typeface="Calibri"/>
                <a:cs typeface="Calibri"/>
              </a:rPr>
              <a:t>tt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på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sl</a:t>
            </a:r>
            <a:r>
              <a:rPr sz="2600" spc="10" dirty="0">
                <a:latin typeface="Calibri"/>
                <a:cs typeface="Calibri"/>
              </a:rPr>
              <a:t>umpmäs</a:t>
            </a:r>
            <a:r>
              <a:rPr sz="2600" spc="20" dirty="0">
                <a:latin typeface="Calibri"/>
                <a:cs typeface="Calibri"/>
              </a:rPr>
              <a:t>s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45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10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</a:t>
            </a:r>
            <a:r>
              <a:rPr sz="2600" spc="10" dirty="0">
                <a:latin typeface="Calibri"/>
                <a:cs typeface="Calibri"/>
              </a:rPr>
              <a:t>h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hi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mening</a:t>
            </a:r>
            <a:r>
              <a:rPr sz="2600" spc="-20" dirty="0">
                <a:latin typeface="Calibri"/>
                <a:cs typeface="Calibri"/>
              </a:rPr>
              <a:t>s</a:t>
            </a:r>
            <a:r>
              <a:rPr sz="2600" spc="5" dirty="0">
                <a:latin typeface="Calibri"/>
                <a:cs typeface="Calibri"/>
              </a:rPr>
              <a:t>fulla</a:t>
            </a:r>
            <a:r>
              <a:rPr sz="2600" spc="30" dirty="0">
                <a:latin typeface="Calibri"/>
                <a:cs typeface="Calibri"/>
              </a:rPr>
              <a:t> </a:t>
            </a:r>
            <a:r>
              <a:rPr sz="2600" spc="15" dirty="0">
                <a:latin typeface="Calibri"/>
                <a:cs typeface="Calibri"/>
              </a:rPr>
              <a:t>mön</a:t>
            </a:r>
            <a:r>
              <a:rPr sz="2600" spc="-15" dirty="0">
                <a:latin typeface="Calibri"/>
                <a:cs typeface="Calibri"/>
              </a:rPr>
              <a:t>s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i </a:t>
            </a:r>
            <a:r>
              <a:rPr sz="2600" spc="15" dirty="0">
                <a:latin typeface="Calibri"/>
                <a:cs typeface="Calibri"/>
              </a:rPr>
              <a:t>dem</a:t>
            </a:r>
            <a:r>
              <a:rPr sz="2600" spc="-235" dirty="0">
                <a:latin typeface="Calibri"/>
                <a:cs typeface="Calibri"/>
              </a:rPr>
              <a:t>”</a:t>
            </a:r>
            <a:r>
              <a:rPr sz="2600" spc="5" dirty="0">
                <a:latin typeface="Calibri"/>
                <a:cs typeface="Calibri"/>
              </a:rPr>
              <a:t>, 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änk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.</a:t>
            </a:r>
            <a:r>
              <a:rPr sz="2600" spc="-30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x.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p</a:t>
            </a:r>
            <a:r>
              <a:rPr sz="2600" spc="10" dirty="0">
                <a:latin typeface="Calibri"/>
                <a:cs typeface="Calibri"/>
              </a:rPr>
              <a:t>å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igu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mo</a:t>
            </a:r>
            <a:r>
              <a:rPr sz="2600" spc="-10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nen.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70320" y="1923288"/>
            <a:ext cx="2929127" cy="3745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45763" y="5728968"/>
            <a:ext cx="2214880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5" dirty="0">
                <a:latin typeface="Calibri"/>
                <a:cs typeface="Calibri"/>
              </a:rPr>
              <a:t>H/T</a:t>
            </a:r>
            <a:r>
              <a:rPr sz="1250" spc="-35" dirty="0">
                <a:latin typeface="Times New Roman"/>
                <a:cs typeface="Times New Roman"/>
              </a:rPr>
              <a:t> </a:t>
            </a:r>
            <a:r>
              <a:rPr sz="1250" b="1" u="sng" spc="5" dirty="0">
                <a:solidFill>
                  <a:srgbClr val="0462C1"/>
                </a:solidFill>
                <a:latin typeface="Calibri"/>
                <a:cs typeface="Calibri"/>
              </a:rPr>
              <a:t>N</a:t>
            </a:r>
            <a:r>
              <a:rPr sz="1250" b="1" u="sng" spc="-10" dirty="0">
                <a:solidFill>
                  <a:srgbClr val="0462C1"/>
                </a:solidFill>
                <a:latin typeface="Calibri"/>
                <a:cs typeface="Calibri"/>
              </a:rPr>
              <a:t>at</a:t>
            </a:r>
            <a:r>
              <a:rPr sz="1250" b="1" u="sng" dirty="0">
                <a:solidFill>
                  <a:srgbClr val="0462C1"/>
                </a:solidFill>
                <a:latin typeface="Calibri"/>
                <a:cs typeface="Calibri"/>
              </a:rPr>
              <a:t>alie</a:t>
            </a:r>
            <a:r>
              <a:rPr sz="1250" b="1" u="sng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250" b="1" u="sng" dirty="0">
                <a:solidFill>
                  <a:srgbClr val="0462C1"/>
                </a:solidFill>
                <a:latin typeface="Calibri"/>
                <a:cs typeface="Calibri"/>
              </a:rPr>
              <a:t>Connell</a:t>
            </a:r>
            <a:r>
              <a:rPr sz="1250" u="sng" dirty="0">
                <a:solidFill>
                  <a:srgbClr val="0462C1"/>
                </a:solidFill>
                <a:latin typeface="Calibri"/>
                <a:cs typeface="Calibri"/>
              </a:rPr>
              <a:t>,</a:t>
            </a:r>
            <a:r>
              <a:rPr sz="1250" u="sng" spc="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250" u="sng" dirty="0">
                <a:solidFill>
                  <a:srgbClr val="0462C1"/>
                </a:solidFill>
                <a:latin typeface="Calibri"/>
                <a:cs typeface="Calibri"/>
              </a:rPr>
              <a:t>via Pi</a:t>
            </a:r>
            <a:r>
              <a:rPr sz="1250" u="sng" spc="-10" dirty="0">
                <a:solidFill>
                  <a:srgbClr val="0462C1"/>
                </a:solidFill>
                <a:latin typeface="Calibri"/>
                <a:cs typeface="Calibri"/>
              </a:rPr>
              <a:t>nt</a:t>
            </a:r>
            <a:r>
              <a:rPr sz="1250" u="sng" spc="5" dirty="0">
                <a:solidFill>
                  <a:srgbClr val="0462C1"/>
                </a:solidFill>
                <a:latin typeface="Calibri"/>
                <a:cs typeface="Calibri"/>
              </a:rPr>
              <a:t>e</a:t>
            </a:r>
            <a:r>
              <a:rPr sz="1250" u="sng" spc="-10" dirty="0">
                <a:solidFill>
                  <a:srgbClr val="0462C1"/>
                </a:solidFill>
                <a:latin typeface="Calibri"/>
                <a:cs typeface="Calibri"/>
              </a:rPr>
              <a:t>r</a:t>
            </a:r>
            <a:r>
              <a:rPr sz="1250" u="sng" spc="5" dirty="0">
                <a:solidFill>
                  <a:srgbClr val="0462C1"/>
                </a:solidFill>
                <a:latin typeface="Calibri"/>
                <a:cs typeface="Calibri"/>
              </a:rPr>
              <a:t>e</a:t>
            </a:r>
            <a:r>
              <a:rPr sz="1250" u="sng" spc="-20" dirty="0">
                <a:solidFill>
                  <a:srgbClr val="0462C1"/>
                </a:solidFill>
                <a:latin typeface="Calibri"/>
                <a:cs typeface="Calibri"/>
              </a:rPr>
              <a:t>s</a:t>
            </a:r>
            <a:r>
              <a:rPr sz="1250" u="sng" dirty="0">
                <a:solidFill>
                  <a:srgbClr val="0462C1"/>
                </a:solidFill>
                <a:latin typeface="Calibri"/>
                <a:cs typeface="Calibri"/>
              </a:rPr>
              <a:t>t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9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>
              <a:lnSpc>
                <a:spcPts val="484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Textnära</a:t>
            </a:r>
            <a:r>
              <a:rPr b="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läsning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0052" y="1916742"/>
            <a:ext cx="3957320" cy="275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-21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anal</a:t>
            </a:r>
            <a:r>
              <a:rPr sz="2600" spc="-30" dirty="0">
                <a:latin typeface="Calibri"/>
                <a:cs typeface="Calibri"/>
              </a:rPr>
              <a:t>y</a:t>
            </a:r>
            <a:r>
              <a:rPr sz="2600" dirty="0">
                <a:latin typeface="Calibri"/>
                <a:cs typeface="Calibri"/>
              </a:rPr>
              <a:t>s: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34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-65" dirty="0">
                <a:latin typeface="Calibri"/>
                <a:cs typeface="Calibri"/>
              </a:rPr>
              <a:t>P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ase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ts val="2810"/>
              </a:lnSpc>
              <a:spcBef>
                <a:spcPts val="34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Sö</a:t>
            </a:r>
            <a:r>
              <a:rPr sz="2600" spc="-3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do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10" dirty="0">
                <a:latin typeface="Calibri"/>
                <a:cs typeface="Calibri"/>
              </a:rPr>
              <a:t>d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meni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g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en</a:t>
            </a:r>
            <a:endParaRPr sz="2600">
              <a:latin typeface="Calibri"/>
              <a:cs typeface="Calibri"/>
            </a:endParaRPr>
          </a:p>
          <a:p>
            <a:pPr marL="227329">
              <a:lnSpc>
                <a:spcPts val="2810"/>
              </a:lnSpc>
            </a:pP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3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227329" marR="1003300" indent="-214629">
              <a:lnSpc>
                <a:spcPts val="2530"/>
              </a:lnSpc>
              <a:spcBef>
                <a:spcPts val="97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Anpa</a:t>
            </a:r>
            <a:r>
              <a:rPr sz="2600" spc="5" dirty="0">
                <a:latin typeface="Calibri"/>
                <a:cs typeface="Calibri"/>
              </a:rPr>
              <a:t>ss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och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-25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l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10" dirty="0">
                <a:latin typeface="Calibri"/>
                <a:cs typeface="Calibri"/>
              </a:rPr>
              <a:t>k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ö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den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15" dirty="0">
                <a:latin typeface="Calibri"/>
                <a:cs typeface="Calibri"/>
              </a:rPr>
              <a:t>G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ans</a:t>
            </a:r>
            <a:r>
              <a:rPr sz="2600" spc="-3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5" dirty="0">
                <a:latin typeface="Calibri"/>
                <a:cs typeface="Calibri"/>
              </a:rPr>
              <a:t>e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al</a:t>
            </a:r>
            <a:r>
              <a:rPr sz="2600" dirty="0">
                <a:latin typeface="Calibri"/>
                <a:cs typeface="Calibri"/>
              </a:rPr>
              <a:t>jer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76531" y="5295906"/>
            <a:ext cx="1431925" cy="762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499"/>
              </a:lnSpc>
            </a:pPr>
            <a:r>
              <a:rPr sz="2600" b="1" spc="10" dirty="0">
                <a:latin typeface="Calibri"/>
                <a:cs typeface="Calibri"/>
              </a:rPr>
              <a:t>=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spc="-35" dirty="0">
                <a:latin typeface="Calibri"/>
                <a:cs typeface="Calibri"/>
              </a:rPr>
              <a:t>t</a:t>
            </a:r>
            <a:r>
              <a:rPr sz="2600" b="1" spc="-30" dirty="0">
                <a:latin typeface="Calibri"/>
                <a:cs typeface="Calibri"/>
              </a:rPr>
              <a:t>e</a:t>
            </a:r>
            <a:r>
              <a:rPr sz="2600" b="1" spc="5" dirty="0">
                <a:latin typeface="Calibri"/>
                <a:cs typeface="Calibri"/>
              </a:rPr>
              <a:t>xt</a:t>
            </a:r>
            <a:r>
              <a:rPr sz="2600" b="1" spc="20" dirty="0">
                <a:latin typeface="Calibri"/>
                <a:cs typeface="Calibri"/>
              </a:rPr>
              <a:t>n</a:t>
            </a:r>
            <a:r>
              <a:rPr sz="2600" b="1" spc="10" dirty="0">
                <a:latin typeface="Calibri"/>
                <a:cs typeface="Calibri"/>
              </a:rPr>
              <a:t>ä</a:t>
            </a:r>
            <a:r>
              <a:rPr sz="2600" b="1" spc="-60" dirty="0">
                <a:latin typeface="Calibri"/>
                <a:cs typeface="Calibri"/>
              </a:rPr>
              <a:t>r</a:t>
            </a:r>
            <a:r>
              <a:rPr sz="2600" b="1" spc="10" dirty="0">
                <a:latin typeface="Calibri"/>
                <a:cs typeface="Calibri"/>
              </a:rPr>
              <a:t>a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10" dirty="0">
                <a:latin typeface="Calibri"/>
                <a:cs typeface="Calibri"/>
              </a:rPr>
              <a:t>läsning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8315" y="2456688"/>
            <a:ext cx="3610355" cy="2948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67353" y="5475222"/>
            <a:ext cx="1521460" cy="238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dirty="0">
                <a:latin typeface="Calibri"/>
                <a:cs typeface="Calibri"/>
              </a:rPr>
              <a:t>(</a:t>
            </a:r>
            <a:r>
              <a:rPr sz="1650" spc="-5" dirty="0">
                <a:latin typeface="Calibri"/>
                <a:cs typeface="Calibri"/>
              </a:rPr>
              <a:t>St</a:t>
            </a:r>
            <a:r>
              <a:rPr sz="1650" spc="5" dirty="0">
                <a:latin typeface="Calibri"/>
                <a:cs typeface="Calibri"/>
              </a:rPr>
              <a:t>e</a:t>
            </a:r>
            <a:r>
              <a:rPr sz="1650" spc="10" dirty="0">
                <a:latin typeface="Calibri"/>
                <a:cs typeface="Calibri"/>
              </a:rPr>
              <a:t>n</a:t>
            </a:r>
            <a:r>
              <a:rPr sz="1650" spc="5" dirty="0">
                <a:latin typeface="Calibri"/>
                <a:cs typeface="Calibri"/>
              </a:rPr>
              <a:t>bac</a:t>
            </a:r>
            <a:r>
              <a:rPr sz="1650" spc="-20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a</a:t>
            </a:r>
            <a:r>
              <a:rPr sz="1650" spc="-5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Calibri"/>
                <a:cs typeface="Calibri"/>
              </a:rPr>
              <a:t>2001)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33971" y="728472"/>
            <a:ext cx="2371344" cy="1386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5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7185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Textkodning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3267" y="1934021"/>
            <a:ext cx="7967345" cy="291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ts val="2965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O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-3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lä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10" dirty="0">
                <a:latin typeface="Calibri"/>
                <a:cs typeface="Calibri"/>
              </a:rPr>
              <a:t>a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läsa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må</a:t>
            </a:r>
            <a:r>
              <a:rPr sz="2600" spc="-10" dirty="0">
                <a:latin typeface="Calibri"/>
                <a:cs typeface="Calibri"/>
              </a:rPr>
              <a:t>s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hjäl</a:t>
            </a:r>
            <a:r>
              <a:rPr sz="2600" dirty="0">
                <a:latin typeface="Calibri"/>
                <a:cs typeface="Calibri"/>
              </a:rPr>
              <a:t>p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de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227329">
              <a:lnSpc>
                <a:spcPts val="2965"/>
              </a:lnSpc>
            </a:pP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63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-21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En</a:t>
            </a:r>
            <a:r>
              <a:rPr sz="2600" spc="-10" dirty="0">
                <a:latin typeface="Calibri"/>
                <a:cs typeface="Calibri"/>
              </a:rPr>
              <a:t>c</a:t>
            </a:r>
            <a:r>
              <a:rPr sz="2600" spc="5" dirty="0">
                <a:latin typeface="Calibri"/>
                <a:cs typeface="Calibri"/>
              </a:rPr>
              <a:t>od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n</a:t>
            </a:r>
            <a:r>
              <a:rPr sz="2600" spc="10" dirty="0">
                <a:latin typeface="Calibri"/>
                <a:cs typeface="Calibri"/>
              </a:rPr>
              <a:t>g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Ini</a:t>
            </a:r>
            <a:r>
              <a:rPr sz="2600" spc="-1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(TEI)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10" dirty="0">
                <a:latin typeface="Calibri"/>
                <a:cs typeface="Calibri"/>
              </a:rPr>
              <a:t>e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ad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+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mar</a:t>
            </a:r>
            <a:r>
              <a:rPr sz="2600" spc="-30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up</a:t>
            </a:r>
            <a:endParaRPr sz="260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g</a:t>
            </a:r>
            <a:r>
              <a:rPr sz="2250" dirty="0">
                <a:latin typeface="Calibri"/>
                <a:cs typeface="Calibri"/>
              </a:rPr>
              <a:t>ens</a:t>
            </a:r>
            <a:r>
              <a:rPr sz="2250" spc="-45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aper</a:t>
            </a:r>
            <a:endParaRPr sz="2250">
              <a:latin typeface="Calibri"/>
              <a:cs typeface="Calibri"/>
            </a:endParaRPr>
          </a:p>
          <a:p>
            <a:pPr marL="227329" marR="5080" indent="-214629">
              <a:lnSpc>
                <a:spcPts val="2800"/>
              </a:lnSpc>
              <a:spcBef>
                <a:spcPts val="101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Lä</a:t>
            </a:r>
            <a:r>
              <a:rPr sz="2600" spc="25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g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ll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80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oder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so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hjälper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n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ide</a:t>
            </a:r>
            <a:r>
              <a:rPr sz="2600" spc="-20" dirty="0">
                <a:latin typeface="Calibri"/>
                <a:cs typeface="Calibri"/>
              </a:rPr>
              <a:t>n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spe</a:t>
            </a:r>
            <a:r>
              <a:rPr sz="2600" spc="15" dirty="0">
                <a:latin typeface="Calibri"/>
                <a:cs typeface="Calibri"/>
              </a:rPr>
              <a:t>c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sa</a:t>
            </a:r>
            <a:r>
              <a:rPr sz="2600" spc="-65" dirty="0">
                <a:latin typeface="Calibri"/>
                <a:cs typeface="Calibri"/>
              </a:rPr>
              <a:t>k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7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8483" y="608076"/>
            <a:ext cx="4090416" cy="34366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14727" y="350520"/>
            <a:ext cx="4317492" cy="35311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68696" y="1531619"/>
            <a:ext cx="4814316" cy="2596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79548" y="4200144"/>
            <a:ext cx="7057644" cy="19720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03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9067" y="391668"/>
            <a:ext cx="1708403" cy="56189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Problem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0737" y="1934268"/>
            <a:ext cx="4464685" cy="34436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-3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anna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4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t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OCR</a:t>
            </a:r>
            <a:r>
              <a:rPr sz="2600" spc="5" dirty="0">
                <a:latin typeface="Calibri"/>
                <a:cs typeface="Calibri"/>
              </a:rPr>
              <a:t>: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O</a:t>
            </a:r>
            <a:r>
              <a:rPr sz="2600" spc="-10" dirty="0">
                <a:latin typeface="Calibri"/>
                <a:cs typeface="Calibri"/>
              </a:rPr>
              <a:t>p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10" dirty="0">
                <a:latin typeface="Calibri"/>
                <a:cs typeface="Calibri"/>
              </a:rPr>
              <a:t>k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ec</a:t>
            </a:r>
            <a:r>
              <a:rPr sz="2600" spc="-7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en</a:t>
            </a:r>
            <a:r>
              <a:rPr sz="2600" spc="-40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änn</a:t>
            </a:r>
            <a:r>
              <a:rPr sz="2600" spc="5" dirty="0">
                <a:latin typeface="Calibri"/>
                <a:cs typeface="Calibri"/>
              </a:rPr>
              <a:t>ing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 marL="657225" lvl="1" indent="-214629">
              <a:lnSpc>
                <a:spcPct val="100000"/>
              </a:lnSpc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D</a:t>
            </a:r>
            <a:r>
              <a:rPr sz="2250" spc="-25" dirty="0">
                <a:latin typeface="Calibri"/>
                <a:cs typeface="Calibri"/>
              </a:rPr>
              <a:t>a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2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ensn</a:t>
            </a:r>
            <a:r>
              <a:rPr sz="2250" spc="-2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ng</a:t>
            </a:r>
            <a:endParaRPr sz="2250">
              <a:latin typeface="Calibri"/>
              <a:cs typeface="Calibri"/>
            </a:endParaRPr>
          </a:p>
          <a:p>
            <a:pPr marL="657225" lvl="1" indent="-214629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57860" algn="l"/>
              </a:tabLst>
            </a:pPr>
            <a:r>
              <a:rPr sz="2250" dirty="0">
                <a:latin typeface="Calibri"/>
                <a:cs typeface="Calibri"/>
              </a:rPr>
              <a:t>M</a:t>
            </a:r>
            <a:r>
              <a:rPr sz="2250" spc="-10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ad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</a:t>
            </a:r>
            <a:endParaRPr sz="2250">
              <a:latin typeface="Calibri"/>
              <a:cs typeface="Calibri"/>
            </a:endParaRPr>
          </a:p>
          <a:p>
            <a:pPr marL="657225" lvl="1" indent="-214629">
              <a:lnSpc>
                <a:spcPct val="100000"/>
              </a:lnSpc>
              <a:spcBef>
                <a:spcPts val="225"/>
              </a:spcBef>
              <a:buFont typeface="Arial"/>
              <a:buChar char="•"/>
              <a:tabLst>
                <a:tab pos="657860" algn="l"/>
              </a:tabLst>
            </a:pPr>
            <a:r>
              <a:rPr sz="2250" dirty="0">
                <a:latin typeface="Calibri"/>
                <a:cs typeface="Calibri"/>
              </a:rPr>
              <a:t>Mynd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gh</a:t>
            </a:r>
            <a:r>
              <a:rPr sz="2250" spc="-25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ts</a:t>
            </a:r>
            <a:r>
              <a:rPr sz="2250" spc="-80" dirty="0">
                <a:latin typeface="Calibri"/>
                <a:cs typeface="Calibri"/>
              </a:rPr>
              <a:t>k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spc="-30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0" dirty="0">
                <a:latin typeface="Calibri"/>
                <a:cs typeface="Calibri"/>
              </a:rPr>
              <a:t>r</a:t>
            </a:r>
            <a:r>
              <a:rPr sz="2250" spc="5" dirty="0">
                <a:latin typeface="Calibri"/>
                <a:cs typeface="Calibri"/>
              </a:rPr>
              <a:t>ol</a:t>
            </a:r>
            <a:r>
              <a:rPr sz="2250" spc="-5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:</a:t>
            </a:r>
            <a:endParaRPr sz="2250">
              <a:latin typeface="Calibri"/>
              <a:cs typeface="Calibri"/>
            </a:endParaRPr>
          </a:p>
          <a:p>
            <a:pPr marL="1087120" lvl="2" indent="-214629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1087755" algn="l"/>
              </a:tabLst>
            </a:pP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1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yle,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Arth</a:t>
            </a:r>
            <a:r>
              <a:rPr sz="1850" spc="-10" dirty="0">
                <a:latin typeface="Calibri"/>
                <a:cs typeface="Calibri"/>
              </a:rPr>
              <a:t>u</a:t>
            </a:r>
            <a:r>
              <a:rPr sz="1850" dirty="0">
                <a:latin typeface="Calibri"/>
                <a:cs typeface="Calibri"/>
              </a:rPr>
              <a:t>r</a:t>
            </a:r>
            <a:endParaRPr sz="1850">
              <a:latin typeface="Calibri"/>
              <a:cs typeface="Calibri"/>
            </a:endParaRPr>
          </a:p>
          <a:p>
            <a:pPr marL="1087120" lvl="2" indent="-214629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1087755" algn="l"/>
              </a:tabLst>
            </a:pP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1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yle,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Calibri"/>
                <a:cs typeface="Calibri"/>
              </a:rPr>
              <a:t>Arth</a:t>
            </a:r>
            <a:r>
              <a:rPr sz="1850" spc="-10" dirty="0">
                <a:latin typeface="Calibri"/>
                <a:cs typeface="Calibri"/>
              </a:rPr>
              <a:t>u</a:t>
            </a:r>
            <a:r>
              <a:rPr sz="1850" dirty="0">
                <a:latin typeface="Calibri"/>
                <a:cs typeface="Calibri"/>
              </a:rPr>
              <a:t>r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C</a:t>
            </a:r>
            <a:r>
              <a:rPr sz="1850" spc="5" dirty="0">
                <a:latin typeface="Calibri"/>
                <a:cs typeface="Calibri"/>
              </a:rPr>
              <a:t>o</a:t>
            </a:r>
            <a:r>
              <a:rPr sz="1850" spc="-5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n</a:t>
            </a:r>
            <a:endParaRPr sz="1850">
              <a:latin typeface="Calibri"/>
              <a:cs typeface="Calibri"/>
            </a:endParaRPr>
          </a:p>
          <a:p>
            <a:pPr marL="1087120" lvl="2" indent="-214629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1087755" algn="l"/>
              </a:tabLst>
            </a:pP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1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ylE,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15" dirty="0">
                <a:latin typeface="Calibri"/>
                <a:cs typeface="Calibri"/>
              </a:rPr>
              <a:t>A</a:t>
            </a:r>
            <a:r>
              <a:rPr sz="1850" spc="-40" dirty="0">
                <a:latin typeface="Calibri"/>
                <a:cs typeface="Calibri"/>
              </a:rPr>
              <a:t>.</a:t>
            </a:r>
            <a:r>
              <a:rPr sz="1850" spc="-5" dirty="0">
                <a:latin typeface="Calibri"/>
                <a:cs typeface="Calibri"/>
              </a:rPr>
              <a:t>C.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91500" y="1211580"/>
            <a:ext cx="2191511" cy="4803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7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3875">
              <a:lnSpc>
                <a:spcPct val="100000"/>
              </a:lnSpc>
            </a:pPr>
            <a:r>
              <a:rPr spc="-200" dirty="0"/>
              <a:t>V</a:t>
            </a:r>
            <a:r>
              <a:rPr spc="-5" dirty="0"/>
              <a:t>er</a:t>
            </a:r>
            <a:r>
              <a:rPr spc="-20" dirty="0"/>
              <a:t>k</a:t>
            </a:r>
            <a:r>
              <a:rPr dirty="0"/>
              <a:t>t</a:t>
            </a:r>
            <a:r>
              <a:rPr spc="-65" dirty="0"/>
              <a:t>y</a:t>
            </a:r>
            <a:r>
              <a:rPr dirty="0"/>
              <a:t>gslådan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spc="-155" dirty="0"/>
              <a:t>V</a:t>
            </a:r>
            <a:r>
              <a:rPr spc="-35" dirty="0"/>
              <a:t>o</a:t>
            </a:r>
            <a:r>
              <a:rPr spc="-60" dirty="0"/>
              <a:t>y</a:t>
            </a:r>
            <a:r>
              <a:rPr dirty="0"/>
              <a:t>a</a:t>
            </a:r>
            <a:r>
              <a:rPr spc="-40" dirty="0"/>
              <a:t>n</a:t>
            </a:r>
            <a:r>
              <a:rPr dirty="0"/>
              <a:t>t</a:t>
            </a:r>
          </a:p>
        </p:txBody>
      </p:sp>
      <p:sp>
        <p:nvSpPr>
          <p:cNvPr id="3" name="object 3"/>
          <p:cNvSpPr/>
          <p:nvPr/>
        </p:nvSpPr>
        <p:spPr>
          <a:xfrm>
            <a:off x="3325367" y="2292095"/>
            <a:ext cx="5533644" cy="358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24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3875">
              <a:lnSpc>
                <a:spcPct val="100000"/>
              </a:lnSpc>
            </a:pPr>
            <a:r>
              <a:rPr dirty="0"/>
              <a:t>S</a:t>
            </a:r>
            <a:r>
              <a:rPr spc="-65" dirty="0"/>
              <a:t>t</a:t>
            </a:r>
            <a:r>
              <a:rPr spc="-40" dirty="0"/>
              <a:t>a</a:t>
            </a:r>
            <a:r>
              <a:rPr dirty="0"/>
              <a:t>tis</a:t>
            </a:r>
            <a:r>
              <a:rPr spc="-90" dirty="0"/>
              <a:t>k</a:t>
            </a:r>
            <a:r>
              <a:rPr dirty="0"/>
              <a:t>a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45" dirty="0"/>
              <a:t>v</a:t>
            </a:r>
            <a:r>
              <a:rPr spc="-5" dirty="0"/>
              <a:t>er</a:t>
            </a:r>
            <a:r>
              <a:rPr spc="-20" dirty="0"/>
              <a:t>k</a:t>
            </a:r>
            <a:r>
              <a:rPr dirty="0"/>
              <a:t>t</a:t>
            </a:r>
            <a:r>
              <a:rPr spc="-65" dirty="0"/>
              <a:t>y</a:t>
            </a:r>
            <a:r>
              <a:rPr dirty="0"/>
              <a:t>g</a:t>
            </a:r>
          </a:p>
        </p:txBody>
      </p:sp>
      <p:sp>
        <p:nvSpPr>
          <p:cNvPr id="3" name="object 3"/>
          <p:cNvSpPr/>
          <p:nvPr/>
        </p:nvSpPr>
        <p:spPr>
          <a:xfrm>
            <a:off x="1932432" y="1978152"/>
            <a:ext cx="8450580" cy="4221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4505">
              <a:lnSpc>
                <a:spcPct val="100000"/>
              </a:lnSpc>
            </a:pPr>
            <a:r>
              <a:rPr dirty="0"/>
              <a:t>S</a:t>
            </a:r>
            <a:r>
              <a:rPr spc="-65" dirty="0"/>
              <a:t>t</a:t>
            </a:r>
            <a:r>
              <a:rPr spc="-40" dirty="0"/>
              <a:t>a</a:t>
            </a:r>
            <a:r>
              <a:rPr dirty="0"/>
              <a:t>tis</a:t>
            </a:r>
            <a:r>
              <a:rPr spc="-90" dirty="0"/>
              <a:t>k</a:t>
            </a:r>
            <a:r>
              <a:rPr dirty="0"/>
              <a:t>a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45" dirty="0"/>
              <a:t>v</a:t>
            </a:r>
            <a:r>
              <a:rPr spc="-5" dirty="0"/>
              <a:t>er</a:t>
            </a:r>
            <a:r>
              <a:rPr spc="-20" dirty="0"/>
              <a:t>k</a:t>
            </a:r>
            <a:r>
              <a:rPr dirty="0"/>
              <a:t>t</a:t>
            </a:r>
            <a:r>
              <a:rPr spc="-65" dirty="0"/>
              <a:t>y</a:t>
            </a:r>
            <a:r>
              <a:rPr dirty="0"/>
              <a:t>g</a:t>
            </a:r>
          </a:p>
        </p:txBody>
      </p:sp>
      <p:sp>
        <p:nvSpPr>
          <p:cNvPr id="3" name="object 3"/>
          <p:cNvSpPr/>
          <p:nvPr/>
        </p:nvSpPr>
        <p:spPr>
          <a:xfrm>
            <a:off x="3287267" y="1431036"/>
            <a:ext cx="5527547" cy="4271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06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4659">
              <a:lnSpc>
                <a:spcPct val="100000"/>
              </a:lnSpc>
            </a:pPr>
            <a:r>
              <a:rPr spc="-5" dirty="0"/>
              <a:t>Beskri</a:t>
            </a:r>
            <a:r>
              <a:rPr spc="-60" dirty="0"/>
              <a:t>v</a:t>
            </a:r>
            <a:r>
              <a:rPr dirty="0"/>
              <a:t>ande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spc="-50" dirty="0"/>
              <a:t>s</a:t>
            </a:r>
            <a:r>
              <a:rPr spc="-65" dirty="0"/>
              <a:t>t</a:t>
            </a:r>
            <a:r>
              <a:rPr spc="-40" dirty="0"/>
              <a:t>a</a:t>
            </a:r>
            <a:r>
              <a:rPr dirty="0"/>
              <a:t>ti</a:t>
            </a:r>
            <a:r>
              <a:rPr spc="-55" dirty="0"/>
              <a:t>s</a:t>
            </a:r>
            <a:r>
              <a:rPr dirty="0"/>
              <a:t>tik</a:t>
            </a:r>
          </a:p>
        </p:txBody>
      </p:sp>
      <p:sp>
        <p:nvSpPr>
          <p:cNvPr id="3" name="object 3"/>
          <p:cNvSpPr/>
          <p:nvPr/>
        </p:nvSpPr>
        <p:spPr>
          <a:xfrm>
            <a:off x="3451859" y="1447800"/>
            <a:ext cx="5375147" cy="4806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5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2782" y="652648"/>
            <a:ext cx="2811145" cy="549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b="0" dirty="0">
                <a:latin typeface="Calibri Light"/>
                <a:cs typeface="Calibri Light"/>
              </a:rPr>
              <a:t>Län</a:t>
            </a:r>
            <a:r>
              <a:rPr sz="4100" b="0" spc="-80" dirty="0">
                <a:latin typeface="Calibri Light"/>
                <a:cs typeface="Calibri Light"/>
              </a:rPr>
              <a:t>k</a:t>
            </a:r>
            <a:r>
              <a:rPr sz="4100" b="0" dirty="0">
                <a:latin typeface="Calibri Light"/>
                <a:cs typeface="Calibri Light"/>
              </a:rPr>
              <a:t>ade</a:t>
            </a:r>
            <a:r>
              <a:rPr sz="4100" b="0" spc="-85" dirty="0">
                <a:latin typeface="Times New Roman"/>
                <a:cs typeface="Times New Roman"/>
              </a:rPr>
              <a:t> </a:t>
            </a:r>
            <a:r>
              <a:rPr sz="4100" b="0" dirty="0">
                <a:latin typeface="Calibri Light"/>
                <a:cs typeface="Calibri Light"/>
              </a:rPr>
              <a:t>d</a:t>
            </a:r>
            <a:r>
              <a:rPr sz="4100" b="0" spc="-35" dirty="0">
                <a:latin typeface="Calibri Light"/>
                <a:cs typeface="Calibri Light"/>
              </a:rPr>
              <a:t>a</a:t>
            </a:r>
            <a:r>
              <a:rPr sz="4100" b="0" spc="-65" dirty="0">
                <a:latin typeface="Calibri Light"/>
                <a:cs typeface="Calibri Light"/>
              </a:rPr>
              <a:t>t</a:t>
            </a:r>
            <a:r>
              <a:rPr sz="4100" b="0" dirty="0">
                <a:latin typeface="Calibri Light"/>
                <a:cs typeface="Calibri Light"/>
              </a:rPr>
              <a:t>a</a:t>
            </a:r>
            <a:endParaRPr sz="41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52800" y="1440180"/>
            <a:ext cx="5090159" cy="4744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3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1195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Mål</a:t>
            </a:r>
            <a:r>
              <a:rPr b="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och</a:t>
            </a:r>
            <a:r>
              <a:rPr b="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agenda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0112" y="1962775"/>
            <a:ext cx="8359775" cy="339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marR="58419" indent="-214629">
              <a:lnSpc>
                <a:spcPct val="100499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15" dirty="0">
                <a:latin typeface="Calibri"/>
                <a:cs typeface="Calibri"/>
              </a:rPr>
              <a:t>”M</a:t>
            </a:r>
            <a:r>
              <a:rPr sz="2050" spc="-25" dirty="0">
                <a:latin typeface="Calibri"/>
                <a:cs typeface="Calibri"/>
              </a:rPr>
              <a:t>å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5" dirty="0">
                <a:latin typeface="Calibri"/>
                <a:cs typeface="Calibri"/>
              </a:rPr>
              <a:t>e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är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g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ele</a:t>
            </a:r>
            <a:r>
              <a:rPr sz="2050" spc="-40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erna</a:t>
            </a:r>
            <a:r>
              <a:rPr sz="2050" spc="-15" dirty="0">
                <a:latin typeface="Calibri"/>
                <a:cs typeface="Calibri"/>
              </a:rPr>
              <a:t> en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bild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hur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b="1" i="1" spc="-2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5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x</a:t>
            </a:r>
            <a:r>
              <a:rPr sz="2050" b="1" i="1" spc="-3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nalys</a:t>
            </a:r>
            <a:r>
              <a:rPr sz="2050" b="1" i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55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an</a:t>
            </a:r>
            <a:r>
              <a:rPr sz="205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fö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rbättras</a:t>
            </a:r>
            <a:r>
              <a:rPr sz="2050" b="1" i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gen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om</a:t>
            </a:r>
            <a:r>
              <a:rPr sz="2050" b="1" i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50" b="1" i="1" spc="-3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2050" b="1" i="1" spc="-2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egr</a:t>
            </a:r>
            <a:r>
              <a:rPr sz="2050" b="1" i="1" spc="-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ra</a:t>
            </a:r>
            <a:r>
              <a:rPr sz="205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dig</a:t>
            </a:r>
            <a:r>
              <a:rPr sz="2050" b="1" i="1" spc="-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50" b="1" i="1" spc="-3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ala,</a:t>
            </a:r>
            <a:r>
              <a:rPr sz="2050" b="1" i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alva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u</a:t>
            </a:r>
            <a:r>
              <a:rPr sz="2050" b="1" i="1" spc="-3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atis</a:t>
            </a:r>
            <a:r>
              <a:rPr sz="2050" b="1" i="1" spc="-60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50" b="1" i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2050" b="1" i="1" spc="-3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50" b="1" i="1" spc="-3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50" b="1" i="1" spc="-20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05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5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05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al</a:t>
            </a:r>
            <a:r>
              <a:rPr sz="2050" spc="-35" dirty="0">
                <a:latin typeface="Calibri"/>
                <a:cs typeface="Calibri"/>
              </a:rPr>
              <a:t>y</a:t>
            </a:r>
            <a:r>
              <a:rPr sz="2050" spc="-10" dirty="0">
                <a:latin typeface="Calibri"/>
                <a:cs typeface="Calibri"/>
              </a:rPr>
              <a:t>s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45" dirty="0">
                <a:latin typeface="Calibri"/>
                <a:cs typeface="Calibri"/>
              </a:rPr>
              <a:t>s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män</a:t>
            </a:r>
            <a:r>
              <a:rPr sz="2050" spc="-40" dirty="0">
                <a:latin typeface="Calibri"/>
                <a:cs typeface="Calibri"/>
              </a:rPr>
              <a:t>g</a:t>
            </a:r>
            <a:r>
              <a:rPr sz="2050" spc="-15" dirty="0">
                <a:latin typeface="Calibri"/>
                <a:cs typeface="Calibri"/>
              </a:rPr>
              <a:t>der</a:t>
            </a:r>
            <a:r>
              <a:rPr sz="2050" spc="-15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0" dirty="0">
                <a:latin typeface="Calibri"/>
                <a:cs typeface="Calibri"/>
              </a:rPr>
              <a:t>xt</a:t>
            </a:r>
            <a:r>
              <a:rPr sz="2050" spc="-150" dirty="0">
                <a:latin typeface="Calibri"/>
                <a:cs typeface="Calibri"/>
              </a:rPr>
              <a:t>.</a:t>
            </a:r>
            <a:r>
              <a:rPr sz="2050" spc="-10" dirty="0">
                <a:latin typeface="Calibri"/>
                <a:cs typeface="Calibri"/>
              </a:rPr>
              <a:t>”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227329" marR="5080" indent="-214629">
              <a:lnSpc>
                <a:spcPct val="100600"/>
              </a:lnSpc>
              <a:buFont typeface="Arial"/>
              <a:buChar char="•"/>
              <a:tabLst>
                <a:tab pos="227965" algn="l"/>
              </a:tabLst>
            </a:pPr>
            <a:r>
              <a:rPr sz="2050" spc="-20" dirty="0">
                <a:latin typeface="Calibri"/>
                <a:cs typeface="Calibri"/>
              </a:rPr>
              <a:t>V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mmer</a:t>
            </a:r>
            <a:r>
              <a:rPr sz="2050" spc="-70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ese</a:t>
            </a:r>
            <a:r>
              <a:rPr sz="2050" spc="-45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gru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10" dirty="0">
                <a:latin typeface="Calibri"/>
                <a:cs typeface="Calibri"/>
              </a:rPr>
              <a:t>dläg</a:t>
            </a:r>
            <a:r>
              <a:rPr sz="2050" b="1" i="1" spc="-15" dirty="0">
                <a:latin typeface="Calibri"/>
                <a:cs typeface="Calibri"/>
              </a:rPr>
              <a:t>gande</a:t>
            </a:r>
            <a:r>
              <a:rPr sz="2050" b="1" i="1" spc="-65" dirty="0">
                <a:latin typeface="Times New Roman"/>
                <a:cs typeface="Times New Roman"/>
              </a:rPr>
              <a:t> </a:t>
            </a:r>
            <a:r>
              <a:rPr sz="2050" b="1" i="1" spc="-35" dirty="0">
                <a:latin typeface="Calibri"/>
                <a:cs typeface="Calibri"/>
              </a:rPr>
              <a:t>st</a:t>
            </a:r>
            <a:r>
              <a:rPr sz="2050" b="1" i="1" spc="-10" dirty="0">
                <a:latin typeface="Calibri"/>
                <a:cs typeface="Calibri"/>
              </a:rPr>
              <a:t>ati</a:t>
            </a:r>
            <a:r>
              <a:rPr sz="2050" b="1" i="1" spc="-30" dirty="0">
                <a:latin typeface="Calibri"/>
                <a:cs typeface="Calibri"/>
              </a:rPr>
              <a:t>s</a:t>
            </a:r>
            <a:r>
              <a:rPr sz="2050" b="1" i="1" spc="-10" dirty="0">
                <a:latin typeface="Calibri"/>
                <a:cs typeface="Calibri"/>
              </a:rPr>
              <a:t>tis</a:t>
            </a:r>
            <a:r>
              <a:rPr sz="2050" b="1" i="1" spc="-65" dirty="0">
                <a:latin typeface="Calibri"/>
                <a:cs typeface="Calibri"/>
              </a:rPr>
              <a:t>k</a:t>
            </a:r>
            <a:r>
              <a:rPr sz="2050" b="1" i="1" spc="-15" dirty="0">
                <a:latin typeface="Calibri"/>
                <a:cs typeface="Calibri"/>
              </a:rPr>
              <a:t>a</a:t>
            </a:r>
            <a:r>
              <a:rPr sz="2050" b="1" i="1" spc="-60" dirty="0">
                <a:latin typeface="Times New Roman"/>
                <a:cs typeface="Times New Roman"/>
              </a:rPr>
              <a:t> </a:t>
            </a:r>
            <a:r>
              <a:rPr sz="2050" b="1" i="1" spc="-15" dirty="0">
                <a:latin typeface="Calibri"/>
                <a:cs typeface="Calibri"/>
              </a:rPr>
              <a:t>och</a:t>
            </a:r>
            <a:r>
              <a:rPr sz="2050" b="1" i="1" spc="-90" dirty="0">
                <a:latin typeface="Times New Roman"/>
                <a:cs typeface="Times New Roman"/>
              </a:rPr>
              <a:t> </a:t>
            </a:r>
            <a:r>
              <a:rPr sz="2050" b="1" i="1" spc="-15" dirty="0">
                <a:latin typeface="Calibri"/>
                <a:cs typeface="Calibri"/>
              </a:rPr>
              <a:t>vis</a:t>
            </a:r>
            <a:r>
              <a:rPr sz="2050" b="1" i="1" spc="-10" dirty="0">
                <a:latin typeface="Calibri"/>
                <a:cs typeface="Calibri"/>
              </a:rPr>
              <a:t>uella</a:t>
            </a:r>
            <a:r>
              <a:rPr sz="2050" b="1" i="1" spc="-75" dirty="0">
                <a:latin typeface="Times New Roman"/>
                <a:cs typeface="Times New Roman"/>
              </a:rPr>
              <a:t> </a:t>
            </a:r>
            <a:r>
              <a:rPr sz="2050" b="1" i="1" spc="-20" dirty="0">
                <a:latin typeface="Calibri"/>
                <a:cs typeface="Calibri"/>
              </a:rPr>
              <a:t>m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15" dirty="0">
                <a:latin typeface="Calibri"/>
                <a:cs typeface="Calibri"/>
              </a:rPr>
              <a:t>d</a:t>
            </a:r>
            <a:r>
              <a:rPr sz="2050" b="1" i="1" spc="-5" dirty="0">
                <a:latin typeface="Calibri"/>
                <a:cs typeface="Calibri"/>
              </a:rPr>
              <a:t>el</a:t>
            </a:r>
            <a:r>
              <a:rPr sz="2050" b="1" i="1" spc="-6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15" dirty="0">
                <a:latin typeface="Calibri"/>
                <a:cs typeface="Calibri"/>
              </a:rPr>
              <a:t>ör</a:t>
            </a:r>
            <a:r>
              <a:rPr sz="2050" spc="-15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ep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ese</a:t>
            </a:r>
            <a:r>
              <a:rPr sz="2050" spc="-45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xt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15" dirty="0">
                <a:latin typeface="Calibri"/>
                <a:cs typeface="Calibri"/>
              </a:rPr>
              <a:t>nnehål</a:t>
            </a:r>
            <a:r>
              <a:rPr sz="2050" spc="-5" dirty="0">
                <a:latin typeface="Calibri"/>
                <a:cs typeface="Calibri"/>
              </a:rPr>
              <a:t>l,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med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0" dirty="0">
                <a:latin typeface="Calibri"/>
                <a:cs typeface="Calibri"/>
              </a:rPr>
              <a:t>nr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tni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g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b="1" i="1" spc="-20" dirty="0">
                <a:latin typeface="Calibri"/>
                <a:cs typeface="Calibri"/>
              </a:rPr>
              <a:t>m</a:t>
            </a:r>
            <a:r>
              <a:rPr sz="2050" b="1" i="1" spc="-10" dirty="0">
                <a:latin typeface="Calibri"/>
                <a:cs typeface="Calibri"/>
              </a:rPr>
              <a:t>ö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30" dirty="0">
                <a:latin typeface="Calibri"/>
                <a:cs typeface="Calibri"/>
              </a:rPr>
              <a:t>s</a:t>
            </a:r>
            <a:r>
              <a:rPr sz="2050" b="1" i="1" spc="-25" dirty="0">
                <a:latin typeface="Calibri"/>
                <a:cs typeface="Calibri"/>
              </a:rPr>
              <a:t>t</a:t>
            </a:r>
            <a:r>
              <a:rPr sz="2050" b="1" i="1" spc="-10" dirty="0">
                <a:latin typeface="Calibri"/>
                <a:cs typeface="Calibri"/>
              </a:rPr>
              <a:t>er</a:t>
            </a:r>
            <a:r>
              <a:rPr sz="2050" b="1" i="1" spc="-70" dirty="0">
                <a:latin typeface="Times New Roman"/>
                <a:cs typeface="Times New Roman"/>
              </a:rPr>
              <a:t> </a:t>
            </a:r>
            <a:r>
              <a:rPr sz="2050" b="1" i="1" spc="-15" dirty="0">
                <a:latin typeface="Calibri"/>
                <a:cs typeface="Calibri"/>
              </a:rPr>
              <a:t>och</a:t>
            </a:r>
            <a:r>
              <a:rPr sz="2050" b="1" i="1" spc="-60" dirty="0">
                <a:latin typeface="Times New Roman"/>
                <a:cs typeface="Times New Roman"/>
              </a:rPr>
              <a:t> </a:t>
            </a:r>
            <a:r>
              <a:rPr sz="2050" b="1" i="1" spc="-15" dirty="0">
                <a:latin typeface="Calibri"/>
                <a:cs typeface="Calibri"/>
              </a:rPr>
              <a:t>r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10" dirty="0">
                <a:latin typeface="Calibri"/>
                <a:cs typeface="Calibri"/>
              </a:rPr>
              <a:t>lat</a:t>
            </a:r>
            <a:r>
              <a:rPr sz="2050" b="1" i="1" dirty="0">
                <a:latin typeface="Calibri"/>
                <a:cs typeface="Calibri"/>
              </a:rPr>
              <a:t>i</a:t>
            </a:r>
            <a:r>
              <a:rPr sz="2050" b="1" i="1" spc="-20" dirty="0">
                <a:latin typeface="Calibri"/>
                <a:cs typeface="Calibri"/>
              </a:rPr>
              <a:t>o</a:t>
            </a:r>
            <a:r>
              <a:rPr sz="2050" b="1" i="1" spc="-10" dirty="0">
                <a:latin typeface="Calibri"/>
                <a:cs typeface="Calibri"/>
              </a:rPr>
              <a:t>ner</a:t>
            </a:r>
            <a:r>
              <a:rPr sz="2050" b="1" i="1" spc="-70" dirty="0">
                <a:latin typeface="Times New Roman"/>
                <a:cs typeface="Times New Roman"/>
              </a:rPr>
              <a:t> </a:t>
            </a:r>
            <a:r>
              <a:rPr sz="2050" b="1" i="1" spc="-20" dirty="0">
                <a:latin typeface="Calibri"/>
                <a:cs typeface="Calibri"/>
              </a:rPr>
              <a:t>f</a:t>
            </a:r>
            <a:r>
              <a:rPr sz="2050" b="1" i="1" spc="-15" dirty="0">
                <a:latin typeface="Calibri"/>
                <a:cs typeface="Calibri"/>
              </a:rPr>
              <a:t>ör</a:t>
            </a:r>
            <a:r>
              <a:rPr sz="2050" b="1" i="1" spc="-15" dirty="0">
                <a:latin typeface="Times New Roman"/>
                <a:cs typeface="Times New Roman"/>
              </a:rPr>
              <a:t> </a:t>
            </a:r>
            <a:r>
              <a:rPr sz="2050" b="1" i="1" spc="-25" dirty="0">
                <a:latin typeface="Calibri"/>
                <a:cs typeface="Calibri"/>
              </a:rPr>
              <a:t>t</a:t>
            </a:r>
            <a:r>
              <a:rPr sz="2050" b="1" i="1" spc="-55" dirty="0">
                <a:latin typeface="Calibri"/>
                <a:cs typeface="Calibri"/>
              </a:rPr>
              <a:t>e</a:t>
            </a:r>
            <a:r>
              <a:rPr sz="2050" b="1" i="1" spc="-15" dirty="0">
                <a:latin typeface="Calibri"/>
                <a:cs typeface="Calibri"/>
              </a:rPr>
              <a:t>xti</a:t>
            </a:r>
            <a:r>
              <a:rPr sz="2050" b="1" i="1" spc="-10" dirty="0">
                <a:latin typeface="Calibri"/>
                <a:cs typeface="Calibri"/>
              </a:rPr>
              <a:t>n</a:t>
            </a:r>
            <a:r>
              <a:rPr sz="2050" b="1" i="1" spc="-20" dirty="0">
                <a:latin typeface="Calibri"/>
                <a:cs typeface="Calibri"/>
              </a:rPr>
              <a:t>n</a:t>
            </a:r>
            <a:r>
              <a:rPr sz="2050" b="1" i="1" spc="-5" dirty="0">
                <a:latin typeface="Calibri"/>
                <a:cs typeface="Calibri"/>
              </a:rPr>
              <a:t>e</a:t>
            </a:r>
            <a:r>
              <a:rPr sz="2050" b="1" i="1" spc="-20" dirty="0">
                <a:latin typeface="Calibri"/>
                <a:cs typeface="Calibri"/>
              </a:rPr>
              <a:t>h</a:t>
            </a:r>
            <a:r>
              <a:rPr sz="2050" b="1" i="1" spc="-10" dirty="0">
                <a:latin typeface="Calibri"/>
                <a:cs typeface="Calibri"/>
              </a:rPr>
              <a:t>å</a:t>
            </a:r>
            <a:r>
              <a:rPr sz="2050" b="1" i="1" spc="-5" dirty="0">
                <a:latin typeface="Calibri"/>
                <a:cs typeface="Calibri"/>
              </a:rPr>
              <a:t>l</a:t>
            </a:r>
            <a:r>
              <a:rPr sz="2050" b="1" i="1" spc="-15" dirty="0">
                <a:latin typeface="Calibri"/>
                <a:cs typeface="Calibri"/>
              </a:rPr>
              <a:t>le</a:t>
            </a:r>
            <a:r>
              <a:rPr sz="2050" b="1" i="1" spc="-10" dirty="0">
                <a:latin typeface="Calibri"/>
                <a:cs typeface="Calibri"/>
              </a:rPr>
              <a:t>t</a:t>
            </a:r>
            <a:r>
              <a:rPr sz="2050" b="1" i="1" spc="-8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mi</a:t>
            </a:r>
            <a:r>
              <a:rPr sz="2050" spc="-20" dirty="0">
                <a:latin typeface="Calibri"/>
                <a:cs typeface="Calibri"/>
              </a:rPr>
              <a:t>nd</a:t>
            </a:r>
            <a:r>
              <a:rPr sz="2050" spc="-4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ut</a:t>
            </a:r>
            <a:r>
              <a:rPr sz="2050" spc="-45" dirty="0">
                <a:latin typeface="Calibri"/>
                <a:cs typeface="Calibri"/>
              </a:rPr>
              <a:t>s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äc</a:t>
            </a:r>
            <a:r>
              <a:rPr sz="2050" spc="-20" dirty="0">
                <a:latin typeface="Calibri"/>
                <a:cs typeface="Calibri"/>
              </a:rPr>
              <a:t>kn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g</a:t>
            </a:r>
            <a:r>
              <a:rPr sz="2050" spc="-1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10" dirty="0">
                <a:latin typeface="Calibri"/>
                <a:cs typeface="Calibri"/>
              </a:rPr>
              <a:t>å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beg</a:t>
            </a:r>
            <a:r>
              <a:rPr sz="2050" spc="-35" dirty="0">
                <a:latin typeface="Calibri"/>
                <a:cs typeface="Calibri"/>
              </a:rPr>
              <a:t>r</a:t>
            </a:r>
            <a:r>
              <a:rPr sz="2050" spc="-15" dirty="0">
                <a:latin typeface="Calibri"/>
                <a:cs typeface="Calibri"/>
              </a:rPr>
              <a:t>epp</a:t>
            </a:r>
            <a:r>
              <a:rPr sz="2050" spc="-30" dirty="0">
                <a:latin typeface="Calibri"/>
                <a:cs typeface="Calibri"/>
              </a:rPr>
              <a:t>e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ender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ut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eckli</a:t>
            </a:r>
            <a:r>
              <a:rPr sz="2050" spc="-20" dirty="0">
                <a:latin typeface="Calibri"/>
                <a:cs typeface="Calibri"/>
              </a:rPr>
              <a:t>ng</a:t>
            </a:r>
            <a:r>
              <a:rPr sz="2050" spc="-1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20" dirty="0">
                <a:latin typeface="Calibri"/>
                <a:cs typeface="Calibri"/>
              </a:rPr>
              <a:t>nom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50" dirty="0">
                <a:latin typeface="Calibri"/>
                <a:cs typeface="Calibri"/>
              </a:rPr>
              <a:t>e</a:t>
            </a:r>
            <a:r>
              <a:rPr sz="2050" spc="-15" dirty="0">
                <a:latin typeface="Calibri"/>
                <a:cs typeface="Calibri"/>
              </a:rPr>
              <a:t>xts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mli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50" dirty="0">
                <a:latin typeface="Calibri"/>
                <a:cs typeface="Calibri"/>
              </a:rPr>
              <a:t>g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22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.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F</a:t>
            </a:r>
            <a:r>
              <a:rPr sz="2050" spc="-20" dirty="0">
                <a:latin typeface="Calibri"/>
                <a:cs typeface="Calibri"/>
              </a:rPr>
              <a:t>ö</a:t>
            </a:r>
            <a:r>
              <a:rPr sz="2050" spc="-3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elä</a:t>
            </a:r>
            <a:r>
              <a:rPr sz="2050" spc="-25" dirty="0">
                <a:latin typeface="Calibri"/>
                <a:cs typeface="Calibri"/>
              </a:rPr>
              <a:t>s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0" dirty="0">
                <a:latin typeface="Calibri"/>
                <a:cs typeface="Calibri"/>
              </a:rPr>
              <a:t>n</a:t>
            </a:r>
            <a:r>
              <a:rPr sz="2050" spc="-25" dirty="0">
                <a:latin typeface="Calibri"/>
                <a:cs typeface="Calibri"/>
              </a:rPr>
              <a:t>g</a:t>
            </a:r>
            <a:r>
              <a:rPr sz="2050" spc="-15" dirty="0">
                <a:latin typeface="Calibri"/>
                <a:cs typeface="Calibri"/>
              </a:rPr>
              <a:t>en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be</a:t>
            </a:r>
            <a:r>
              <a:rPr sz="2050" spc="-35" dirty="0">
                <a:latin typeface="Calibri"/>
                <a:cs typeface="Calibri"/>
              </a:rPr>
              <a:t>st</a:t>
            </a:r>
            <a:r>
              <a:rPr sz="2050" spc="-20" dirty="0">
                <a:latin typeface="Calibri"/>
                <a:cs typeface="Calibri"/>
              </a:rPr>
              <a:t>å</a:t>
            </a:r>
            <a:r>
              <a:rPr sz="2050" spc="-10" dirty="0">
                <a:latin typeface="Calibri"/>
                <a:cs typeface="Calibri"/>
              </a:rPr>
              <a:t>r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en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b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20" dirty="0">
                <a:latin typeface="Calibri"/>
                <a:cs typeface="Calibri"/>
              </a:rPr>
              <a:t>n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30" dirty="0">
                <a:latin typeface="Calibri"/>
                <a:cs typeface="Calibri"/>
              </a:rPr>
              <a:t>n</a:t>
            </a:r>
            <a:r>
              <a:rPr sz="2050" spc="-10" dirty="0">
                <a:latin typeface="Calibri"/>
                <a:cs typeface="Calibri"/>
              </a:rPr>
              <a:t>g</a:t>
            </a:r>
            <a:r>
              <a:rPr sz="2050" spc="-25" dirty="0">
                <a:latin typeface="Times New Roman"/>
                <a:cs typeface="Times New Roman"/>
              </a:rPr>
              <a:t> </a:t>
            </a:r>
            <a:r>
              <a:rPr sz="2050" spc="-5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v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5" dirty="0">
                <a:latin typeface="Calibri"/>
                <a:cs typeface="Calibri"/>
              </a:rPr>
              <a:t>eo</a:t>
            </a:r>
            <a:r>
              <a:rPr sz="2050" spc="-40" dirty="0">
                <a:latin typeface="Calibri"/>
                <a:cs typeface="Calibri"/>
              </a:rPr>
              <a:t>r</a:t>
            </a:r>
            <a:r>
              <a:rPr sz="2050" spc="-25" dirty="0">
                <a:latin typeface="Calibri"/>
                <a:cs typeface="Calibri"/>
              </a:rPr>
              <a:t>e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10" dirty="0">
                <a:latin typeface="Times New Roman"/>
                <a:cs typeface="Times New Roman"/>
              </a:rPr>
              <a:t> </a:t>
            </a:r>
            <a:r>
              <a:rPr sz="2050" spc="-60" dirty="0">
                <a:latin typeface="Calibri"/>
                <a:cs typeface="Calibri"/>
              </a:rPr>
              <a:t>f</a:t>
            </a:r>
            <a:r>
              <a:rPr sz="2050" spc="-15" dirty="0">
                <a:latin typeface="Calibri"/>
                <a:cs typeface="Calibri"/>
              </a:rPr>
              <a:t>örk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5" dirty="0">
                <a:latin typeface="Calibri"/>
                <a:cs typeface="Calibri"/>
              </a:rPr>
              <a:t>a</a:t>
            </a:r>
            <a:r>
              <a:rPr sz="2050" spc="-10" dirty="0">
                <a:latin typeface="Calibri"/>
                <a:cs typeface="Calibri"/>
              </a:rPr>
              <a:t>ri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50" dirty="0">
                <a:latin typeface="Calibri"/>
                <a:cs typeface="Calibri"/>
              </a:rPr>
              <a:t>g</a:t>
            </a:r>
            <a:r>
              <a:rPr sz="2050" spc="-10" dirty="0">
                <a:latin typeface="Calibri"/>
                <a:cs typeface="Calibri"/>
              </a:rPr>
              <a:t>ar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p</a:t>
            </a:r>
            <a:r>
              <a:rPr sz="2050" spc="-55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ti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5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40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ö</a:t>
            </a:r>
            <a:r>
              <a:rPr sz="2050" spc="-10" dirty="0">
                <a:latin typeface="Calibri"/>
                <a:cs typeface="Calibri"/>
              </a:rPr>
              <a:t>vn</a:t>
            </a:r>
            <a:r>
              <a:rPr sz="2050" spc="-15" dirty="0">
                <a:latin typeface="Calibri"/>
                <a:cs typeface="Calibri"/>
              </a:rPr>
              <a:t>in</a:t>
            </a:r>
            <a:r>
              <a:rPr sz="2050" spc="-55" dirty="0">
                <a:latin typeface="Calibri"/>
                <a:cs typeface="Calibri"/>
              </a:rPr>
              <a:t>g</a:t>
            </a:r>
            <a:r>
              <a:rPr sz="2050" spc="-10" dirty="0">
                <a:latin typeface="Calibri"/>
                <a:cs typeface="Calibri"/>
              </a:rPr>
              <a:t>ar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vi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Calibri"/>
                <a:cs typeface="Calibri"/>
              </a:rPr>
              <a:t>k</a:t>
            </a:r>
            <a:r>
              <a:rPr sz="2050" spc="-20" dirty="0">
                <a:latin typeface="Calibri"/>
                <a:cs typeface="Calibri"/>
              </a:rPr>
              <a:t>o</a:t>
            </a:r>
            <a:r>
              <a:rPr sz="2050" spc="-15" dirty="0">
                <a:latin typeface="Calibri"/>
                <a:cs typeface="Calibri"/>
              </a:rPr>
              <a:t>mmer</a:t>
            </a:r>
            <a:r>
              <a:rPr sz="2050" spc="-70" dirty="0">
                <a:latin typeface="Times New Roman"/>
                <a:cs typeface="Times New Roman"/>
              </a:rPr>
              <a:t> </a:t>
            </a:r>
            <a:r>
              <a:rPr sz="2050" spc="-4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t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65" dirty="0">
                <a:latin typeface="Calibri"/>
                <a:cs typeface="Calibri"/>
              </a:rPr>
              <a:t>n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ä</a:t>
            </a:r>
            <a:r>
              <a:rPr sz="2050" spc="-25" dirty="0">
                <a:latin typeface="Calibri"/>
                <a:cs typeface="Calibri"/>
              </a:rPr>
              <a:t>n</a:t>
            </a:r>
            <a:r>
              <a:rPr sz="2050" spc="-20" dirty="0">
                <a:latin typeface="Calibri"/>
                <a:cs typeface="Calibri"/>
              </a:rPr>
              <a:t>d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35" dirty="0">
                <a:latin typeface="Times New Roman"/>
                <a:cs typeface="Times New Roman"/>
              </a:rPr>
              <a:t> </a:t>
            </a:r>
            <a:r>
              <a:rPr sz="2050" spc="-20" dirty="0">
                <a:latin typeface="Calibri"/>
                <a:cs typeface="Calibri"/>
              </a:rPr>
              <a:t>den</a:t>
            </a:r>
            <a:r>
              <a:rPr sz="2050" spc="-15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Calibri"/>
                <a:cs typeface="Calibri"/>
              </a:rPr>
              <a:t>w</a:t>
            </a:r>
            <a:r>
              <a:rPr sz="2050" spc="-15" dirty="0">
                <a:latin typeface="Calibri"/>
                <a:cs typeface="Calibri"/>
              </a:rPr>
              <a:t>ebb</a:t>
            </a:r>
            <a:r>
              <a:rPr sz="2050" spc="-20" dirty="0">
                <a:latin typeface="Calibri"/>
                <a:cs typeface="Calibri"/>
              </a:rPr>
              <a:t>a</a:t>
            </a:r>
            <a:r>
              <a:rPr sz="2050" spc="-15" dirty="0">
                <a:latin typeface="Calibri"/>
                <a:cs typeface="Calibri"/>
              </a:rPr>
              <a:t>se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1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d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-45" dirty="0">
                <a:latin typeface="Times New Roman"/>
                <a:cs typeface="Times New Roman"/>
              </a:rPr>
              <a:t> </a:t>
            </a:r>
            <a:r>
              <a:rPr sz="2050" spc="-35" dirty="0">
                <a:latin typeface="Calibri"/>
                <a:cs typeface="Calibri"/>
              </a:rPr>
              <a:t>v</a:t>
            </a:r>
            <a:r>
              <a:rPr sz="2050" spc="-10" dirty="0">
                <a:latin typeface="Calibri"/>
                <a:cs typeface="Calibri"/>
              </a:rPr>
              <a:t>er</a:t>
            </a:r>
            <a:r>
              <a:rPr sz="2050" spc="-30" dirty="0">
                <a:latin typeface="Calibri"/>
                <a:cs typeface="Calibri"/>
              </a:rPr>
              <a:t>k</a:t>
            </a:r>
            <a:r>
              <a:rPr sz="2050" spc="-10" dirty="0">
                <a:latin typeface="Calibri"/>
                <a:cs typeface="Calibri"/>
              </a:rPr>
              <a:t>t</a:t>
            </a:r>
            <a:r>
              <a:rPr sz="2050" spc="-35" dirty="0">
                <a:latin typeface="Calibri"/>
                <a:cs typeface="Calibri"/>
              </a:rPr>
              <a:t>y</a:t>
            </a:r>
            <a:r>
              <a:rPr sz="2050" spc="-10" dirty="0">
                <a:latin typeface="Calibri"/>
                <a:cs typeface="Calibri"/>
              </a:rPr>
              <a:t>g</a:t>
            </a:r>
            <a:r>
              <a:rPr sz="2050" spc="-20" dirty="0">
                <a:latin typeface="Calibri"/>
                <a:cs typeface="Calibri"/>
              </a:rPr>
              <a:t>s</a:t>
            </a:r>
            <a:r>
              <a:rPr sz="2050" spc="-5" dirty="0">
                <a:latin typeface="Calibri"/>
                <a:cs typeface="Calibri"/>
              </a:rPr>
              <a:t>l</a:t>
            </a:r>
            <a:r>
              <a:rPr sz="2050" spc="-20" dirty="0">
                <a:latin typeface="Calibri"/>
                <a:cs typeface="Calibri"/>
              </a:rPr>
              <a:t>åda</a:t>
            </a:r>
            <a:r>
              <a:rPr sz="2050" spc="-15" dirty="0">
                <a:latin typeface="Calibri"/>
                <a:cs typeface="Calibri"/>
              </a:rPr>
              <a:t>n</a:t>
            </a:r>
            <a:r>
              <a:rPr sz="2050" spc="-25" dirty="0">
                <a:latin typeface="Times New Roman"/>
                <a:cs typeface="Times New Roman"/>
              </a:rPr>
              <a:t> </a:t>
            </a:r>
            <a:r>
              <a:rPr sz="2050" b="1" i="1" spc="-10" dirty="0">
                <a:latin typeface="Calibri"/>
                <a:cs typeface="Calibri"/>
              </a:rPr>
              <a:t>”</a:t>
            </a:r>
            <a:r>
              <a:rPr sz="2050" b="1" i="1" spc="-110" dirty="0">
                <a:latin typeface="Calibri"/>
                <a:cs typeface="Calibri"/>
              </a:rPr>
              <a:t>V</a:t>
            </a:r>
            <a:r>
              <a:rPr sz="2050" b="1" i="1" spc="-25" dirty="0">
                <a:latin typeface="Calibri"/>
                <a:cs typeface="Calibri"/>
              </a:rPr>
              <a:t>o</a:t>
            </a:r>
            <a:r>
              <a:rPr sz="2050" b="1" i="1" spc="-20" dirty="0">
                <a:latin typeface="Calibri"/>
                <a:cs typeface="Calibri"/>
              </a:rPr>
              <a:t>ya</a:t>
            </a:r>
            <a:r>
              <a:rPr sz="2050" b="1" i="1" spc="-30" dirty="0">
                <a:latin typeface="Calibri"/>
                <a:cs typeface="Calibri"/>
              </a:rPr>
              <a:t>n</a:t>
            </a:r>
            <a:r>
              <a:rPr sz="2050" b="1" i="1" spc="50" dirty="0">
                <a:latin typeface="Calibri"/>
                <a:cs typeface="Calibri"/>
              </a:rPr>
              <a:t>t</a:t>
            </a:r>
            <a:r>
              <a:rPr sz="2050" b="1" i="1" spc="-10" dirty="0">
                <a:latin typeface="Calibri"/>
                <a:cs typeface="Calibri"/>
              </a:rPr>
              <a:t>” </a:t>
            </a:r>
            <a:r>
              <a:rPr sz="2050" spc="-15" dirty="0">
                <a:latin typeface="Calibri"/>
                <a:cs typeface="Calibri"/>
              </a:rPr>
              <a:t>(S</a:t>
            </a:r>
            <a:r>
              <a:rPr sz="2050" spc="-5" dirty="0">
                <a:latin typeface="Calibri"/>
                <a:cs typeface="Calibri"/>
              </a:rPr>
              <a:t>i</a:t>
            </a:r>
            <a:r>
              <a:rPr sz="2050" spc="-15" dirty="0">
                <a:latin typeface="Calibri"/>
                <a:cs typeface="Calibri"/>
              </a:rPr>
              <a:t>nc</a:t>
            </a:r>
            <a:r>
              <a:rPr sz="2050" spc="-10" dirty="0">
                <a:latin typeface="Calibri"/>
                <a:cs typeface="Calibri"/>
              </a:rPr>
              <a:t>lair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och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50" dirty="0">
                <a:latin typeface="Calibri"/>
                <a:cs typeface="Calibri"/>
              </a:rPr>
              <a:t>R</a:t>
            </a:r>
            <a:r>
              <a:rPr sz="2050" spc="-20" dirty="0">
                <a:latin typeface="Calibri"/>
                <a:cs typeface="Calibri"/>
              </a:rPr>
              <a:t>ockwe</a:t>
            </a:r>
            <a:r>
              <a:rPr sz="2050" dirty="0">
                <a:latin typeface="Calibri"/>
                <a:cs typeface="Calibri"/>
              </a:rPr>
              <a:t>l</a:t>
            </a:r>
            <a:r>
              <a:rPr sz="2050" spc="-5" dirty="0">
                <a:latin typeface="Calibri"/>
                <a:cs typeface="Calibri"/>
              </a:rPr>
              <a:t>l,</a:t>
            </a:r>
            <a:r>
              <a:rPr sz="2050" spc="-75" dirty="0">
                <a:latin typeface="Times New Roman"/>
                <a:cs typeface="Times New Roman"/>
              </a:rPr>
              <a:t> </a:t>
            </a:r>
            <a:r>
              <a:rPr sz="2050" spc="-15" dirty="0">
                <a:latin typeface="Calibri"/>
                <a:cs typeface="Calibri"/>
              </a:rPr>
              <a:t>20</a:t>
            </a:r>
            <a:r>
              <a:rPr sz="2050" spc="-25" dirty="0">
                <a:latin typeface="Calibri"/>
                <a:cs typeface="Calibri"/>
              </a:rPr>
              <a:t>1</a:t>
            </a:r>
            <a:r>
              <a:rPr sz="2050" spc="-10" dirty="0">
                <a:latin typeface="Calibri"/>
                <a:cs typeface="Calibri"/>
              </a:rPr>
              <a:t>6).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81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2770">
              <a:lnSpc>
                <a:spcPct val="100000"/>
              </a:lnSpc>
            </a:pPr>
            <a:r>
              <a:rPr spc="-5" dirty="0"/>
              <a:t>Al</a:t>
            </a:r>
            <a:r>
              <a:rPr spc="-35" dirty="0"/>
              <a:t>t</a:t>
            </a:r>
            <a:r>
              <a:rPr spc="-5" dirty="0"/>
              <a:t>ern</a:t>
            </a:r>
            <a:r>
              <a:rPr spc="-30" dirty="0"/>
              <a:t>a</a:t>
            </a:r>
            <a:r>
              <a:rPr dirty="0"/>
              <a:t>tiv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2415539"/>
            <a:ext cx="7406639" cy="3102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6947" y="2465832"/>
            <a:ext cx="1040891" cy="350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10505" y="2180082"/>
            <a:ext cx="767715" cy="824230"/>
          </a:xfrm>
          <a:custGeom>
            <a:avLst/>
            <a:gdLst/>
            <a:ahLst/>
            <a:cxnLst/>
            <a:rect l="l" t="t" r="r" b="b"/>
            <a:pathLst>
              <a:path w="767714" h="824230">
                <a:moveTo>
                  <a:pt x="0" y="411998"/>
                </a:moveTo>
                <a:lnTo>
                  <a:pt x="2285" y="367162"/>
                </a:lnTo>
                <a:lnTo>
                  <a:pt x="8900" y="323606"/>
                </a:lnTo>
                <a:lnTo>
                  <a:pt x="19568" y="281818"/>
                </a:lnTo>
                <a:lnTo>
                  <a:pt x="34168" y="241797"/>
                </a:lnTo>
                <a:lnTo>
                  <a:pt x="52456" y="204094"/>
                </a:lnTo>
                <a:lnTo>
                  <a:pt x="74035" y="168645"/>
                </a:lnTo>
                <a:lnTo>
                  <a:pt x="98938" y="136001"/>
                </a:lnTo>
                <a:lnTo>
                  <a:pt x="126613" y="106161"/>
                </a:lnTo>
                <a:lnTo>
                  <a:pt x="157093" y="79491"/>
                </a:lnTo>
                <a:lnTo>
                  <a:pt x="190134" y="56266"/>
                </a:lnTo>
                <a:lnTo>
                  <a:pt x="225308" y="36697"/>
                </a:lnTo>
                <a:lnTo>
                  <a:pt x="262524" y="20939"/>
                </a:lnTo>
                <a:lnTo>
                  <a:pt x="301508" y="9509"/>
                </a:lnTo>
                <a:lnTo>
                  <a:pt x="342016" y="2407"/>
                </a:lnTo>
                <a:lnTo>
                  <a:pt x="383804" y="0"/>
                </a:lnTo>
                <a:lnTo>
                  <a:pt x="425714" y="2407"/>
                </a:lnTo>
                <a:lnTo>
                  <a:pt x="466222" y="9509"/>
                </a:lnTo>
                <a:lnTo>
                  <a:pt x="505084" y="20939"/>
                </a:lnTo>
                <a:lnTo>
                  <a:pt x="542300" y="36697"/>
                </a:lnTo>
                <a:lnTo>
                  <a:pt x="577595" y="56266"/>
                </a:lnTo>
                <a:lnTo>
                  <a:pt x="610483" y="79491"/>
                </a:lnTo>
                <a:lnTo>
                  <a:pt x="640963" y="106161"/>
                </a:lnTo>
                <a:lnTo>
                  <a:pt x="668792" y="136001"/>
                </a:lnTo>
                <a:lnTo>
                  <a:pt x="693541" y="168645"/>
                </a:lnTo>
                <a:lnTo>
                  <a:pt x="715274" y="204094"/>
                </a:lnTo>
                <a:lnTo>
                  <a:pt x="733440" y="241797"/>
                </a:lnTo>
                <a:lnTo>
                  <a:pt x="748040" y="281818"/>
                </a:lnTo>
                <a:lnTo>
                  <a:pt x="758830" y="323606"/>
                </a:lnTo>
                <a:lnTo>
                  <a:pt x="765444" y="367162"/>
                </a:lnTo>
                <a:lnTo>
                  <a:pt x="767577" y="411998"/>
                </a:lnTo>
                <a:lnTo>
                  <a:pt x="765444" y="456956"/>
                </a:lnTo>
                <a:lnTo>
                  <a:pt x="758830" y="500390"/>
                </a:lnTo>
                <a:lnTo>
                  <a:pt x="748040" y="542300"/>
                </a:lnTo>
                <a:lnTo>
                  <a:pt x="733440" y="582167"/>
                </a:lnTo>
                <a:lnTo>
                  <a:pt x="715274" y="620024"/>
                </a:lnTo>
                <a:lnTo>
                  <a:pt x="693541" y="655319"/>
                </a:lnTo>
                <a:lnTo>
                  <a:pt x="668792" y="688085"/>
                </a:lnTo>
                <a:lnTo>
                  <a:pt x="640963" y="717925"/>
                </a:lnTo>
                <a:lnTo>
                  <a:pt x="610483" y="744473"/>
                </a:lnTo>
                <a:lnTo>
                  <a:pt x="577595" y="767699"/>
                </a:lnTo>
                <a:lnTo>
                  <a:pt x="542300" y="787389"/>
                </a:lnTo>
                <a:lnTo>
                  <a:pt x="505084" y="803026"/>
                </a:lnTo>
                <a:lnTo>
                  <a:pt x="466222" y="814456"/>
                </a:lnTo>
                <a:lnTo>
                  <a:pt x="425714" y="821557"/>
                </a:lnTo>
                <a:lnTo>
                  <a:pt x="383804" y="823965"/>
                </a:lnTo>
                <a:lnTo>
                  <a:pt x="342016" y="821557"/>
                </a:lnTo>
                <a:lnTo>
                  <a:pt x="301508" y="814456"/>
                </a:lnTo>
                <a:lnTo>
                  <a:pt x="262524" y="803026"/>
                </a:lnTo>
                <a:lnTo>
                  <a:pt x="225308" y="787389"/>
                </a:lnTo>
                <a:lnTo>
                  <a:pt x="190134" y="767699"/>
                </a:lnTo>
                <a:lnTo>
                  <a:pt x="157093" y="744473"/>
                </a:lnTo>
                <a:lnTo>
                  <a:pt x="126613" y="717925"/>
                </a:lnTo>
                <a:lnTo>
                  <a:pt x="98938" y="688085"/>
                </a:lnTo>
                <a:lnTo>
                  <a:pt x="74035" y="655319"/>
                </a:lnTo>
                <a:lnTo>
                  <a:pt x="52456" y="620024"/>
                </a:lnTo>
                <a:lnTo>
                  <a:pt x="34168" y="582167"/>
                </a:lnTo>
                <a:lnTo>
                  <a:pt x="19568" y="542300"/>
                </a:lnTo>
                <a:lnTo>
                  <a:pt x="8900" y="500390"/>
                </a:lnTo>
                <a:lnTo>
                  <a:pt x="2285" y="456956"/>
                </a:lnTo>
                <a:lnTo>
                  <a:pt x="0" y="411998"/>
                </a:lnTo>
                <a:close/>
              </a:path>
            </a:pathLst>
          </a:custGeom>
          <a:ln w="25907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82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1510">
              <a:lnSpc>
                <a:spcPct val="100000"/>
              </a:lnSpc>
            </a:pPr>
            <a:r>
              <a:rPr dirty="0"/>
              <a:t>Dynamis</a:t>
            </a:r>
            <a:r>
              <a:rPr spc="-85" dirty="0"/>
              <a:t>k</a:t>
            </a:r>
            <a:r>
              <a:rPr dirty="0"/>
              <a:t>a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45" dirty="0"/>
              <a:t>v</a:t>
            </a:r>
            <a:r>
              <a:rPr spc="-5" dirty="0"/>
              <a:t>er</a:t>
            </a:r>
            <a:r>
              <a:rPr spc="-20" dirty="0"/>
              <a:t>k</a:t>
            </a:r>
            <a:r>
              <a:rPr dirty="0"/>
              <a:t>t</a:t>
            </a:r>
            <a:r>
              <a:rPr spc="-65" dirty="0"/>
              <a:t>y</a:t>
            </a:r>
            <a:r>
              <a:rPr dirty="0"/>
              <a:t>g</a:t>
            </a:r>
          </a:p>
        </p:txBody>
      </p:sp>
      <p:sp>
        <p:nvSpPr>
          <p:cNvPr id="3" name="object 3"/>
          <p:cNvSpPr/>
          <p:nvPr/>
        </p:nvSpPr>
        <p:spPr>
          <a:xfrm>
            <a:off x="1932432" y="1978152"/>
            <a:ext cx="8450580" cy="4221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49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4350">
              <a:lnSpc>
                <a:spcPct val="100000"/>
              </a:lnSpc>
            </a:pPr>
            <a:r>
              <a:rPr dirty="0"/>
              <a:t>Dynamis</a:t>
            </a:r>
            <a:r>
              <a:rPr spc="-85" dirty="0"/>
              <a:t>k</a:t>
            </a:r>
            <a:r>
              <a:rPr dirty="0"/>
              <a:t>a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45" dirty="0"/>
              <a:t>v</a:t>
            </a:r>
            <a:r>
              <a:rPr spc="-5" dirty="0"/>
              <a:t>er</a:t>
            </a:r>
            <a:r>
              <a:rPr spc="-20" dirty="0"/>
              <a:t>k</a:t>
            </a:r>
            <a:r>
              <a:rPr dirty="0"/>
              <a:t>t</a:t>
            </a:r>
            <a:r>
              <a:rPr spc="-65" dirty="0"/>
              <a:t>y</a:t>
            </a:r>
            <a:r>
              <a:rPr dirty="0"/>
              <a:t>g</a:t>
            </a:r>
          </a:p>
        </p:txBody>
      </p:sp>
      <p:sp>
        <p:nvSpPr>
          <p:cNvPr id="3" name="object 3"/>
          <p:cNvSpPr/>
          <p:nvPr/>
        </p:nvSpPr>
        <p:spPr>
          <a:xfrm>
            <a:off x="2267711" y="1684020"/>
            <a:ext cx="7525511" cy="43479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19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6555">
              <a:lnSpc>
                <a:spcPct val="100000"/>
              </a:lnSpc>
            </a:pPr>
            <a:r>
              <a:rPr spc="-380" dirty="0"/>
              <a:t>T</a:t>
            </a:r>
            <a:r>
              <a:rPr spc="-5" dirty="0"/>
              <a:t>ermsBer</a:t>
            </a:r>
            <a:r>
              <a:rPr spc="25" dirty="0"/>
              <a:t>r</a:t>
            </a:r>
            <a:r>
              <a:rPr dirty="0"/>
              <a:t>y</a:t>
            </a:r>
          </a:p>
        </p:txBody>
      </p:sp>
      <p:sp>
        <p:nvSpPr>
          <p:cNvPr id="3" name="object 3"/>
          <p:cNvSpPr/>
          <p:nvPr/>
        </p:nvSpPr>
        <p:spPr>
          <a:xfrm>
            <a:off x="3497579" y="1923288"/>
            <a:ext cx="5184647" cy="4087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00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1355">
              <a:lnSpc>
                <a:spcPct val="100000"/>
              </a:lnSpc>
            </a:pPr>
            <a:r>
              <a:rPr spc="-85" dirty="0"/>
              <a:t>K</a:t>
            </a:r>
            <a:r>
              <a:rPr spc="-5" dirty="0"/>
              <a:t>on</a:t>
            </a:r>
            <a:r>
              <a:rPr spc="-155" dirty="0"/>
              <a:t>k</a:t>
            </a:r>
            <a:r>
              <a:rPr spc="-5" dirty="0"/>
              <a:t>o</a:t>
            </a:r>
            <a:r>
              <a:rPr spc="-65" dirty="0"/>
              <a:t>r</a:t>
            </a:r>
            <a:r>
              <a:rPr dirty="0"/>
              <a:t>dans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dirty="0"/>
              <a:t>(</a:t>
            </a:r>
            <a:r>
              <a:rPr spc="-155" dirty="0"/>
              <a:t>k</a:t>
            </a:r>
            <a:r>
              <a:rPr spc="-5" dirty="0"/>
              <a:t>o</a:t>
            </a:r>
            <a:r>
              <a:rPr spc="-40" dirty="0"/>
              <a:t>nt</a:t>
            </a:r>
            <a:r>
              <a:rPr spc="-65" dirty="0"/>
              <a:t>e</a:t>
            </a:r>
            <a:r>
              <a:rPr spc="15" dirty="0"/>
              <a:t>x</a:t>
            </a:r>
            <a:r>
              <a:rPr dirty="0"/>
              <a:t>t)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1935479"/>
            <a:ext cx="7406639" cy="4061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88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1510">
              <a:lnSpc>
                <a:spcPct val="100000"/>
              </a:lnSpc>
            </a:pPr>
            <a:r>
              <a:rPr spc="-5" dirty="0"/>
              <a:t>Bubblelines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2214372"/>
            <a:ext cx="7406639" cy="1577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203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4505">
              <a:lnSpc>
                <a:spcPct val="100000"/>
              </a:lnSpc>
            </a:pP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Fler</a:t>
            </a:r>
            <a:r>
              <a:rPr b="0" spc="10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verktyg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2548127"/>
            <a:ext cx="3649979" cy="2505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18687" y="1934021"/>
            <a:ext cx="3060700" cy="278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marR="110489" indent="-214629">
              <a:lnSpc>
                <a:spcPct val="898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O</a:t>
            </a:r>
            <a:r>
              <a:rPr sz="2600" spc="-5" dirty="0">
                <a:latin typeface="Calibri"/>
                <a:cs typeface="Calibri"/>
              </a:rPr>
              <a:t>b</a:t>
            </a:r>
            <a:r>
              <a:rPr sz="2600" spc="5" dirty="0">
                <a:latin typeface="Calibri"/>
                <a:cs typeface="Calibri"/>
              </a:rPr>
              <a:t>se</a:t>
            </a:r>
            <a:r>
              <a:rPr sz="2600" spc="20" dirty="0">
                <a:latin typeface="Calibri"/>
                <a:cs typeface="Calibri"/>
              </a:rPr>
              <a:t>r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Calibri"/>
                <a:cs typeface="Calibri"/>
              </a:rPr>
              <a:t>a</a:t>
            </a:r>
            <a:r>
              <a:rPr sz="2600" spc="-4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5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inn</a:t>
            </a:r>
            <a:r>
              <a:rPr sz="2600" spc="10" dirty="0">
                <a:latin typeface="Calibri"/>
                <a:cs typeface="Calibri"/>
              </a:rPr>
              <a:t>s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Calibri"/>
                <a:cs typeface="Calibri"/>
              </a:rPr>
              <a:t>mån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l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1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Calibri"/>
                <a:cs typeface="Calibri"/>
              </a:rPr>
              <a:t>y</a:t>
            </a:r>
            <a:r>
              <a:rPr sz="2600" spc="10" dirty="0">
                <a:latin typeface="Calibri"/>
                <a:cs typeface="Calibri"/>
              </a:rPr>
              <a:t>g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ut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-30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a.</a:t>
            </a:r>
            <a:endParaRPr sz="2600">
              <a:latin typeface="Calibri"/>
              <a:cs typeface="Calibri"/>
            </a:endParaRPr>
          </a:p>
          <a:p>
            <a:pPr marL="657225" marR="5080" lvl="1" indent="-215265">
              <a:lnSpc>
                <a:spcPct val="90700"/>
              </a:lnSpc>
              <a:spcBef>
                <a:spcPts val="530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135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älj</a:t>
            </a:r>
            <a:r>
              <a:rPr sz="2250" spc="15" dirty="0">
                <a:latin typeface="Calibri"/>
                <a:cs typeface="Calibri"/>
              </a:rPr>
              <a:t> </a:t>
            </a:r>
            <a:r>
              <a:rPr sz="2250" spc="5" dirty="0">
                <a:latin typeface="Calibri"/>
                <a:cs typeface="Calibri"/>
              </a:rPr>
              <a:t>”</a:t>
            </a:r>
            <a:r>
              <a:rPr sz="2250" spc="-204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opics”</a:t>
            </a:r>
            <a:r>
              <a:rPr sz="2250" spc="15" dirty="0">
                <a:latin typeface="Calibri"/>
                <a:cs typeface="Calibri"/>
              </a:rPr>
              <a:t> </a:t>
            </a:r>
            <a:r>
              <a:rPr sz="2250" spc="-45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ör</a:t>
            </a:r>
            <a:r>
              <a:rPr sz="2250" spc="-15" dirty="0">
                <a:latin typeface="Calibri"/>
                <a:cs typeface="Calibri"/>
              </a:rPr>
              <a:t> 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 </a:t>
            </a:r>
            <a:r>
              <a:rPr sz="2250" spc="-5" dirty="0">
                <a:latin typeface="Calibri"/>
                <a:cs typeface="Calibri"/>
              </a:rPr>
              <a:t>u</a:t>
            </a:r>
            <a:r>
              <a:rPr sz="2250" spc="-10" dirty="0">
                <a:latin typeface="Calibri"/>
                <a:cs typeface="Calibri"/>
              </a:rPr>
              <a:t>t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n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en</a:t>
            </a:r>
            <a:r>
              <a:rPr sz="2250" spc="-85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el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ämnesmo</a:t>
            </a:r>
            <a:r>
              <a:rPr sz="2250" spc="-5" dirty="0">
                <a:latin typeface="Calibri"/>
                <a:cs typeface="Calibri"/>
              </a:rPr>
              <a:t>de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anal</a:t>
            </a:r>
            <a:r>
              <a:rPr sz="2250" spc="-25" dirty="0">
                <a:latin typeface="Calibri"/>
                <a:cs typeface="Calibri"/>
              </a:rPr>
              <a:t>y</a:t>
            </a:r>
            <a:r>
              <a:rPr sz="2250" spc="-5" dirty="0">
                <a:latin typeface="Calibri"/>
                <a:cs typeface="Calibri"/>
              </a:rPr>
              <a:t>s.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ts val="2605"/>
              </a:lnSpc>
              <a:spcBef>
                <a:spcPts val="300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135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älj</a:t>
            </a:r>
            <a:r>
              <a:rPr sz="2250" spc="15" dirty="0">
                <a:latin typeface="Calibri"/>
                <a:cs typeface="Calibri"/>
              </a:rPr>
              <a:t> </a:t>
            </a:r>
            <a:r>
              <a:rPr sz="2250" spc="-75" dirty="0">
                <a:latin typeface="Calibri"/>
                <a:cs typeface="Calibri"/>
              </a:rPr>
              <a:t>”</a:t>
            </a:r>
            <a:r>
              <a:rPr sz="2250" dirty="0">
                <a:latin typeface="Calibri"/>
                <a:cs typeface="Calibri"/>
              </a:rPr>
              <a:t>Col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o</a:t>
            </a:r>
            <a:r>
              <a:rPr sz="2250" spc="-20" dirty="0">
                <a:latin typeface="Calibri"/>
                <a:cs typeface="Calibri"/>
              </a:rPr>
              <a:t>ca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es"</a:t>
            </a:r>
            <a:r>
              <a:rPr sz="2250" spc="30" dirty="0">
                <a:latin typeface="Calibri"/>
                <a:cs typeface="Calibri"/>
              </a:rPr>
              <a:t> </a:t>
            </a:r>
            <a:r>
              <a:rPr sz="2250" spc="-45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ör</a:t>
            </a:r>
            <a:endParaRPr sz="2250">
              <a:latin typeface="Calibri"/>
              <a:cs typeface="Calibri"/>
            </a:endParaRPr>
          </a:p>
          <a:p>
            <a:pPr marL="657225">
              <a:lnSpc>
                <a:spcPts val="2605"/>
              </a:lnSpc>
            </a:pP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-35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apa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b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am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2741" y="2221230"/>
            <a:ext cx="1139825" cy="1102995"/>
          </a:xfrm>
          <a:custGeom>
            <a:avLst/>
            <a:gdLst/>
            <a:ahLst/>
            <a:cxnLst/>
            <a:rect l="l" t="t" r="r" b="b"/>
            <a:pathLst>
              <a:path w="1139825" h="1102995">
                <a:moveTo>
                  <a:pt x="0" y="551566"/>
                </a:moveTo>
                <a:lnTo>
                  <a:pt x="1645" y="508375"/>
                </a:lnTo>
                <a:lnTo>
                  <a:pt x="6736" y="466222"/>
                </a:lnTo>
                <a:lnTo>
                  <a:pt x="14996" y="425074"/>
                </a:lnTo>
                <a:lnTo>
                  <a:pt x="26426" y="385053"/>
                </a:lnTo>
                <a:lnTo>
                  <a:pt x="40782" y="346313"/>
                </a:lnTo>
                <a:lnTo>
                  <a:pt x="57911" y="308975"/>
                </a:lnTo>
                <a:lnTo>
                  <a:pt x="77845" y="273161"/>
                </a:lnTo>
                <a:lnTo>
                  <a:pt x="100218" y="239024"/>
                </a:lnTo>
                <a:lnTo>
                  <a:pt x="125211" y="206623"/>
                </a:lnTo>
                <a:lnTo>
                  <a:pt x="152399" y="176021"/>
                </a:lnTo>
                <a:lnTo>
                  <a:pt x="181874" y="147584"/>
                </a:lnTo>
                <a:lnTo>
                  <a:pt x="213359" y="121157"/>
                </a:lnTo>
                <a:lnTo>
                  <a:pt x="246887" y="97017"/>
                </a:lnTo>
                <a:lnTo>
                  <a:pt x="282183" y="75316"/>
                </a:lnTo>
                <a:lnTo>
                  <a:pt x="319156" y="55991"/>
                </a:lnTo>
                <a:lnTo>
                  <a:pt x="357774" y="39502"/>
                </a:lnTo>
                <a:lnTo>
                  <a:pt x="397763" y="25511"/>
                </a:lnTo>
                <a:lnTo>
                  <a:pt x="439155" y="14599"/>
                </a:lnTo>
                <a:lnTo>
                  <a:pt x="481705" y="6614"/>
                </a:lnTo>
                <a:lnTo>
                  <a:pt x="525261" y="1645"/>
                </a:lnTo>
                <a:lnTo>
                  <a:pt x="569732" y="0"/>
                </a:lnTo>
                <a:lnTo>
                  <a:pt x="614293" y="1645"/>
                </a:lnTo>
                <a:lnTo>
                  <a:pt x="657849" y="6614"/>
                </a:lnTo>
                <a:lnTo>
                  <a:pt x="700399" y="14599"/>
                </a:lnTo>
                <a:lnTo>
                  <a:pt x="741669" y="25511"/>
                </a:lnTo>
                <a:lnTo>
                  <a:pt x="781811" y="39502"/>
                </a:lnTo>
                <a:lnTo>
                  <a:pt x="820308" y="55991"/>
                </a:lnTo>
                <a:lnTo>
                  <a:pt x="857371" y="75316"/>
                </a:lnTo>
                <a:lnTo>
                  <a:pt x="892698" y="97017"/>
                </a:lnTo>
                <a:lnTo>
                  <a:pt x="926073" y="121157"/>
                </a:lnTo>
                <a:lnTo>
                  <a:pt x="957712" y="147584"/>
                </a:lnTo>
                <a:lnTo>
                  <a:pt x="987186" y="176021"/>
                </a:lnTo>
                <a:lnTo>
                  <a:pt x="1014343" y="206623"/>
                </a:lnTo>
                <a:lnTo>
                  <a:pt x="1039246" y="239024"/>
                </a:lnTo>
                <a:lnTo>
                  <a:pt x="1061709" y="273161"/>
                </a:lnTo>
                <a:lnTo>
                  <a:pt x="1081674" y="308975"/>
                </a:lnTo>
                <a:lnTo>
                  <a:pt x="1098803" y="346313"/>
                </a:lnTo>
                <a:lnTo>
                  <a:pt x="1113160" y="385053"/>
                </a:lnTo>
                <a:lnTo>
                  <a:pt x="1124468" y="425074"/>
                </a:lnTo>
                <a:lnTo>
                  <a:pt x="1132728" y="466222"/>
                </a:lnTo>
                <a:lnTo>
                  <a:pt x="1137787" y="508375"/>
                </a:lnTo>
                <a:lnTo>
                  <a:pt x="1139586" y="551566"/>
                </a:lnTo>
                <a:lnTo>
                  <a:pt x="1137787" y="594603"/>
                </a:lnTo>
                <a:lnTo>
                  <a:pt x="1132728" y="636788"/>
                </a:lnTo>
                <a:lnTo>
                  <a:pt x="1124468" y="677936"/>
                </a:lnTo>
                <a:lnTo>
                  <a:pt x="1113160" y="717925"/>
                </a:lnTo>
                <a:lnTo>
                  <a:pt x="1098803" y="756665"/>
                </a:lnTo>
                <a:lnTo>
                  <a:pt x="1081674" y="794003"/>
                </a:lnTo>
                <a:lnTo>
                  <a:pt x="1061709" y="829817"/>
                </a:lnTo>
                <a:lnTo>
                  <a:pt x="1039246" y="864107"/>
                </a:lnTo>
                <a:lnTo>
                  <a:pt x="1014343" y="896477"/>
                </a:lnTo>
                <a:lnTo>
                  <a:pt x="987186" y="926957"/>
                </a:lnTo>
                <a:lnTo>
                  <a:pt x="957712" y="955547"/>
                </a:lnTo>
                <a:lnTo>
                  <a:pt x="926073" y="981821"/>
                </a:lnTo>
                <a:lnTo>
                  <a:pt x="892698" y="1005961"/>
                </a:lnTo>
                <a:lnTo>
                  <a:pt x="857371" y="1027694"/>
                </a:lnTo>
                <a:lnTo>
                  <a:pt x="820308" y="1046987"/>
                </a:lnTo>
                <a:lnTo>
                  <a:pt x="781811" y="1063630"/>
                </a:lnTo>
                <a:lnTo>
                  <a:pt x="741669" y="1077467"/>
                </a:lnTo>
                <a:lnTo>
                  <a:pt x="700399" y="1088501"/>
                </a:lnTo>
                <a:lnTo>
                  <a:pt x="657849" y="1096517"/>
                </a:lnTo>
                <a:lnTo>
                  <a:pt x="614293" y="1101333"/>
                </a:lnTo>
                <a:lnTo>
                  <a:pt x="569732" y="1102979"/>
                </a:lnTo>
                <a:lnTo>
                  <a:pt x="525261" y="1101333"/>
                </a:lnTo>
                <a:lnTo>
                  <a:pt x="481705" y="1096517"/>
                </a:lnTo>
                <a:lnTo>
                  <a:pt x="439155" y="1088501"/>
                </a:lnTo>
                <a:lnTo>
                  <a:pt x="397763" y="1077467"/>
                </a:lnTo>
                <a:lnTo>
                  <a:pt x="357774" y="1063630"/>
                </a:lnTo>
                <a:lnTo>
                  <a:pt x="319156" y="1046987"/>
                </a:lnTo>
                <a:lnTo>
                  <a:pt x="282183" y="1027694"/>
                </a:lnTo>
                <a:lnTo>
                  <a:pt x="246887" y="1005961"/>
                </a:lnTo>
                <a:lnTo>
                  <a:pt x="213359" y="981821"/>
                </a:lnTo>
                <a:lnTo>
                  <a:pt x="181874" y="955547"/>
                </a:lnTo>
                <a:lnTo>
                  <a:pt x="152399" y="926957"/>
                </a:lnTo>
                <a:lnTo>
                  <a:pt x="125211" y="896477"/>
                </a:lnTo>
                <a:lnTo>
                  <a:pt x="100218" y="864107"/>
                </a:lnTo>
                <a:lnTo>
                  <a:pt x="77845" y="829817"/>
                </a:lnTo>
                <a:lnTo>
                  <a:pt x="57911" y="794003"/>
                </a:lnTo>
                <a:lnTo>
                  <a:pt x="40782" y="756665"/>
                </a:lnTo>
                <a:lnTo>
                  <a:pt x="26426" y="717925"/>
                </a:lnTo>
                <a:lnTo>
                  <a:pt x="14996" y="677936"/>
                </a:lnTo>
                <a:lnTo>
                  <a:pt x="6736" y="636788"/>
                </a:lnTo>
                <a:lnTo>
                  <a:pt x="1645" y="594603"/>
                </a:lnTo>
                <a:lnTo>
                  <a:pt x="0" y="551566"/>
                </a:lnTo>
                <a:close/>
              </a:path>
            </a:pathLst>
          </a:custGeom>
          <a:ln w="25907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85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2140">
              <a:lnSpc>
                <a:spcPct val="100000"/>
              </a:lnSpc>
            </a:pPr>
            <a:r>
              <a:rPr spc="-5" dirty="0"/>
              <a:t>Övning</a:t>
            </a:r>
          </a:p>
        </p:txBody>
      </p:sp>
      <p:sp>
        <p:nvSpPr>
          <p:cNvPr id="3" name="object 3"/>
          <p:cNvSpPr/>
          <p:nvPr/>
        </p:nvSpPr>
        <p:spPr>
          <a:xfrm>
            <a:off x="2406395" y="1912619"/>
            <a:ext cx="7385304" cy="4098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11761" y="4649723"/>
            <a:ext cx="1474470" cy="737235"/>
          </a:xfrm>
          <a:custGeom>
            <a:avLst/>
            <a:gdLst/>
            <a:ahLst/>
            <a:cxnLst/>
            <a:rect l="l" t="t" r="r" b="b"/>
            <a:pathLst>
              <a:path w="1474470" h="737235">
                <a:moveTo>
                  <a:pt x="1473860" y="0"/>
                </a:moveTo>
                <a:lnTo>
                  <a:pt x="0" y="0"/>
                </a:lnTo>
                <a:lnTo>
                  <a:pt x="783976" y="737103"/>
                </a:lnTo>
                <a:lnTo>
                  <a:pt x="147386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48527" y="2438400"/>
            <a:ext cx="2169160" cy="2211705"/>
          </a:xfrm>
          <a:custGeom>
            <a:avLst/>
            <a:gdLst/>
            <a:ahLst/>
            <a:cxnLst/>
            <a:rect l="l" t="t" r="r" b="b"/>
            <a:pathLst>
              <a:path w="2169159" h="2211704">
                <a:moveTo>
                  <a:pt x="736975" y="0"/>
                </a:moveTo>
                <a:lnTo>
                  <a:pt x="0" y="0"/>
                </a:lnTo>
                <a:lnTo>
                  <a:pt x="30114" y="640"/>
                </a:lnTo>
                <a:lnTo>
                  <a:pt x="60197" y="2407"/>
                </a:lnTo>
                <a:lnTo>
                  <a:pt x="119755" y="9662"/>
                </a:lnTo>
                <a:lnTo>
                  <a:pt x="178826" y="21457"/>
                </a:lnTo>
                <a:lnTo>
                  <a:pt x="237378" y="37978"/>
                </a:lnTo>
                <a:lnTo>
                  <a:pt x="295137" y="59039"/>
                </a:lnTo>
                <a:lnTo>
                  <a:pt x="352165" y="84581"/>
                </a:lnTo>
                <a:lnTo>
                  <a:pt x="408431" y="114421"/>
                </a:lnTo>
                <a:lnTo>
                  <a:pt x="463936" y="148589"/>
                </a:lnTo>
                <a:lnTo>
                  <a:pt x="518403" y="186933"/>
                </a:lnTo>
                <a:lnTo>
                  <a:pt x="572140" y="229361"/>
                </a:lnTo>
                <a:lnTo>
                  <a:pt x="624718" y="275843"/>
                </a:lnTo>
                <a:lnTo>
                  <a:pt x="676290" y="326379"/>
                </a:lnTo>
                <a:lnTo>
                  <a:pt x="726826" y="380756"/>
                </a:lnTo>
                <a:lnTo>
                  <a:pt x="776234" y="438790"/>
                </a:lnTo>
                <a:lnTo>
                  <a:pt x="800343" y="469270"/>
                </a:lnTo>
                <a:lnTo>
                  <a:pt x="824362" y="500633"/>
                </a:lnTo>
                <a:lnTo>
                  <a:pt x="847984" y="532881"/>
                </a:lnTo>
                <a:lnTo>
                  <a:pt x="871209" y="566044"/>
                </a:lnTo>
                <a:lnTo>
                  <a:pt x="894222" y="600212"/>
                </a:lnTo>
                <a:lnTo>
                  <a:pt x="916807" y="635111"/>
                </a:lnTo>
                <a:lnTo>
                  <a:pt x="939027" y="670925"/>
                </a:lnTo>
                <a:lnTo>
                  <a:pt x="961003" y="707501"/>
                </a:lnTo>
                <a:lnTo>
                  <a:pt x="982614" y="744992"/>
                </a:lnTo>
                <a:lnTo>
                  <a:pt x="1003797" y="783335"/>
                </a:lnTo>
                <a:lnTo>
                  <a:pt x="1024646" y="822563"/>
                </a:lnTo>
                <a:lnTo>
                  <a:pt x="1045098" y="862462"/>
                </a:lnTo>
                <a:lnTo>
                  <a:pt x="1065154" y="903213"/>
                </a:lnTo>
                <a:lnTo>
                  <a:pt x="1084844" y="944879"/>
                </a:lnTo>
                <a:lnTo>
                  <a:pt x="1104137" y="987155"/>
                </a:lnTo>
                <a:lnTo>
                  <a:pt x="1123066" y="1030345"/>
                </a:lnTo>
                <a:lnTo>
                  <a:pt x="1141597" y="1074176"/>
                </a:lnTo>
                <a:lnTo>
                  <a:pt x="1159642" y="1118859"/>
                </a:lnTo>
                <a:lnTo>
                  <a:pt x="1177289" y="1164214"/>
                </a:lnTo>
                <a:lnTo>
                  <a:pt x="1194572" y="1210299"/>
                </a:lnTo>
                <a:lnTo>
                  <a:pt x="1211336" y="1257178"/>
                </a:lnTo>
                <a:lnTo>
                  <a:pt x="1227703" y="1304665"/>
                </a:lnTo>
                <a:lnTo>
                  <a:pt x="1243583" y="1352915"/>
                </a:lnTo>
                <a:lnTo>
                  <a:pt x="1259067" y="1401830"/>
                </a:lnTo>
                <a:lnTo>
                  <a:pt x="1274063" y="1451360"/>
                </a:lnTo>
                <a:lnTo>
                  <a:pt x="1288541" y="1501652"/>
                </a:lnTo>
                <a:lnTo>
                  <a:pt x="1302654" y="1552574"/>
                </a:lnTo>
                <a:lnTo>
                  <a:pt x="1316217" y="1604141"/>
                </a:lnTo>
                <a:lnTo>
                  <a:pt x="1329324" y="1656456"/>
                </a:lnTo>
                <a:lnTo>
                  <a:pt x="1341881" y="1709297"/>
                </a:lnTo>
                <a:lnTo>
                  <a:pt x="1353952" y="1762755"/>
                </a:lnTo>
                <a:lnTo>
                  <a:pt x="1365503" y="1816739"/>
                </a:lnTo>
                <a:lnTo>
                  <a:pt x="1376568" y="1871471"/>
                </a:lnTo>
                <a:lnTo>
                  <a:pt x="1387083" y="1926716"/>
                </a:lnTo>
                <a:lnTo>
                  <a:pt x="1397142" y="1982474"/>
                </a:lnTo>
                <a:lnTo>
                  <a:pt x="1406651" y="2038862"/>
                </a:lnTo>
                <a:lnTo>
                  <a:pt x="1415552" y="2095880"/>
                </a:lnTo>
                <a:lnTo>
                  <a:pt x="1423934" y="2153280"/>
                </a:lnTo>
                <a:lnTo>
                  <a:pt x="1431676" y="2211323"/>
                </a:lnTo>
                <a:lnTo>
                  <a:pt x="2168651" y="2211323"/>
                </a:lnTo>
                <a:lnTo>
                  <a:pt x="2160788" y="2153280"/>
                </a:lnTo>
                <a:lnTo>
                  <a:pt x="2152406" y="2095880"/>
                </a:lnTo>
                <a:lnTo>
                  <a:pt x="2143505" y="2038862"/>
                </a:lnTo>
                <a:lnTo>
                  <a:pt x="2134118" y="1982474"/>
                </a:lnTo>
                <a:lnTo>
                  <a:pt x="2124090" y="1926716"/>
                </a:lnTo>
                <a:lnTo>
                  <a:pt x="2113544" y="1871471"/>
                </a:lnTo>
                <a:lnTo>
                  <a:pt x="2102479" y="1816739"/>
                </a:lnTo>
                <a:lnTo>
                  <a:pt x="2090927" y="1762755"/>
                </a:lnTo>
                <a:lnTo>
                  <a:pt x="2078735" y="1709297"/>
                </a:lnTo>
                <a:lnTo>
                  <a:pt x="2066178" y="1656456"/>
                </a:lnTo>
                <a:lnTo>
                  <a:pt x="2053071" y="1604141"/>
                </a:lnTo>
                <a:lnTo>
                  <a:pt x="2039630" y="1552574"/>
                </a:lnTo>
                <a:lnTo>
                  <a:pt x="2025517" y="1501652"/>
                </a:lnTo>
                <a:lnTo>
                  <a:pt x="2011039" y="1451360"/>
                </a:lnTo>
                <a:lnTo>
                  <a:pt x="1996074" y="1401830"/>
                </a:lnTo>
                <a:lnTo>
                  <a:pt x="1980559" y="1352915"/>
                </a:lnTo>
                <a:lnTo>
                  <a:pt x="1964679" y="1304665"/>
                </a:lnTo>
                <a:lnTo>
                  <a:pt x="1948312" y="1257178"/>
                </a:lnTo>
                <a:lnTo>
                  <a:pt x="1931548" y="1210299"/>
                </a:lnTo>
                <a:lnTo>
                  <a:pt x="1914265" y="1164214"/>
                </a:lnTo>
                <a:lnTo>
                  <a:pt x="1896617" y="1118859"/>
                </a:lnTo>
                <a:lnTo>
                  <a:pt x="1878451" y="1074176"/>
                </a:lnTo>
                <a:lnTo>
                  <a:pt x="1860041" y="1030345"/>
                </a:lnTo>
                <a:lnTo>
                  <a:pt x="1841113" y="987155"/>
                </a:lnTo>
                <a:lnTo>
                  <a:pt x="1821820" y="944879"/>
                </a:lnTo>
                <a:lnTo>
                  <a:pt x="1802129" y="903213"/>
                </a:lnTo>
                <a:lnTo>
                  <a:pt x="1782074" y="862462"/>
                </a:lnTo>
                <a:lnTo>
                  <a:pt x="1761500" y="822563"/>
                </a:lnTo>
                <a:lnTo>
                  <a:pt x="1740651" y="783335"/>
                </a:lnTo>
                <a:lnTo>
                  <a:pt x="1719468" y="744992"/>
                </a:lnTo>
                <a:lnTo>
                  <a:pt x="1697857" y="707501"/>
                </a:lnTo>
                <a:lnTo>
                  <a:pt x="1676034" y="670925"/>
                </a:lnTo>
                <a:lnTo>
                  <a:pt x="1653661" y="635111"/>
                </a:lnTo>
                <a:lnTo>
                  <a:pt x="1631076" y="600212"/>
                </a:lnTo>
                <a:lnTo>
                  <a:pt x="1608063" y="566044"/>
                </a:lnTo>
                <a:lnTo>
                  <a:pt x="1584838" y="532881"/>
                </a:lnTo>
                <a:lnTo>
                  <a:pt x="1561216" y="500633"/>
                </a:lnTo>
                <a:lnTo>
                  <a:pt x="1537350" y="469270"/>
                </a:lnTo>
                <a:lnTo>
                  <a:pt x="1513088" y="438790"/>
                </a:lnTo>
                <a:lnTo>
                  <a:pt x="1488582" y="409315"/>
                </a:lnTo>
                <a:lnTo>
                  <a:pt x="1438655" y="353049"/>
                </a:lnTo>
                <a:lnTo>
                  <a:pt x="1387601" y="300593"/>
                </a:lnTo>
                <a:lnTo>
                  <a:pt x="1335542" y="252100"/>
                </a:lnTo>
                <a:lnTo>
                  <a:pt x="1255410" y="186933"/>
                </a:lnTo>
                <a:lnTo>
                  <a:pt x="1200790" y="148589"/>
                </a:lnTo>
                <a:lnTo>
                  <a:pt x="1145407" y="114421"/>
                </a:lnTo>
                <a:lnTo>
                  <a:pt x="1089141" y="84581"/>
                </a:lnTo>
                <a:lnTo>
                  <a:pt x="1031991" y="59039"/>
                </a:lnTo>
                <a:lnTo>
                  <a:pt x="974232" y="37978"/>
                </a:lnTo>
                <a:lnTo>
                  <a:pt x="915802" y="21457"/>
                </a:lnTo>
                <a:lnTo>
                  <a:pt x="856731" y="9662"/>
                </a:lnTo>
                <a:lnTo>
                  <a:pt x="797051" y="2407"/>
                </a:lnTo>
                <a:lnTo>
                  <a:pt x="767090" y="640"/>
                </a:lnTo>
                <a:lnTo>
                  <a:pt x="73697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70247" y="2438400"/>
            <a:ext cx="1846580" cy="2948940"/>
          </a:xfrm>
          <a:custGeom>
            <a:avLst/>
            <a:gdLst/>
            <a:ahLst/>
            <a:cxnLst/>
            <a:rect l="l" t="t" r="r" b="b"/>
            <a:pathLst>
              <a:path w="1846579" h="2948940">
                <a:moveTo>
                  <a:pt x="1478279" y="0"/>
                </a:moveTo>
                <a:lnTo>
                  <a:pt x="1420886" y="2164"/>
                </a:lnTo>
                <a:lnTo>
                  <a:pt x="1364101" y="8625"/>
                </a:lnTo>
                <a:lnTo>
                  <a:pt x="1307835" y="19415"/>
                </a:lnTo>
                <a:lnTo>
                  <a:pt x="1252209" y="34289"/>
                </a:lnTo>
                <a:lnTo>
                  <a:pt x="1197345" y="53218"/>
                </a:lnTo>
                <a:lnTo>
                  <a:pt x="1143121" y="76078"/>
                </a:lnTo>
                <a:lnTo>
                  <a:pt x="1089659" y="102869"/>
                </a:lnTo>
                <a:lnTo>
                  <a:pt x="1037081" y="133593"/>
                </a:lnTo>
                <a:lnTo>
                  <a:pt x="985265" y="168005"/>
                </a:lnTo>
                <a:lnTo>
                  <a:pt x="934211" y="206105"/>
                </a:lnTo>
                <a:lnTo>
                  <a:pt x="884163" y="247771"/>
                </a:lnTo>
                <a:lnTo>
                  <a:pt x="835151" y="292973"/>
                </a:lnTo>
                <a:lnTo>
                  <a:pt x="787024" y="341619"/>
                </a:lnTo>
                <a:lnTo>
                  <a:pt x="739901" y="393557"/>
                </a:lnTo>
                <a:lnTo>
                  <a:pt x="693938" y="448817"/>
                </a:lnTo>
                <a:lnTo>
                  <a:pt x="648980" y="507370"/>
                </a:lnTo>
                <a:lnTo>
                  <a:pt x="605149" y="568817"/>
                </a:lnTo>
                <a:lnTo>
                  <a:pt x="583813" y="600821"/>
                </a:lnTo>
                <a:lnTo>
                  <a:pt x="562599" y="633465"/>
                </a:lnTo>
                <a:lnTo>
                  <a:pt x="541781" y="666993"/>
                </a:lnTo>
                <a:lnTo>
                  <a:pt x="521329" y="701039"/>
                </a:lnTo>
                <a:lnTo>
                  <a:pt x="501152" y="735970"/>
                </a:lnTo>
                <a:lnTo>
                  <a:pt x="481218" y="771509"/>
                </a:lnTo>
                <a:lnTo>
                  <a:pt x="461650" y="807841"/>
                </a:lnTo>
                <a:lnTo>
                  <a:pt x="442478" y="844814"/>
                </a:lnTo>
                <a:lnTo>
                  <a:pt x="423550" y="882517"/>
                </a:lnTo>
                <a:lnTo>
                  <a:pt x="405018" y="920861"/>
                </a:lnTo>
                <a:lnTo>
                  <a:pt x="386852" y="959876"/>
                </a:lnTo>
                <a:lnTo>
                  <a:pt x="368929" y="999500"/>
                </a:lnTo>
                <a:lnTo>
                  <a:pt x="351525" y="1039733"/>
                </a:lnTo>
                <a:lnTo>
                  <a:pt x="334396" y="1080637"/>
                </a:lnTo>
                <a:lnTo>
                  <a:pt x="317632" y="1122304"/>
                </a:lnTo>
                <a:lnTo>
                  <a:pt x="301233" y="1164335"/>
                </a:lnTo>
                <a:lnTo>
                  <a:pt x="285231" y="1207129"/>
                </a:lnTo>
                <a:lnTo>
                  <a:pt x="269626" y="1250441"/>
                </a:lnTo>
                <a:lnTo>
                  <a:pt x="254386" y="1294394"/>
                </a:lnTo>
                <a:lnTo>
                  <a:pt x="239511" y="1338955"/>
                </a:lnTo>
                <a:lnTo>
                  <a:pt x="225033" y="1384041"/>
                </a:lnTo>
                <a:lnTo>
                  <a:pt x="210952" y="1429643"/>
                </a:lnTo>
                <a:lnTo>
                  <a:pt x="197357" y="1475744"/>
                </a:lnTo>
                <a:lnTo>
                  <a:pt x="184038" y="1522475"/>
                </a:lnTo>
                <a:lnTo>
                  <a:pt x="171206" y="1569719"/>
                </a:lnTo>
                <a:lnTo>
                  <a:pt x="158892" y="1617476"/>
                </a:lnTo>
                <a:lnTo>
                  <a:pt x="146822" y="1665600"/>
                </a:lnTo>
                <a:lnTo>
                  <a:pt x="135392" y="1714368"/>
                </a:lnTo>
                <a:lnTo>
                  <a:pt x="124205" y="1763648"/>
                </a:lnTo>
                <a:lnTo>
                  <a:pt x="113537" y="1813310"/>
                </a:lnTo>
                <a:lnTo>
                  <a:pt x="103388" y="1863470"/>
                </a:lnTo>
                <a:lnTo>
                  <a:pt x="93604" y="1914012"/>
                </a:lnTo>
                <a:lnTo>
                  <a:pt x="84216" y="1965066"/>
                </a:lnTo>
                <a:lnTo>
                  <a:pt x="75316" y="2016501"/>
                </a:lnTo>
                <a:lnTo>
                  <a:pt x="66934" y="2068448"/>
                </a:lnTo>
                <a:lnTo>
                  <a:pt x="59070" y="2120777"/>
                </a:lnTo>
                <a:lnTo>
                  <a:pt x="51572" y="2173473"/>
                </a:lnTo>
                <a:lnTo>
                  <a:pt x="44592" y="2226563"/>
                </a:lnTo>
                <a:lnTo>
                  <a:pt x="38099" y="2280153"/>
                </a:lnTo>
                <a:lnTo>
                  <a:pt x="32125" y="2334005"/>
                </a:lnTo>
                <a:lnTo>
                  <a:pt x="26669" y="2388239"/>
                </a:lnTo>
                <a:lnTo>
                  <a:pt x="21732" y="2442840"/>
                </a:lnTo>
                <a:lnTo>
                  <a:pt x="17160" y="2497704"/>
                </a:lnTo>
                <a:lnTo>
                  <a:pt x="13197" y="2552949"/>
                </a:lnTo>
                <a:lnTo>
                  <a:pt x="9662" y="2608575"/>
                </a:lnTo>
                <a:lnTo>
                  <a:pt x="6736" y="2664582"/>
                </a:lnTo>
                <a:lnTo>
                  <a:pt x="4328" y="2720720"/>
                </a:lnTo>
                <a:lnTo>
                  <a:pt x="2407" y="2777240"/>
                </a:lnTo>
                <a:lnTo>
                  <a:pt x="1158" y="2834127"/>
                </a:lnTo>
                <a:lnTo>
                  <a:pt x="243" y="2891158"/>
                </a:lnTo>
                <a:lnTo>
                  <a:pt x="0" y="2948427"/>
                </a:lnTo>
                <a:lnTo>
                  <a:pt x="736732" y="2948427"/>
                </a:lnTo>
                <a:lnTo>
                  <a:pt x="736975" y="2892551"/>
                </a:lnTo>
                <a:lnTo>
                  <a:pt x="737737" y="2836794"/>
                </a:lnTo>
                <a:lnTo>
                  <a:pt x="739139" y="2781299"/>
                </a:lnTo>
                <a:lnTo>
                  <a:pt x="740907" y="2725923"/>
                </a:lnTo>
                <a:lnTo>
                  <a:pt x="743193" y="2670941"/>
                </a:lnTo>
                <a:lnTo>
                  <a:pt x="746119" y="2616077"/>
                </a:lnTo>
                <a:lnTo>
                  <a:pt x="749442" y="2561594"/>
                </a:lnTo>
                <a:lnTo>
                  <a:pt x="753252" y="2507229"/>
                </a:lnTo>
                <a:lnTo>
                  <a:pt x="757671" y="2453258"/>
                </a:lnTo>
                <a:lnTo>
                  <a:pt x="762518" y="2399537"/>
                </a:lnTo>
                <a:lnTo>
                  <a:pt x="767730" y="2346197"/>
                </a:lnTo>
                <a:lnTo>
                  <a:pt x="773551" y="2293107"/>
                </a:lnTo>
                <a:lnTo>
                  <a:pt x="779922" y="2240279"/>
                </a:lnTo>
                <a:lnTo>
                  <a:pt x="786627" y="2187951"/>
                </a:lnTo>
                <a:lnTo>
                  <a:pt x="793882" y="2135885"/>
                </a:lnTo>
                <a:lnTo>
                  <a:pt x="801502" y="2084201"/>
                </a:lnTo>
                <a:lnTo>
                  <a:pt x="809640" y="2032766"/>
                </a:lnTo>
                <a:lnTo>
                  <a:pt x="818266" y="1981830"/>
                </a:lnTo>
                <a:lnTo>
                  <a:pt x="827410" y="1931288"/>
                </a:lnTo>
                <a:lnTo>
                  <a:pt x="836797" y="1881128"/>
                </a:lnTo>
                <a:lnTo>
                  <a:pt x="846825" y="1831335"/>
                </a:lnTo>
                <a:lnTo>
                  <a:pt x="857249" y="1782068"/>
                </a:lnTo>
                <a:lnTo>
                  <a:pt x="868039" y="1733168"/>
                </a:lnTo>
                <a:lnTo>
                  <a:pt x="879347" y="1684650"/>
                </a:lnTo>
                <a:lnTo>
                  <a:pt x="891021" y="1636775"/>
                </a:lnTo>
                <a:lnTo>
                  <a:pt x="903091" y="1589150"/>
                </a:lnTo>
                <a:lnTo>
                  <a:pt x="915680" y="1542156"/>
                </a:lnTo>
                <a:lnTo>
                  <a:pt x="928634" y="1495556"/>
                </a:lnTo>
                <a:lnTo>
                  <a:pt x="941953" y="1449573"/>
                </a:lnTo>
                <a:lnTo>
                  <a:pt x="955791" y="1403984"/>
                </a:lnTo>
                <a:lnTo>
                  <a:pt x="969904" y="1358889"/>
                </a:lnTo>
                <a:lnTo>
                  <a:pt x="984503" y="1314449"/>
                </a:lnTo>
                <a:lnTo>
                  <a:pt x="999500" y="1270497"/>
                </a:lnTo>
                <a:lnTo>
                  <a:pt x="1014862" y="1227063"/>
                </a:lnTo>
                <a:lnTo>
                  <a:pt x="1030620" y="1184147"/>
                </a:lnTo>
                <a:lnTo>
                  <a:pt x="1046744" y="1141994"/>
                </a:lnTo>
                <a:lnTo>
                  <a:pt x="1063233" y="1100206"/>
                </a:lnTo>
                <a:lnTo>
                  <a:pt x="1080150" y="1059179"/>
                </a:lnTo>
                <a:lnTo>
                  <a:pt x="1097279" y="1018672"/>
                </a:lnTo>
                <a:lnTo>
                  <a:pt x="1114927" y="978773"/>
                </a:lnTo>
                <a:lnTo>
                  <a:pt x="1132972" y="939545"/>
                </a:lnTo>
                <a:lnTo>
                  <a:pt x="1151260" y="900927"/>
                </a:lnTo>
                <a:lnTo>
                  <a:pt x="1169913" y="862949"/>
                </a:lnTo>
                <a:lnTo>
                  <a:pt x="1188963" y="825764"/>
                </a:lnTo>
                <a:lnTo>
                  <a:pt x="1208410" y="789035"/>
                </a:lnTo>
                <a:lnTo>
                  <a:pt x="1228100" y="753099"/>
                </a:lnTo>
                <a:lnTo>
                  <a:pt x="1248155" y="717925"/>
                </a:lnTo>
                <a:lnTo>
                  <a:pt x="1268486" y="683392"/>
                </a:lnTo>
                <a:lnTo>
                  <a:pt x="1289303" y="649467"/>
                </a:lnTo>
                <a:lnTo>
                  <a:pt x="1310274" y="616457"/>
                </a:lnTo>
                <a:lnTo>
                  <a:pt x="1331610" y="584057"/>
                </a:lnTo>
                <a:lnTo>
                  <a:pt x="1353311" y="552449"/>
                </a:lnTo>
                <a:lnTo>
                  <a:pt x="1397629" y="491368"/>
                </a:lnTo>
                <a:lnTo>
                  <a:pt x="1443106" y="433577"/>
                </a:lnTo>
                <a:lnTo>
                  <a:pt x="1489709" y="378835"/>
                </a:lnTo>
                <a:lnTo>
                  <a:pt x="1537594" y="327538"/>
                </a:lnTo>
                <a:lnTo>
                  <a:pt x="1586483" y="279532"/>
                </a:lnTo>
                <a:lnTo>
                  <a:pt x="1636532" y="234939"/>
                </a:lnTo>
                <a:lnTo>
                  <a:pt x="1687586" y="193913"/>
                </a:lnTo>
                <a:lnTo>
                  <a:pt x="1739645" y="156575"/>
                </a:lnTo>
                <a:lnTo>
                  <a:pt x="1792620" y="122925"/>
                </a:lnTo>
                <a:lnTo>
                  <a:pt x="1846569" y="92963"/>
                </a:lnTo>
                <a:lnTo>
                  <a:pt x="1801367" y="71231"/>
                </a:lnTo>
                <a:lnTo>
                  <a:pt x="1755769" y="52456"/>
                </a:lnTo>
                <a:lnTo>
                  <a:pt x="1709927" y="36454"/>
                </a:lnTo>
                <a:lnTo>
                  <a:pt x="1663964" y="23378"/>
                </a:lnTo>
                <a:lnTo>
                  <a:pt x="1617725" y="13075"/>
                </a:lnTo>
                <a:lnTo>
                  <a:pt x="1571365" y="5852"/>
                </a:lnTo>
                <a:lnTo>
                  <a:pt x="1524761" y="1523"/>
                </a:lnTo>
                <a:lnTo>
                  <a:pt x="1478279" y="0"/>
                </a:lnTo>
                <a:close/>
              </a:path>
            </a:pathLst>
          </a:custGeom>
          <a:solidFill>
            <a:srgbClr val="375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71009" y="2439162"/>
            <a:ext cx="4015740" cy="2948940"/>
          </a:xfrm>
          <a:custGeom>
            <a:avLst/>
            <a:gdLst/>
            <a:ahLst/>
            <a:cxnLst/>
            <a:rect l="l" t="t" r="r" b="b"/>
            <a:pathLst>
              <a:path w="4015740" h="2948940">
                <a:moveTo>
                  <a:pt x="1846966" y="92963"/>
                </a:moveTo>
                <a:lnTo>
                  <a:pt x="1792864" y="122925"/>
                </a:lnTo>
                <a:lnTo>
                  <a:pt x="1739889" y="156575"/>
                </a:lnTo>
                <a:lnTo>
                  <a:pt x="1687829" y="193913"/>
                </a:lnTo>
                <a:lnTo>
                  <a:pt x="1636775" y="234939"/>
                </a:lnTo>
                <a:lnTo>
                  <a:pt x="1586727" y="279532"/>
                </a:lnTo>
                <a:lnTo>
                  <a:pt x="1537837" y="327538"/>
                </a:lnTo>
                <a:lnTo>
                  <a:pt x="1489953" y="378835"/>
                </a:lnTo>
                <a:lnTo>
                  <a:pt x="1443349" y="433577"/>
                </a:lnTo>
                <a:lnTo>
                  <a:pt x="1397751" y="491368"/>
                </a:lnTo>
                <a:lnTo>
                  <a:pt x="1353555" y="552449"/>
                </a:lnTo>
                <a:lnTo>
                  <a:pt x="1331854" y="584057"/>
                </a:lnTo>
                <a:lnTo>
                  <a:pt x="1310518" y="616336"/>
                </a:lnTo>
                <a:lnTo>
                  <a:pt x="1289425" y="649467"/>
                </a:lnTo>
                <a:lnTo>
                  <a:pt x="1268729" y="683392"/>
                </a:lnTo>
                <a:lnTo>
                  <a:pt x="1248277" y="717925"/>
                </a:lnTo>
                <a:lnTo>
                  <a:pt x="1228222" y="753099"/>
                </a:lnTo>
                <a:lnTo>
                  <a:pt x="1208531" y="789035"/>
                </a:lnTo>
                <a:lnTo>
                  <a:pt x="1189238" y="825764"/>
                </a:lnTo>
                <a:lnTo>
                  <a:pt x="1170188" y="862949"/>
                </a:lnTo>
                <a:lnTo>
                  <a:pt x="1151381" y="900927"/>
                </a:lnTo>
                <a:lnTo>
                  <a:pt x="1133093" y="939545"/>
                </a:lnTo>
                <a:lnTo>
                  <a:pt x="1115202" y="978773"/>
                </a:lnTo>
                <a:lnTo>
                  <a:pt x="1097523" y="1018672"/>
                </a:lnTo>
                <a:lnTo>
                  <a:pt x="1080272" y="1059179"/>
                </a:lnTo>
                <a:lnTo>
                  <a:pt x="1063386" y="1100206"/>
                </a:lnTo>
                <a:lnTo>
                  <a:pt x="1046866" y="1141994"/>
                </a:lnTo>
                <a:lnTo>
                  <a:pt x="1030742" y="1184147"/>
                </a:lnTo>
                <a:lnTo>
                  <a:pt x="1014983" y="1227063"/>
                </a:lnTo>
                <a:lnTo>
                  <a:pt x="999622" y="1270497"/>
                </a:lnTo>
                <a:lnTo>
                  <a:pt x="984625" y="1314449"/>
                </a:lnTo>
                <a:lnTo>
                  <a:pt x="970025" y="1358889"/>
                </a:lnTo>
                <a:lnTo>
                  <a:pt x="955944" y="1403984"/>
                </a:lnTo>
                <a:lnTo>
                  <a:pt x="942075" y="1449573"/>
                </a:lnTo>
                <a:lnTo>
                  <a:pt x="928756" y="1495556"/>
                </a:lnTo>
                <a:lnTo>
                  <a:pt x="915802" y="1542156"/>
                </a:lnTo>
                <a:lnTo>
                  <a:pt x="903213" y="1589150"/>
                </a:lnTo>
                <a:lnTo>
                  <a:pt x="891174" y="1636775"/>
                </a:lnTo>
                <a:lnTo>
                  <a:pt x="879469" y="1684650"/>
                </a:lnTo>
                <a:lnTo>
                  <a:pt x="868161" y="1733168"/>
                </a:lnTo>
                <a:lnTo>
                  <a:pt x="857371" y="1782068"/>
                </a:lnTo>
                <a:lnTo>
                  <a:pt x="846978" y="1831335"/>
                </a:lnTo>
                <a:lnTo>
                  <a:pt x="836919" y="1881128"/>
                </a:lnTo>
                <a:lnTo>
                  <a:pt x="827531" y="1931288"/>
                </a:lnTo>
                <a:lnTo>
                  <a:pt x="818387" y="1981830"/>
                </a:lnTo>
                <a:lnTo>
                  <a:pt x="809762" y="2032766"/>
                </a:lnTo>
                <a:lnTo>
                  <a:pt x="801623" y="2084201"/>
                </a:lnTo>
                <a:lnTo>
                  <a:pt x="794003" y="2135885"/>
                </a:lnTo>
                <a:lnTo>
                  <a:pt x="786780" y="2187951"/>
                </a:lnTo>
                <a:lnTo>
                  <a:pt x="780044" y="2240279"/>
                </a:lnTo>
                <a:lnTo>
                  <a:pt x="773673" y="2293107"/>
                </a:lnTo>
                <a:lnTo>
                  <a:pt x="767852" y="2346197"/>
                </a:lnTo>
                <a:lnTo>
                  <a:pt x="762640" y="2399537"/>
                </a:lnTo>
                <a:lnTo>
                  <a:pt x="757671" y="2453258"/>
                </a:lnTo>
                <a:lnTo>
                  <a:pt x="753374" y="2507229"/>
                </a:lnTo>
                <a:lnTo>
                  <a:pt x="749564" y="2561462"/>
                </a:lnTo>
                <a:lnTo>
                  <a:pt x="746241" y="2616077"/>
                </a:lnTo>
                <a:lnTo>
                  <a:pt x="743346" y="2670941"/>
                </a:lnTo>
                <a:lnTo>
                  <a:pt x="741060" y="2725923"/>
                </a:lnTo>
                <a:lnTo>
                  <a:pt x="739139" y="2781299"/>
                </a:lnTo>
                <a:lnTo>
                  <a:pt x="737859" y="2836794"/>
                </a:lnTo>
                <a:lnTo>
                  <a:pt x="737097" y="2892551"/>
                </a:lnTo>
                <a:lnTo>
                  <a:pt x="736853" y="2948427"/>
                </a:lnTo>
                <a:lnTo>
                  <a:pt x="0" y="2948427"/>
                </a:lnTo>
                <a:lnTo>
                  <a:pt x="243" y="2891158"/>
                </a:lnTo>
                <a:lnTo>
                  <a:pt x="1158" y="2834009"/>
                </a:lnTo>
                <a:lnTo>
                  <a:pt x="2407" y="2777240"/>
                </a:lnTo>
                <a:lnTo>
                  <a:pt x="4328" y="2720720"/>
                </a:lnTo>
                <a:lnTo>
                  <a:pt x="6736" y="2664582"/>
                </a:lnTo>
                <a:lnTo>
                  <a:pt x="9784" y="2608575"/>
                </a:lnTo>
                <a:lnTo>
                  <a:pt x="13197" y="2552949"/>
                </a:lnTo>
                <a:lnTo>
                  <a:pt x="17160" y="2497704"/>
                </a:lnTo>
                <a:lnTo>
                  <a:pt x="21732" y="2442840"/>
                </a:lnTo>
                <a:lnTo>
                  <a:pt x="26669" y="2388239"/>
                </a:lnTo>
                <a:lnTo>
                  <a:pt x="32125" y="2334005"/>
                </a:lnTo>
                <a:lnTo>
                  <a:pt x="38099" y="2280035"/>
                </a:lnTo>
                <a:lnTo>
                  <a:pt x="44592" y="2226563"/>
                </a:lnTo>
                <a:lnTo>
                  <a:pt x="51572" y="2173473"/>
                </a:lnTo>
                <a:lnTo>
                  <a:pt x="59070" y="2120777"/>
                </a:lnTo>
                <a:lnTo>
                  <a:pt x="66934" y="2068448"/>
                </a:lnTo>
                <a:lnTo>
                  <a:pt x="75316" y="2016501"/>
                </a:lnTo>
                <a:lnTo>
                  <a:pt x="84216" y="1965066"/>
                </a:lnTo>
                <a:lnTo>
                  <a:pt x="93604" y="1914012"/>
                </a:lnTo>
                <a:lnTo>
                  <a:pt x="103388" y="1863470"/>
                </a:lnTo>
                <a:lnTo>
                  <a:pt x="113537" y="1813310"/>
                </a:lnTo>
                <a:lnTo>
                  <a:pt x="124205" y="1763517"/>
                </a:lnTo>
                <a:lnTo>
                  <a:pt x="135392" y="1714368"/>
                </a:lnTo>
                <a:lnTo>
                  <a:pt x="146944" y="1665600"/>
                </a:lnTo>
                <a:lnTo>
                  <a:pt x="158892" y="1617476"/>
                </a:lnTo>
                <a:lnTo>
                  <a:pt x="171328" y="1569719"/>
                </a:lnTo>
                <a:lnTo>
                  <a:pt x="184160" y="1522475"/>
                </a:lnTo>
                <a:lnTo>
                  <a:pt x="197357" y="1475744"/>
                </a:lnTo>
                <a:lnTo>
                  <a:pt x="210952" y="1429643"/>
                </a:lnTo>
                <a:lnTo>
                  <a:pt x="225033" y="1384041"/>
                </a:lnTo>
                <a:lnTo>
                  <a:pt x="239511" y="1338955"/>
                </a:lnTo>
                <a:lnTo>
                  <a:pt x="254386" y="1294394"/>
                </a:lnTo>
                <a:lnTo>
                  <a:pt x="269626" y="1250441"/>
                </a:lnTo>
                <a:lnTo>
                  <a:pt x="285231" y="1207129"/>
                </a:lnTo>
                <a:lnTo>
                  <a:pt x="301233" y="1164335"/>
                </a:lnTo>
                <a:lnTo>
                  <a:pt x="317632" y="1122304"/>
                </a:lnTo>
                <a:lnTo>
                  <a:pt x="334396" y="1080637"/>
                </a:lnTo>
                <a:lnTo>
                  <a:pt x="351525" y="1039733"/>
                </a:lnTo>
                <a:lnTo>
                  <a:pt x="369051" y="999500"/>
                </a:lnTo>
                <a:lnTo>
                  <a:pt x="386852" y="959876"/>
                </a:lnTo>
                <a:lnTo>
                  <a:pt x="405140" y="920861"/>
                </a:lnTo>
                <a:lnTo>
                  <a:pt x="423671" y="882517"/>
                </a:lnTo>
                <a:lnTo>
                  <a:pt x="442478" y="844814"/>
                </a:lnTo>
                <a:lnTo>
                  <a:pt x="461771" y="807841"/>
                </a:lnTo>
                <a:lnTo>
                  <a:pt x="481340" y="771509"/>
                </a:lnTo>
                <a:lnTo>
                  <a:pt x="501152" y="735970"/>
                </a:lnTo>
                <a:lnTo>
                  <a:pt x="521329" y="701039"/>
                </a:lnTo>
                <a:lnTo>
                  <a:pt x="541903" y="666871"/>
                </a:lnTo>
                <a:lnTo>
                  <a:pt x="562752" y="633465"/>
                </a:lnTo>
                <a:lnTo>
                  <a:pt x="583813" y="600821"/>
                </a:lnTo>
                <a:lnTo>
                  <a:pt x="605271" y="568817"/>
                </a:lnTo>
                <a:lnTo>
                  <a:pt x="649102" y="507248"/>
                </a:lnTo>
                <a:lnTo>
                  <a:pt x="693938" y="448817"/>
                </a:lnTo>
                <a:lnTo>
                  <a:pt x="740023" y="393557"/>
                </a:lnTo>
                <a:lnTo>
                  <a:pt x="787145" y="341619"/>
                </a:lnTo>
                <a:lnTo>
                  <a:pt x="835273" y="292973"/>
                </a:lnTo>
                <a:lnTo>
                  <a:pt x="884316" y="247771"/>
                </a:lnTo>
                <a:lnTo>
                  <a:pt x="934333" y="206105"/>
                </a:lnTo>
                <a:lnTo>
                  <a:pt x="985387" y="168005"/>
                </a:lnTo>
                <a:lnTo>
                  <a:pt x="1037203" y="133593"/>
                </a:lnTo>
                <a:lnTo>
                  <a:pt x="1089903" y="102869"/>
                </a:lnTo>
                <a:lnTo>
                  <a:pt x="1143396" y="76078"/>
                </a:lnTo>
                <a:lnTo>
                  <a:pt x="1197498" y="53218"/>
                </a:lnTo>
                <a:lnTo>
                  <a:pt x="1252484" y="34289"/>
                </a:lnTo>
                <a:lnTo>
                  <a:pt x="1308110" y="19415"/>
                </a:lnTo>
                <a:lnTo>
                  <a:pt x="1364223" y="8625"/>
                </a:lnTo>
                <a:lnTo>
                  <a:pt x="1421129" y="2164"/>
                </a:lnTo>
                <a:lnTo>
                  <a:pt x="1478523" y="0"/>
                </a:lnTo>
                <a:lnTo>
                  <a:pt x="2215377" y="0"/>
                </a:lnTo>
                <a:lnTo>
                  <a:pt x="2275453" y="2407"/>
                </a:lnTo>
                <a:lnTo>
                  <a:pt x="2335164" y="9662"/>
                </a:lnTo>
                <a:lnTo>
                  <a:pt x="2394203" y="21457"/>
                </a:lnTo>
                <a:lnTo>
                  <a:pt x="2452634" y="37978"/>
                </a:lnTo>
                <a:lnTo>
                  <a:pt x="2510424" y="59039"/>
                </a:lnTo>
                <a:lnTo>
                  <a:pt x="2567421" y="84581"/>
                </a:lnTo>
                <a:lnTo>
                  <a:pt x="2623687" y="114421"/>
                </a:lnTo>
                <a:lnTo>
                  <a:pt x="2679191" y="148589"/>
                </a:lnTo>
                <a:lnTo>
                  <a:pt x="2733690" y="186933"/>
                </a:lnTo>
                <a:lnTo>
                  <a:pt x="2787395" y="229361"/>
                </a:lnTo>
                <a:lnTo>
                  <a:pt x="2839973" y="275843"/>
                </a:lnTo>
                <a:lnTo>
                  <a:pt x="2891546" y="326379"/>
                </a:lnTo>
                <a:lnTo>
                  <a:pt x="2942081" y="380603"/>
                </a:lnTo>
                <a:lnTo>
                  <a:pt x="2991368" y="438790"/>
                </a:lnTo>
                <a:lnTo>
                  <a:pt x="3015630" y="469270"/>
                </a:lnTo>
                <a:lnTo>
                  <a:pt x="3039496" y="500633"/>
                </a:lnTo>
                <a:lnTo>
                  <a:pt x="3063118" y="532881"/>
                </a:lnTo>
                <a:lnTo>
                  <a:pt x="3086343" y="566044"/>
                </a:lnTo>
                <a:lnTo>
                  <a:pt x="3109356" y="600212"/>
                </a:lnTo>
                <a:lnTo>
                  <a:pt x="3131941" y="635111"/>
                </a:lnTo>
                <a:lnTo>
                  <a:pt x="3154314" y="670925"/>
                </a:lnTo>
                <a:lnTo>
                  <a:pt x="3176137" y="707501"/>
                </a:lnTo>
                <a:lnTo>
                  <a:pt x="3197748" y="744992"/>
                </a:lnTo>
                <a:lnTo>
                  <a:pt x="3218931" y="783335"/>
                </a:lnTo>
                <a:lnTo>
                  <a:pt x="3239780" y="822563"/>
                </a:lnTo>
                <a:lnTo>
                  <a:pt x="3260232" y="862462"/>
                </a:lnTo>
                <a:lnTo>
                  <a:pt x="3280409" y="903213"/>
                </a:lnTo>
                <a:lnTo>
                  <a:pt x="3300100" y="944879"/>
                </a:lnTo>
                <a:lnTo>
                  <a:pt x="3319393" y="987155"/>
                </a:lnTo>
                <a:lnTo>
                  <a:pt x="3338321" y="1030345"/>
                </a:lnTo>
                <a:lnTo>
                  <a:pt x="3356731" y="1074176"/>
                </a:lnTo>
                <a:lnTo>
                  <a:pt x="3374776" y="1118737"/>
                </a:lnTo>
                <a:lnTo>
                  <a:pt x="3392545" y="1164214"/>
                </a:lnTo>
                <a:lnTo>
                  <a:pt x="3409706" y="1210299"/>
                </a:lnTo>
                <a:lnTo>
                  <a:pt x="3426470" y="1257056"/>
                </a:lnTo>
                <a:lnTo>
                  <a:pt x="3442837" y="1304665"/>
                </a:lnTo>
                <a:lnTo>
                  <a:pt x="3458717" y="1352915"/>
                </a:lnTo>
                <a:lnTo>
                  <a:pt x="3474201" y="1401830"/>
                </a:lnTo>
                <a:lnTo>
                  <a:pt x="3489197" y="1451360"/>
                </a:lnTo>
                <a:lnTo>
                  <a:pt x="3503675" y="1501652"/>
                </a:lnTo>
                <a:lnTo>
                  <a:pt x="3517788" y="1552574"/>
                </a:lnTo>
                <a:lnTo>
                  <a:pt x="3531351" y="1604141"/>
                </a:lnTo>
                <a:lnTo>
                  <a:pt x="3544458" y="1656338"/>
                </a:lnTo>
                <a:lnTo>
                  <a:pt x="3557015" y="1709297"/>
                </a:lnTo>
                <a:lnTo>
                  <a:pt x="3569086" y="1762755"/>
                </a:lnTo>
                <a:lnTo>
                  <a:pt x="3580637" y="1816739"/>
                </a:lnTo>
                <a:lnTo>
                  <a:pt x="3591702" y="1871471"/>
                </a:lnTo>
                <a:lnTo>
                  <a:pt x="3602217" y="1926716"/>
                </a:lnTo>
                <a:lnTo>
                  <a:pt x="3612276" y="1982474"/>
                </a:lnTo>
                <a:lnTo>
                  <a:pt x="3621785" y="2038862"/>
                </a:lnTo>
                <a:lnTo>
                  <a:pt x="3630686" y="2095880"/>
                </a:lnTo>
                <a:lnTo>
                  <a:pt x="3639068" y="2153280"/>
                </a:lnTo>
                <a:lnTo>
                  <a:pt x="3646809" y="2211323"/>
                </a:lnTo>
                <a:lnTo>
                  <a:pt x="4015221" y="2211323"/>
                </a:lnTo>
                <a:lnTo>
                  <a:pt x="3325367" y="2948427"/>
                </a:lnTo>
                <a:lnTo>
                  <a:pt x="2541666" y="2211323"/>
                </a:lnTo>
                <a:lnTo>
                  <a:pt x="2910077" y="2211323"/>
                </a:lnTo>
                <a:lnTo>
                  <a:pt x="2902214" y="2153280"/>
                </a:lnTo>
                <a:lnTo>
                  <a:pt x="2893832" y="2095880"/>
                </a:lnTo>
                <a:lnTo>
                  <a:pt x="2884931" y="2038862"/>
                </a:lnTo>
                <a:lnTo>
                  <a:pt x="2875422" y="1982474"/>
                </a:lnTo>
                <a:lnTo>
                  <a:pt x="2865363" y="1926716"/>
                </a:lnTo>
                <a:lnTo>
                  <a:pt x="2854848" y="1871471"/>
                </a:lnTo>
                <a:lnTo>
                  <a:pt x="2843783" y="1816739"/>
                </a:lnTo>
                <a:lnTo>
                  <a:pt x="2832232" y="1762755"/>
                </a:lnTo>
                <a:lnTo>
                  <a:pt x="2820161" y="1709297"/>
                </a:lnTo>
                <a:lnTo>
                  <a:pt x="2807604" y="1656338"/>
                </a:lnTo>
                <a:lnTo>
                  <a:pt x="2794497" y="1604141"/>
                </a:lnTo>
                <a:lnTo>
                  <a:pt x="2780934" y="1552574"/>
                </a:lnTo>
                <a:lnTo>
                  <a:pt x="2766943" y="1501652"/>
                </a:lnTo>
                <a:lnTo>
                  <a:pt x="2752343" y="1451360"/>
                </a:lnTo>
                <a:lnTo>
                  <a:pt x="2737347" y="1401830"/>
                </a:lnTo>
                <a:lnTo>
                  <a:pt x="2721985" y="1352915"/>
                </a:lnTo>
                <a:lnTo>
                  <a:pt x="2705983" y="1304665"/>
                </a:lnTo>
                <a:lnTo>
                  <a:pt x="2689738" y="1257056"/>
                </a:lnTo>
                <a:lnTo>
                  <a:pt x="2672852" y="1210299"/>
                </a:lnTo>
                <a:lnTo>
                  <a:pt x="2655691" y="1164214"/>
                </a:lnTo>
                <a:lnTo>
                  <a:pt x="2638043" y="1118859"/>
                </a:lnTo>
                <a:lnTo>
                  <a:pt x="2619877" y="1074176"/>
                </a:lnTo>
                <a:lnTo>
                  <a:pt x="2601467" y="1030345"/>
                </a:lnTo>
                <a:lnTo>
                  <a:pt x="2582539" y="987155"/>
                </a:lnTo>
                <a:lnTo>
                  <a:pt x="2563246" y="944879"/>
                </a:lnTo>
                <a:lnTo>
                  <a:pt x="2543555" y="903213"/>
                </a:lnTo>
                <a:lnTo>
                  <a:pt x="2523500" y="862462"/>
                </a:lnTo>
                <a:lnTo>
                  <a:pt x="2502926" y="822563"/>
                </a:lnTo>
                <a:lnTo>
                  <a:pt x="2482077" y="783335"/>
                </a:lnTo>
                <a:lnTo>
                  <a:pt x="2460894" y="744992"/>
                </a:lnTo>
                <a:lnTo>
                  <a:pt x="2439283" y="707501"/>
                </a:lnTo>
                <a:lnTo>
                  <a:pt x="2417460" y="670925"/>
                </a:lnTo>
                <a:lnTo>
                  <a:pt x="2395087" y="635111"/>
                </a:lnTo>
                <a:lnTo>
                  <a:pt x="2372502" y="600212"/>
                </a:lnTo>
                <a:lnTo>
                  <a:pt x="2349642" y="566044"/>
                </a:lnTo>
                <a:lnTo>
                  <a:pt x="2326264" y="532881"/>
                </a:lnTo>
                <a:lnTo>
                  <a:pt x="2302642" y="500633"/>
                </a:lnTo>
                <a:lnTo>
                  <a:pt x="2278776" y="469270"/>
                </a:lnTo>
                <a:lnTo>
                  <a:pt x="2254514" y="438790"/>
                </a:lnTo>
                <a:lnTo>
                  <a:pt x="2230008" y="409315"/>
                </a:lnTo>
                <a:lnTo>
                  <a:pt x="2180081" y="353049"/>
                </a:lnTo>
                <a:lnTo>
                  <a:pt x="2129027" y="300593"/>
                </a:lnTo>
                <a:lnTo>
                  <a:pt x="2076968" y="252100"/>
                </a:lnTo>
                <a:lnTo>
                  <a:pt x="1996836" y="186933"/>
                </a:lnTo>
                <a:lnTo>
                  <a:pt x="1942337" y="148589"/>
                </a:lnTo>
                <a:lnTo>
                  <a:pt x="1886833" y="114421"/>
                </a:lnTo>
                <a:lnTo>
                  <a:pt x="1830567" y="84581"/>
                </a:lnTo>
                <a:lnTo>
                  <a:pt x="1773570" y="59039"/>
                </a:lnTo>
                <a:lnTo>
                  <a:pt x="1715780" y="37978"/>
                </a:lnTo>
                <a:lnTo>
                  <a:pt x="1657349" y="21457"/>
                </a:lnTo>
                <a:lnTo>
                  <a:pt x="1598310" y="9662"/>
                </a:lnTo>
                <a:lnTo>
                  <a:pt x="1538599" y="2407"/>
                </a:lnTo>
                <a:lnTo>
                  <a:pt x="1508638" y="640"/>
                </a:lnTo>
                <a:lnTo>
                  <a:pt x="1478523" y="0"/>
                </a:lnTo>
              </a:path>
            </a:pathLst>
          </a:custGeom>
          <a:ln w="13715">
            <a:solidFill>
              <a:srgbClr val="2E52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060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366" y="712138"/>
            <a:ext cx="2013585" cy="549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Övning:</a:t>
            </a:r>
            <a:endParaRPr sz="41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49347" y="918840"/>
            <a:ext cx="354901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25" b="0" spc="7" baseline="1291" dirty="0">
                <a:latin typeface="Calibri Light"/>
                <a:cs typeface="Calibri Light"/>
              </a:rPr>
              <a:t>Google:</a:t>
            </a:r>
            <a:r>
              <a:rPr sz="3225" b="0" spc="-97" baseline="1291" dirty="0">
                <a:latin typeface="Times New Roman"/>
                <a:cs typeface="Times New Roman"/>
              </a:rPr>
              <a:t> </a:t>
            </a:r>
            <a:r>
              <a:rPr sz="2250" b="0" dirty="0">
                <a:latin typeface="Calibri Light"/>
                <a:cs typeface="Calibri Light"/>
              </a:rPr>
              <a:t>wikip</a:t>
            </a:r>
            <a:r>
              <a:rPr sz="2250" b="0" spc="-10" dirty="0">
                <a:latin typeface="Calibri Light"/>
                <a:cs typeface="Calibri Light"/>
              </a:rPr>
              <a:t>e</a:t>
            </a:r>
            <a:r>
              <a:rPr sz="2250" b="0" dirty="0">
                <a:latin typeface="Calibri Light"/>
                <a:cs typeface="Calibri Light"/>
              </a:rPr>
              <a:t>dia</a:t>
            </a:r>
            <a:endParaRPr sz="225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3225" b="0" spc="7" baseline="1291" dirty="0">
                <a:latin typeface="Calibri Light"/>
                <a:cs typeface="Calibri Light"/>
              </a:rPr>
              <a:t>G</a:t>
            </a:r>
            <a:r>
              <a:rPr sz="3225" b="0" spc="15" baseline="1291" dirty="0">
                <a:latin typeface="Calibri Light"/>
                <a:cs typeface="Calibri Light"/>
              </a:rPr>
              <a:t>å</a:t>
            </a:r>
            <a:r>
              <a:rPr sz="3225" b="0" spc="-89" baseline="1291" dirty="0">
                <a:latin typeface="Times New Roman"/>
                <a:cs typeface="Times New Roman"/>
              </a:rPr>
              <a:t> </a:t>
            </a:r>
            <a:r>
              <a:rPr sz="3225" b="0" spc="7" baseline="1291" dirty="0">
                <a:latin typeface="Calibri Light"/>
                <a:cs typeface="Calibri Light"/>
              </a:rPr>
              <a:t>til</a:t>
            </a:r>
            <a:r>
              <a:rPr sz="3225" b="0" spc="-15" baseline="1291" dirty="0">
                <a:latin typeface="Calibri Light"/>
                <a:cs typeface="Calibri Light"/>
              </a:rPr>
              <a:t>l</a:t>
            </a:r>
            <a:r>
              <a:rPr sz="3225" b="0" spc="7" baseline="1291" dirty="0">
                <a:latin typeface="Calibri Light"/>
                <a:cs typeface="Calibri Light"/>
              </a:rPr>
              <a:t>:</a:t>
            </a:r>
            <a:r>
              <a:rPr sz="3225" b="0" spc="-120" baseline="1291" dirty="0">
                <a:latin typeface="Times New Roman"/>
                <a:cs typeface="Times New Roman"/>
              </a:rPr>
              <a:t> </a:t>
            </a:r>
            <a:r>
              <a:rPr sz="2250" b="0" u="heavy" spc="-30" dirty="0">
                <a:solidFill>
                  <a:srgbClr val="2C78CC"/>
                </a:solidFill>
                <a:latin typeface="Calibri Light"/>
                <a:cs typeface="Calibri Light"/>
              </a:rPr>
              <a:t>h</a:t>
            </a:r>
            <a:r>
              <a:rPr sz="2250" b="0" u="heavy" spc="-40" dirty="0">
                <a:solidFill>
                  <a:srgbClr val="2C78CC"/>
                </a:solidFill>
                <a:latin typeface="Calibri Light"/>
                <a:cs typeface="Calibri Light"/>
              </a:rPr>
              <a:t>t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t</a:t>
            </a:r>
            <a:r>
              <a:rPr sz="2250" b="0" u="heavy" spc="-20" dirty="0">
                <a:solidFill>
                  <a:srgbClr val="2C78CC"/>
                </a:solidFill>
                <a:latin typeface="Calibri Light"/>
                <a:cs typeface="Calibri Light"/>
              </a:rPr>
              <a:t>p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s:/</a:t>
            </a:r>
            <a:r>
              <a:rPr sz="2250" b="0" u="heavy" spc="-15" dirty="0">
                <a:solidFill>
                  <a:srgbClr val="2C78CC"/>
                </a:solidFill>
                <a:latin typeface="Calibri Light"/>
                <a:cs typeface="Calibri Light"/>
              </a:rPr>
              <a:t>/</a:t>
            </a:r>
            <a:r>
              <a:rPr sz="2250" b="0" u="heavy" spc="-30" dirty="0">
                <a:solidFill>
                  <a:srgbClr val="2C78CC"/>
                </a:solidFill>
                <a:latin typeface="Calibri Light"/>
                <a:cs typeface="Calibri Light"/>
              </a:rPr>
              <a:t>v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o</a:t>
            </a:r>
            <a:r>
              <a:rPr sz="2250" b="0" u="heavy" spc="-45" dirty="0">
                <a:solidFill>
                  <a:srgbClr val="2C78CC"/>
                </a:solidFill>
                <a:latin typeface="Calibri Light"/>
                <a:cs typeface="Calibri Light"/>
              </a:rPr>
              <a:t>y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a</a:t>
            </a:r>
            <a:r>
              <a:rPr sz="2250" b="0" u="heavy" spc="-30" dirty="0">
                <a:solidFill>
                  <a:srgbClr val="2C78CC"/>
                </a:solidFill>
                <a:latin typeface="Calibri Light"/>
                <a:cs typeface="Calibri Light"/>
              </a:rPr>
              <a:t>n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t-</a:t>
            </a:r>
            <a:r>
              <a:rPr sz="2250" b="0" u="heavy" spc="-30" dirty="0">
                <a:solidFill>
                  <a:srgbClr val="2C78CC"/>
                </a:solidFill>
                <a:latin typeface="Calibri Light"/>
                <a:cs typeface="Calibri Light"/>
              </a:rPr>
              <a:t>t</a:t>
            </a:r>
            <a:r>
              <a:rPr sz="2250" b="0" u="heavy" spc="5" dirty="0">
                <a:solidFill>
                  <a:srgbClr val="2C78CC"/>
                </a:solidFill>
                <a:latin typeface="Calibri Light"/>
                <a:cs typeface="Calibri Light"/>
              </a:rPr>
              <a:t>o</a:t>
            </a:r>
            <a:r>
              <a:rPr sz="2250" b="0" u="heavy" spc="15" dirty="0">
                <a:solidFill>
                  <a:srgbClr val="2C78CC"/>
                </a:solidFill>
                <a:latin typeface="Calibri Light"/>
                <a:cs typeface="Calibri Light"/>
              </a:rPr>
              <a:t>o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ls.o</a:t>
            </a:r>
            <a:r>
              <a:rPr sz="2250" b="0" u="heavy" spc="-40" dirty="0">
                <a:solidFill>
                  <a:srgbClr val="2C78CC"/>
                </a:solidFill>
                <a:latin typeface="Calibri Light"/>
                <a:cs typeface="Calibri Light"/>
              </a:rPr>
              <a:t>r</a:t>
            </a:r>
            <a:r>
              <a:rPr sz="2250" b="0" u="heavy" dirty="0">
                <a:solidFill>
                  <a:srgbClr val="2C78CC"/>
                </a:solidFill>
                <a:latin typeface="Calibri Light"/>
                <a:cs typeface="Calibri Light"/>
              </a:rPr>
              <a:t>g</a:t>
            </a:r>
            <a:endParaRPr sz="225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5749" y="1882423"/>
            <a:ext cx="9340974" cy="1459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00249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873250" algn="l"/>
              </a:tabLst>
            </a:pPr>
            <a:r>
              <a:rPr sz="2250" spc="-1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äl</a:t>
            </a:r>
            <a:r>
              <a:rPr sz="2250" spc="5" dirty="0">
                <a:latin typeface="Calibri"/>
                <a:cs typeface="Calibri"/>
              </a:rPr>
              <a:t>j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en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erm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25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5" dirty="0">
                <a:latin typeface="Calibri"/>
                <a:cs typeface="Calibri"/>
              </a:rPr>
              <a:t>h</a:t>
            </a:r>
            <a:r>
              <a:rPr sz="2250" spc="-5" dirty="0">
                <a:latin typeface="Calibri"/>
                <a:cs typeface="Calibri"/>
              </a:rPr>
              <a:t>i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20" dirty="0">
                <a:latin typeface="Times New Roman"/>
                <a:cs typeface="Times New Roman"/>
              </a:rPr>
              <a:t> 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W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k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pe</a:t>
            </a:r>
            <a:r>
              <a:rPr sz="2250" spc="-15" dirty="0">
                <a:latin typeface="Calibri"/>
                <a:cs typeface="Calibri"/>
              </a:rPr>
              <a:t>d</a:t>
            </a:r>
            <a:r>
              <a:rPr sz="2250" spc="5" dirty="0">
                <a:latin typeface="Calibri"/>
                <a:cs typeface="Calibri"/>
              </a:rPr>
              <a:t>i</a:t>
            </a:r>
            <a:r>
              <a:rPr sz="2250" spc="10" dirty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-</a:t>
            </a:r>
            <a:r>
              <a:rPr sz="2250" spc="5" dirty="0" err="1">
                <a:latin typeface="Calibri"/>
                <a:cs typeface="Calibri"/>
              </a:rPr>
              <a:t>i</a:t>
            </a:r>
            <a:r>
              <a:rPr sz="2250" spc="-10" dirty="0" err="1">
                <a:latin typeface="Calibri"/>
                <a:cs typeface="Calibri"/>
              </a:rPr>
              <a:t>n</a:t>
            </a:r>
            <a:r>
              <a:rPr sz="2250" spc="5" dirty="0" err="1">
                <a:latin typeface="Calibri"/>
                <a:cs typeface="Calibri"/>
              </a:rPr>
              <a:t>l</a:t>
            </a:r>
            <a:r>
              <a:rPr sz="2250" dirty="0" err="1">
                <a:latin typeface="Calibri"/>
                <a:cs typeface="Calibri"/>
              </a:rPr>
              <a:t>ä</a:t>
            </a:r>
            <a:r>
              <a:rPr sz="2250" spc="15" dirty="0" err="1">
                <a:latin typeface="Calibri"/>
                <a:cs typeface="Calibri"/>
              </a:rPr>
              <a:t>g</a:t>
            </a:r>
            <a:r>
              <a:rPr sz="2250" dirty="0" err="1">
                <a:latin typeface="Calibri"/>
                <a:cs typeface="Calibri"/>
              </a:rPr>
              <a:t>g</a:t>
            </a:r>
            <a:r>
              <a:rPr sz="2250" spc="-30" dirty="0">
                <a:latin typeface="Times New Roman"/>
                <a:cs typeface="Times New Roman"/>
              </a:rPr>
              <a:t> </a:t>
            </a:r>
            <a:r>
              <a:rPr sz="2250" spc="-25" dirty="0" err="1" smtClean="0">
                <a:latin typeface="Calibri"/>
                <a:cs typeface="Calibri"/>
              </a:rPr>
              <a:t>a</a:t>
            </a:r>
            <a:r>
              <a:rPr sz="2250" spc="-45" dirty="0" err="1" smtClean="0">
                <a:latin typeface="Calibri"/>
                <a:cs typeface="Calibri"/>
              </a:rPr>
              <a:t>t</a:t>
            </a:r>
            <a:r>
              <a:rPr sz="2250" dirty="0" err="1" smtClean="0">
                <a:latin typeface="Calibri"/>
                <a:cs typeface="Calibri"/>
              </a:rPr>
              <a:t>t</a:t>
            </a:r>
            <a:r>
              <a:rPr lang="hr-HR" sz="2250" dirty="0" smtClean="0">
                <a:latin typeface="Calibri"/>
                <a:cs typeface="Calibri"/>
              </a:rPr>
              <a:t> </a:t>
            </a:r>
            <a:r>
              <a:rPr sz="2250" dirty="0" err="1" smtClean="0">
                <a:latin typeface="Calibri"/>
                <a:cs typeface="Calibri"/>
              </a:rPr>
              <a:t>an</a:t>
            </a:r>
            <a:r>
              <a:rPr sz="2250" spc="5" dirty="0" err="1" smtClean="0">
                <a:latin typeface="Calibri"/>
                <a:cs typeface="Calibri"/>
              </a:rPr>
              <a:t>al</a:t>
            </a:r>
            <a:r>
              <a:rPr sz="2250" spc="-25" dirty="0" err="1" smtClean="0">
                <a:latin typeface="Calibri"/>
                <a:cs typeface="Calibri"/>
              </a:rPr>
              <a:t>y</a:t>
            </a:r>
            <a:r>
              <a:rPr sz="2250" spc="-5" dirty="0" err="1" smtClean="0">
                <a:latin typeface="Calibri"/>
                <a:cs typeface="Calibri"/>
              </a:rPr>
              <a:t>se</a:t>
            </a:r>
            <a:r>
              <a:rPr sz="2250" spc="-50" dirty="0" err="1" smtClean="0">
                <a:latin typeface="Calibri"/>
                <a:cs typeface="Calibri"/>
              </a:rPr>
              <a:t>r</a:t>
            </a:r>
            <a:r>
              <a:rPr sz="2250" dirty="0" err="1" smtClean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,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dirty="0" err="1" smtClean="0">
                <a:latin typeface="Calibri"/>
                <a:cs typeface="Calibri"/>
              </a:rPr>
              <a:t>t.</a:t>
            </a:r>
            <a:r>
              <a:rPr sz="2250" spc="-40" dirty="0" err="1" smtClean="0">
                <a:latin typeface="Calibri"/>
                <a:cs typeface="Calibri"/>
              </a:rPr>
              <a:t>e</a:t>
            </a:r>
            <a:r>
              <a:rPr sz="2250" spc="-5" dirty="0" err="1" smtClean="0">
                <a:latin typeface="Calibri"/>
                <a:cs typeface="Calibri"/>
              </a:rPr>
              <a:t>x</a:t>
            </a:r>
            <a:r>
              <a:rPr sz="2250" spc="-5" dirty="0" smtClean="0">
                <a:latin typeface="Calibri"/>
                <a:cs typeface="Calibri"/>
              </a:rPr>
              <a:t>.</a:t>
            </a:r>
            <a:endParaRPr lang="hr-HR" sz="2250" dirty="0">
              <a:latin typeface="Calibri"/>
              <a:cs typeface="Calibri"/>
            </a:endParaRPr>
          </a:p>
          <a:p>
            <a:pPr marL="2000249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873250" algn="l"/>
              </a:tabLst>
            </a:pPr>
            <a:r>
              <a:rPr sz="1800" spc="20" dirty="0" smtClean="0">
                <a:latin typeface="Century Gothic"/>
                <a:cs typeface="Century Gothic"/>
              </a:rPr>
              <a:t>I</a:t>
            </a:r>
            <a:r>
              <a:rPr sz="1800" spc="-25" dirty="0" smtClean="0">
                <a:latin typeface="Century Gothic"/>
                <a:cs typeface="Century Gothic"/>
              </a:rPr>
              <a:t>n</a:t>
            </a:r>
            <a:r>
              <a:rPr sz="1800" spc="-10" dirty="0" smtClean="0">
                <a:latin typeface="Century Gothic"/>
                <a:cs typeface="Century Gothic"/>
              </a:rPr>
              <a:t>fo</a:t>
            </a:r>
            <a:r>
              <a:rPr sz="1800" spc="-15" dirty="0" smtClean="0">
                <a:latin typeface="Century Gothic"/>
                <a:cs typeface="Century Gothic"/>
              </a:rPr>
              <a:t>rma</a:t>
            </a:r>
            <a:r>
              <a:rPr sz="1800" spc="-25" dirty="0" smtClean="0">
                <a:latin typeface="Century Gothic"/>
                <a:cs typeface="Century Gothic"/>
              </a:rPr>
              <a:t>t</a:t>
            </a:r>
            <a:r>
              <a:rPr sz="1800" spc="20" dirty="0" smtClean="0">
                <a:latin typeface="Century Gothic"/>
                <a:cs typeface="Century Gothic"/>
              </a:rPr>
              <a:t>i</a:t>
            </a:r>
            <a:r>
              <a:rPr sz="1800" spc="-15" dirty="0" smtClean="0">
                <a:latin typeface="Century Gothic"/>
                <a:cs typeface="Century Gothic"/>
              </a:rPr>
              <a:t>o</a:t>
            </a:r>
            <a:r>
              <a:rPr sz="1800" spc="-20" dirty="0" smtClean="0">
                <a:latin typeface="Century Gothic"/>
                <a:cs typeface="Century Gothic"/>
              </a:rPr>
              <a:t>n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k</a:t>
            </a:r>
            <a:r>
              <a:rPr sz="1800" spc="-25" dirty="0">
                <a:latin typeface="Century Gothic"/>
                <a:cs typeface="Century Gothic"/>
              </a:rPr>
              <a:t>un</a:t>
            </a:r>
            <a:r>
              <a:rPr sz="1800" spc="-5" dirty="0">
                <a:latin typeface="Century Gothic"/>
                <a:cs typeface="Century Gothic"/>
              </a:rPr>
              <a:t>s</a:t>
            </a:r>
            <a:r>
              <a:rPr sz="1800" spc="-10" dirty="0">
                <a:latin typeface="Century Gothic"/>
                <a:cs typeface="Century Gothic"/>
              </a:rPr>
              <a:t>ka</a:t>
            </a:r>
            <a:r>
              <a:rPr sz="1800" spc="-5" dirty="0">
                <a:latin typeface="Century Gothic"/>
                <a:cs typeface="Century Gothic"/>
              </a:rPr>
              <a:t>p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s</a:t>
            </a:r>
            <a:r>
              <a:rPr sz="1800" spc="-15" dirty="0">
                <a:latin typeface="Century Gothic"/>
                <a:cs typeface="Century Gothic"/>
              </a:rPr>
              <a:t>t</a:t>
            </a:r>
            <a:r>
              <a:rPr sz="1800" spc="-10" dirty="0">
                <a:latin typeface="Century Gothic"/>
                <a:cs typeface="Century Gothic"/>
              </a:rPr>
              <a:t>ord</a:t>
            </a:r>
            <a:r>
              <a:rPr sz="1800" spc="-25" dirty="0">
                <a:latin typeface="Century Gothic"/>
                <a:cs typeface="Century Gothic"/>
              </a:rPr>
              <a:t>at</a:t>
            </a:r>
            <a:r>
              <a:rPr sz="1800" spc="-5" dirty="0">
                <a:latin typeface="Century Gothic"/>
                <a:cs typeface="Century Gothic"/>
              </a:rPr>
              <a:t>a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d</a:t>
            </a:r>
            <a:r>
              <a:rPr sz="1800" spc="20" dirty="0">
                <a:latin typeface="Century Gothic"/>
                <a:cs typeface="Century Gothic"/>
              </a:rPr>
              <a:t>i</a:t>
            </a:r>
            <a:r>
              <a:rPr sz="1800" dirty="0">
                <a:latin typeface="Century Gothic"/>
                <a:cs typeface="Century Gothic"/>
              </a:rPr>
              <a:t>g</a:t>
            </a:r>
            <a:r>
              <a:rPr sz="1800" spc="10" dirty="0">
                <a:latin typeface="Century Gothic"/>
                <a:cs typeface="Century Gothic"/>
              </a:rPr>
              <a:t>i</a:t>
            </a:r>
            <a:r>
              <a:rPr sz="1800" spc="-25" dirty="0">
                <a:latin typeface="Century Gothic"/>
                <a:cs typeface="Century Gothic"/>
              </a:rPr>
              <a:t>t</a:t>
            </a:r>
            <a:r>
              <a:rPr sz="1800" spc="-10" dirty="0">
                <a:latin typeface="Century Gothic"/>
                <a:cs typeface="Century Gothic"/>
              </a:rPr>
              <a:t>a</a:t>
            </a:r>
            <a:r>
              <a:rPr sz="1800" spc="10" dirty="0">
                <a:latin typeface="Century Gothic"/>
                <a:cs typeface="Century Gothic"/>
              </a:rPr>
              <a:t>l</a:t>
            </a:r>
            <a:r>
              <a:rPr sz="1800" dirty="0">
                <a:latin typeface="Century Gothic"/>
                <a:cs typeface="Century Gothic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entury Gothic"/>
                <a:cs typeface="Century Gothic"/>
              </a:rPr>
              <a:t>h</a:t>
            </a:r>
            <a:r>
              <a:rPr sz="1800" spc="-15" dirty="0">
                <a:latin typeface="Century Gothic"/>
                <a:cs typeface="Century Gothic"/>
              </a:rPr>
              <a:t>uma</a:t>
            </a:r>
            <a:r>
              <a:rPr sz="1800" spc="-30" dirty="0">
                <a:latin typeface="Century Gothic"/>
                <a:cs typeface="Century Gothic"/>
              </a:rPr>
              <a:t>n</a:t>
            </a:r>
            <a:r>
              <a:rPr sz="1800" spc="20" dirty="0">
                <a:latin typeface="Century Gothic"/>
                <a:cs typeface="Century Gothic"/>
              </a:rPr>
              <a:t>i</a:t>
            </a:r>
            <a:r>
              <a:rPr sz="1800" spc="-10" dirty="0">
                <a:latin typeface="Century Gothic"/>
                <a:cs typeface="Century Gothic"/>
              </a:rPr>
              <a:t>ora</a:t>
            </a:r>
            <a:endParaRPr sz="1800" dirty="0">
              <a:latin typeface="Century Gothic"/>
              <a:cs typeface="Century Gothic"/>
            </a:endParaRPr>
          </a:p>
          <a:p>
            <a:pPr marL="227329" indent="-214629">
              <a:lnSpc>
                <a:spcPct val="100000"/>
              </a:lnSpc>
              <a:spcBef>
                <a:spcPts val="940"/>
              </a:spcBef>
              <a:buClr>
                <a:srgbClr val="CB0E0E"/>
              </a:buClr>
              <a:buSzPct val="80000"/>
              <a:buFont typeface="Arial"/>
              <a:buChar char="•"/>
              <a:tabLst>
                <a:tab pos="227965" algn="l"/>
              </a:tabLst>
            </a:pP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spc="-30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tisk:</a:t>
            </a:r>
            <a:endParaRPr sz="2000" dirty="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955"/>
              </a:spcBef>
              <a:buClr>
                <a:srgbClr val="CB0E0E"/>
              </a:buClr>
              <a:buSzPct val="78378"/>
              <a:buFont typeface="Arial"/>
              <a:buChar char="•"/>
              <a:tabLst>
                <a:tab pos="657860" algn="l"/>
              </a:tabLst>
            </a:pPr>
            <a:r>
              <a:rPr sz="1850" dirty="0">
                <a:latin typeface="Calibri"/>
                <a:cs typeface="Calibri"/>
              </a:rPr>
              <a:t>A</a:t>
            </a:r>
            <a:r>
              <a:rPr sz="1850" spc="-40" dirty="0">
                <a:latin typeface="Calibri"/>
                <a:cs typeface="Calibri"/>
              </a:rPr>
              <a:t>n</a:t>
            </a:r>
            <a:r>
              <a:rPr sz="1850" spc="-25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ä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d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75" dirty="0">
                <a:latin typeface="Calibri"/>
                <a:cs typeface="Calibri"/>
              </a:rPr>
              <a:t>V</a:t>
            </a:r>
            <a:r>
              <a:rPr sz="1850" spc="-10" dirty="0">
                <a:latin typeface="Calibri"/>
                <a:cs typeface="Calibri"/>
              </a:rPr>
              <a:t>o</a:t>
            </a:r>
            <a:r>
              <a:rPr sz="1850" spc="-30" dirty="0">
                <a:latin typeface="Calibri"/>
                <a:cs typeface="Calibri"/>
              </a:rPr>
              <a:t>y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2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Calibri"/>
                <a:cs typeface="Calibri"/>
              </a:rPr>
              <a:t>f</a:t>
            </a:r>
            <a:r>
              <a:rPr sz="1850" dirty="0">
                <a:latin typeface="Calibri"/>
                <a:cs typeface="Calibri"/>
              </a:rPr>
              <a:t>ör 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 ide</a:t>
            </a:r>
            <a:r>
              <a:rPr sz="1850" spc="-2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tif</a:t>
            </a:r>
            <a:r>
              <a:rPr sz="1850" spc="5" dirty="0">
                <a:latin typeface="Calibri"/>
                <a:cs typeface="Calibri"/>
              </a:rPr>
              <a:t>i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4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gr</a:t>
            </a:r>
            <a:r>
              <a:rPr sz="1850" spc="-10" dirty="0">
                <a:latin typeface="Calibri"/>
                <a:cs typeface="Calibri"/>
              </a:rPr>
              <a:t>u</a:t>
            </a:r>
            <a:r>
              <a:rPr sz="1850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d</a:t>
            </a:r>
            <a:r>
              <a:rPr sz="1850" dirty="0">
                <a:latin typeface="Calibri"/>
                <a:cs typeface="Calibri"/>
              </a:rPr>
              <a:t>lä</a:t>
            </a:r>
            <a:r>
              <a:rPr sz="1850" spc="10" dirty="0">
                <a:latin typeface="Calibri"/>
                <a:cs typeface="Calibri"/>
              </a:rPr>
              <a:t>g</a:t>
            </a:r>
            <a:r>
              <a:rPr sz="1850" spc="-40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de</a:t>
            </a:r>
            <a:r>
              <a:rPr sz="1850" spc="15" dirty="0">
                <a:latin typeface="Calibri"/>
                <a:cs typeface="Calibri"/>
              </a:rPr>
              <a:t> </a:t>
            </a:r>
            <a:r>
              <a:rPr sz="1850" spc="-20" dirty="0">
                <a:latin typeface="Calibri"/>
                <a:cs typeface="Calibri"/>
              </a:rPr>
              <a:t>s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ti</a:t>
            </a:r>
            <a:r>
              <a:rPr sz="1850" spc="-15" dirty="0">
                <a:latin typeface="Calibri"/>
                <a:cs typeface="Calibri"/>
              </a:rPr>
              <a:t>s</a:t>
            </a:r>
            <a:r>
              <a:rPr sz="1850" dirty="0">
                <a:latin typeface="Calibri"/>
                <a:cs typeface="Calibri"/>
              </a:rPr>
              <a:t>tik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om</a:t>
            </a:r>
            <a:r>
              <a:rPr sz="1850" spc="15" dirty="0">
                <a:latin typeface="Calibri"/>
                <a:cs typeface="Calibri"/>
              </a:rPr>
              <a:t> </a:t>
            </a:r>
            <a:r>
              <a:rPr sz="1850" spc="-135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o</a:t>
            </a:r>
            <a:r>
              <a:rPr sz="1850" spc="-25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d</a:t>
            </a:r>
            <a:r>
              <a:rPr sz="1850" spc="-10" dirty="0">
                <a:latin typeface="Calibri"/>
                <a:cs typeface="Calibri"/>
              </a:rPr>
              <a:t>f</a:t>
            </a:r>
            <a:r>
              <a:rPr sz="1850" spc="-3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10" dirty="0">
                <a:latin typeface="Calibri"/>
                <a:cs typeface="Calibri"/>
              </a:rPr>
              <a:t>k</a:t>
            </a:r>
            <a:r>
              <a:rPr sz="1850" spc="-15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se</a:t>
            </a:r>
            <a:r>
              <a:rPr sz="1850" spc="8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”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367" y="3619580"/>
            <a:ext cx="9879976" cy="2880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03780">
              <a:lnSpc>
                <a:spcPts val="2045"/>
              </a:lnSpc>
            </a:pPr>
            <a:r>
              <a:rPr sz="1850" dirty="0">
                <a:latin typeface="Calibri"/>
                <a:cs typeface="Calibri"/>
              </a:rPr>
              <a:t>”Do</a:t>
            </a:r>
            <a:r>
              <a:rPr sz="1850" spc="5" dirty="0">
                <a:latin typeface="Calibri"/>
                <a:cs typeface="Calibri"/>
              </a:rPr>
              <a:t>c</a:t>
            </a:r>
            <a:r>
              <a:rPr sz="1850" dirty="0">
                <a:latin typeface="Calibri"/>
                <a:cs typeface="Calibri"/>
              </a:rPr>
              <a:t>ume</a:t>
            </a:r>
            <a:r>
              <a:rPr sz="1850" spc="-25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t</a:t>
            </a:r>
          </a:p>
          <a:p>
            <a:pPr marL="657225" indent="-215265">
              <a:lnSpc>
                <a:spcPts val="2045"/>
              </a:lnSpc>
              <a:buClr>
                <a:srgbClr val="CB0E0E"/>
              </a:buClr>
              <a:buSzPct val="78378"/>
              <a:buFont typeface="Arial"/>
              <a:buChar char="•"/>
              <a:tabLst>
                <a:tab pos="657860" algn="l"/>
              </a:tabLst>
            </a:pPr>
            <a:r>
              <a:rPr sz="1850" dirty="0">
                <a:latin typeface="Calibri"/>
                <a:cs typeface="Calibri"/>
              </a:rPr>
              <a:t>Ti</a:t>
            </a:r>
            <a:r>
              <a:rPr sz="1850" spc="-20" dirty="0">
                <a:latin typeface="Calibri"/>
                <a:cs typeface="Calibri"/>
              </a:rPr>
              <a:t>t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a </a:t>
            </a:r>
            <a:r>
              <a:rPr sz="1850" spc="-10" dirty="0">
                <a:latin typeface="Calibri"/>
                <a:cs typeface="Calibri"/>
              </a:rPr>
              <a:t>p</a:t>
            </a:r>
            <a:r>
              <a:rPr sz="1850" dirty="0">
                <a:latin typeface="Calibri"/>
                <a:cs typeface="Calibri"/>
              </a:rPr>
              <a:t>å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”Lin</a:t>
            </a:r>
            <a:r>
              <a:rPr sz="1850" spc="-20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s</a:t>
            </a:r>
            <a:r>
              <a:rPr sz="1850" spc="5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: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-450" dirty="0">
                <a:latin typeface="Calibri"/>
                <a:cs typeface="Calibri"/>
              </a:rPr>
              <a:t>V</a:t>
            </a:r>
            <a:r>
              <a:rPr sz="2775" spc="-690" baseline="-10510" dirty="0">
                <a:latin typeface="Calibri"/>
                <a:cs typeface="Calibri"/>
              </a:rPr>
              <a:t>T</a:t>
            </a:r>
            <a:r>
              <a:rPr sz="1850" spc="-135" dirty="0">
                <a:latin typeface="Calibri"/>
                <a:cs typeface="Calibri"/>
              </a:rPr>
              <a:t>i</a:t>
            </a:r>
            <a:r>
              <a:rPr sz="2775" spc="-1192" baseline="-10510" dirty="0">
                <a:latin typeface="Calibri"/>
                <a:cs typeface="Calibri"/>
              </a:rPr>
              <a:t>e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spc="-490" dirty="0">
                <a:latin typeface="Calibri"/>
                <a:cs typeface="Calibri"/>
              </a:rPr>
              <a:t>k</a:t>
            </a:r>
            <a:r>
              <a:rPr sz="2775" spc="-315" baseline="-10510" dirty="0">
                <a:latin typeface="Calibri"/>
                <a:cs typeface="Calibri"/>
              </a:rPr>
              <a:t>r</a:t>
            </a:r>
            <a:r>
              <a:rPr sz="1850" spc="-690" dirty="0">
                <a:latin typeface="Calibri"/>
                <a:cs typeface="Calibri"/>
              </a:rPr>
              <a:t>a</a:t>
            </a:r>
            <a:r>
              <a:rPr sz="2775" spc="-577" baseline="-10510" dirty="0">
                <a:latin typeface="Calibri"/>
                <a:cs typeface="Calibri"/>
              </a:rPr>
              <a:t>m</a:t>
            </a:r>
            <a:r>
              <a:rPr sz="1850" spc="-600" dirty="0">
                <a:latin typeface="Calibri"/>
                <a:cs typeface="Calibri"/>
              </a:rPr>
              <a:t>o</a:t>
            </a:r>
            <a:r>
              <a:rPr sz="2775" spc="-202" baseline="-10510" dirty="0">
                <a:latin typeface="Calibri"/>
                <a:cs typeface="Calibri"/>
              </a:rPr>
              <a:t>s</a:t>
            </a:r>
            <a:r>
              <a:rPr sz="1850" spc="-520" dirty="0">
                <a:latin typeface="Calibri"/>
                <a:cs typeface="Calibri"/>
              </a:rPr>
              <a:t>r</a:t>
            </a:r>
            <a:r>
              <a:rPr sz="2775" spc="-427" baseline="-10510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d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u</a:t>
            </a:r>
            <a:r>
              <a:rPr sz="1850" spc="-10" dirty="0">
                <a:latin typeface="Calibri"/>
                <a:cs typeface="Calibri"/>
              </a:rPr>
              <a:t>p</a:t>
            </a:r>
            <a:r>
              <a:rPr sz="1850" spc="-20" dirty="0">
                <a:latin typeface="Calibri"/>
                <a:cs typeface="Calibri"/>
              </a:rPr>
              <a:t>ps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år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 err="1">
                <a:latin typeface="Calibri"/>
                <a:cs typeface="Calibri"/>
              </a:rPr>
              <a:t>ti</a:t>
            </a:r>
            <a:r>
              <a:rPr sz="1850" spc="5" dirty="0" err="1">
                <a:latin typeface="Calibri"/>
                <a:cs typeface="Calibri"/>
              </a:rPr>
              <a:t>l</a:t>
            </a:r>
            <a:r>
              <a:rPr sz="1850" dirty="0" err="1">
                <a:latin typeface="Calibri"/>
                <a:cs typeface="Calibri"/>
              </a:rPr>
              <a:t>l</a:t>
            </a:r>
            <a:r>
              <a:rPr sz="1850" spc="5" dirty="0" err="1">
                <a:latin typeface="Calibri"/>
                <a:cs typeface="Calibri"/>
              </a:rPr>
              <a:t>s</a:t>
            </a:r>
            <a:r>
              <a:rPr sz="1850" dirty="0" err="1">
                <a:latin typeface="Calibri"/>
                <a:cs typeface="Calibri"/>
              </a:rPr>
              <a:t>amma</a:t>
            </a:r>
            <a:r>
              <a:rPr sz="1850" spc="-10" dirty="0" err="1">
                <a:latin typeface="Calibri"/>
                <a:cs typeface="Calibri"/>
              </a:rPr>
              <a:t>n</a:t>
            </a:r>
            <a:r>
              <a:rPr sz="1850" dirty="0" err="1">
                <a:latin typeface="Calibri"/>
                <a:cs typeface="Calibri"/>
              </a:rPr>
              <a:t>s</a:t>
            </a:r>
            <a:r>
              <a:rPr sz="1850" dirty="0" smtClean="0">
                <a:latin typeface="Calibri"/>
                <a:cs typeface="Calibri"/>
              </a:rPr>
              <a:t>?</a:t>
            </a:r>
            <a:endParaRPr lang="hr-HR" sz="1850" dirty="0" smtClean="0">
              <a:latin typeface="Calibri"/>
              <a:cs typeface="Calibri"/>
            </a:endParaRPr>
          </a:p>
          <a:p>
            <a:pPr marL="657225" indent="-215265">
              <a:lnSpc>
                <a:spcPts val="2045"/>
              </a:lnSpc>
              <a:buClr>
                <a:srgbClr val="CB0E0E"/>
              </a:buClr>
              <a:buSzPct val="78378"/>
              <a:buFont typeface="Arial"/>
              <a:buChar char="•"/>
              <a:tabLst>
                <a:tab pos="657860" algn="l"/>
              </a:tabLst>
            </a:pPr>
            <a:endParaRPr sz="1850" dirty="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775"/>
              </a:spcBef>
              <a:buClr>
                <a:srgbClr val="CB0E0E"/>
              </a:buClr>
              <a:buSzPct val="80000"/>
              <a:buFont typeface="Arial"/>
              <a:buChar char="•"/>
              <a:tabLst>
                <a:tab pos="227965" algn="l"/>
              </a:tabLst>
            </a:pPr>
            <a:r>
              <a:rPr sz="2000" b="1" spc="-5" dirty="0">
                <a:latin typeface="Calibri"/>
                <a:cs typeface="Calibri"/>
              </a:rPr>
              <a:t>Dynami</a:t>
            </a:r>
            <a:r>
              <a:rPr sz="2000" b="1" spc="5" dirty="0">
                <a:latin typeface="Calibri"/>
                <a:cs typeface="Calibri"/>
              </a:rPr>
              <a:t>s</a:t>
            </a:r>
            <a:r>
              <a:rPr sz="2000" b="1" dirty="0">
                <a:latin typeface="Calibri"/>
                <a:cs typeface="Calibri"/>
              </a:rPr>
              <a:t>k</a:t>
            </a:r>
            <a:endParaRPr sz="2000" dirty="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1050"/>
              </a:spcBef>
              <a:buClr>
                <a:srgbClr val="CB0E0E"/>
              </a:buClr>
              <a:buSzPct val="78378"/>
              <a:buFont typeface="Arial"/>
              <a:buChar char="•"/>
              <a:tabLst>
                <a:tab pos="657860" algn="l"/>
              </a:tabLst>
            </a:pPr>
            <a:r>
              <a:rPr sz="1850" dirty="0">
                <a:latin typeface="Calibri"/>
                <a:cs typeface="Calibri"/>
              </a:rPr>
              <a:t>K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5" dirty="0">
                <a:latin typeface="Calibri"/>
                <a:cs typeface="Calibri"/>
              </a:rPr>
              <a:t>c</a:t>
            </a:r>
            <a:r>
              <a:rPr sz="1850" spc="-45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1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på en 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erm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10" dirty="0">
                <a:latin typeface="Calibri"/>
                <a:cs typeface="Calibri"/>
              </a:rPr>
              <a:t>”</a:t>
            </a:r>
            <a:r>
              <a:rPr sz="1850" spc="-4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ea</a:t>
            </a:r>
            <a:r>
              <a:rPr sz="1850" spc="-15" dirty="0">
                <a:latin typeface="Calibri"/>
                <a:cs typeface="Calibri"/>
              </a:rPr>
              <a:t>d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80" dirty="0">
                <a:latin typeface="Calibri"/>
                <a:cs typeface="Calibri"/>
              </a:rPr>
              <a:t>r</a:t>
            </a:r>
            <a:r>
              <a:rPr sz="1850" spc="-180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.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Lä</a:t>
            </a:r>
            <a:r>
              <a:rPr sz="1850" spc="5" dirty="0">
                <a:latin typeface="Calibri"/>
                <a:cs typeface="Calibri"/>
              </a:rPr>
              <a:t>g</a:t>
            </a:r>
            <a:r>
              <a:rPr sz="1850" dirty="0">
                <a:latin typeface="Calibri"/>
                <a:cs typeface="Calibri"/>
              </a:rPr>
              <a:t>g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mär</a:t>
            </a:r>
            <a:r>
              <a:rPr sz="1850" spc="-70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ti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dirty="0">
                <a:latin typeface="Calibri"/>
                <a:cs typeface="Calibri"/>
              </a:rPr>
              <a:t>l</a:t>
            </a:r>
            <a:r>
              <a:rPr sz="1850" spc="-20" dirty="0">
                <a:latin typeface="Calibri"/>
                <a:cs typeface="Calibri"/>
              </a:rPr>
              <a:t> </a:t>
            </a:r>
            <a:r>
              <a:rPr sz="1850" spc="-25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ad s</a:t>
            </a:r>
            <a:r>
              <a:rPr sz="1850" spc="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m h</a:t>
            </a:r>
            <a:r>
              <a:rPr sz="1850" spc="-10" dirty="0">
                <a:latin typeface="Calibri"/>
                <a:cs typeface="Calibri"/>
              </a:rPr>
              <a:t>ä</a:t>
            </a:r>
            <a:r>
              <a:rPr sz="1850" dirty="0">
                <a:latin typeface="Calibri"/>
                <a:cs typeface="Calibri"/>
              </a:rPr>
              <a:t>n</a:t>
            </a:r>
            <a:r>
              <a:rPr sz="1850" spc="-10" dirty="0">
                <a:latin typeface="Calibri"/>
                <a:cs typeface="Calibri"/>
              </a:rPr>
              <a:t>d</a:t>
            </a:r>
            <a:r>
              <a:rPr sz="1850" dirty="0">
                <a:latin typeface="Calibri"/>
                <a:cs typeface="Calibri"/>
              </a:rPr>
              <a:t>er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i </a:t>
            </a:r>
            <a:r>
              <a:rPr sz="1850" spc="15" dirty="0">
                <a:latin typeface="Calibri"/>
                <a:cs typeface="Calibri"/>
              </a:rPr>
              <a:t>”</a:t>
            </a:r>
            <a:r>
              <a:rPr sz="1850" spc="-114" dirty="0">
                <a:latin typeface="Calibri"/>
                <a:cs typeface="Calibri"/>
              </a:rPr>
              <a:t>T</a:t>
            </a:r>
            <a:r>
              <a:rPr sz="1850" spc="-3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e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ds</a:t>
            </a:r>
            <a:r>
              <a:rPr sz="1850" spc="-180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,</a:t>
            </a:r>
          </a:p>
          <a:p>
            <a:pPr marL="314325">
              <a:lnSpc>
                <a:spcPct val="100000"/>
              </a:lnSpc>
              <a:spcBef>
                <a:spcPts val="1380"/>
              </a:spcBef>
              <a:tabLst>
                <a:tab pos="657225" algn="l"/>
              </a:tabLst>
            </a:pPr>
            <a:r>
              <a:rPr sz="1500" spc="-15" dirty="0">
                <a:solidFill>
                  <a:srgbClr val="CB0E0E"/>
                </a:solidFill>
                <a:latin typeface="Wingdings 3"/>
                <a:cs typeface="Wingdings 3"/>
              </a:rPr>
              <a:t></a:t>
            </a:r>
            <a:r>
              <a:rPr sz="1500" spc="-15" dirty="0">
                <a:solidFill>
                  <a:srgbClr val="CB0E0E"/>
                </a:solidFill>
                <a:latin typeface="Times New Roman"/>
                <a:cs typeface="Times New Roman"/>
              </a:rPr>
              <a:t>	</a:t>
            </a:r>
            <a:r>
              <a:rPr sz="1850" spc="-60" dirty="0">
                <a:latin typeface="Calibri"/>
                <a:cs typeface="Calibri"/>
              </a:rPr>
              <a:t>”</a:t>
            </a:r>
            <a:r>
              <a:rPr sz="1850" spc="-5" dirty="0">
                <a:latin typeface="Calibri"/>
                <a:cs typeface="Calibri"/>
              </a:rPr>
              <a:t>C</a:t>
            </a:r>
            <a:r>
              <a:rPr sz="1850" dirty="0">
                <a:latin typeface="Calibri"/>
                <a:cs typeface="Calibri"/>
              </a:rPr>
              <a:t>o</a:t>
            </a:r>
            <a:r>
              <a:rPr sz="1850" spc="-20" dirty="0">
                <a:latin typeface="Calibri"/>
                <a:cs typeface="Calibri"/>
              </a:rPr>
              <a:t>n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spc="-30" dirty="0">
                <a:latin typeface="Calibri"/>
                <a:cs typeface="Calibri"/>
              </a:rPr>
              <a:t>e</a:t>
            </a:r>
            <a:r>
              <a:rPr sz="1850" spc="-5" dirty="0">
                <a:latin typeface="Calibri"/>
                <a:cs typeface="Calibri"/>
              </a:rPr>
              <a:t>xt</a:t>
            </a:r>
            <a:r>
              <a:rPr sz="1850" spc="5" dirty="0">
                <a:latin typeface="Calibri"/>
                <a:cs typeface="Calibri"/>
              </a:rPr>
              <a:t>s</a:t>
            </a:r>
            <a:r>
              <a:rPr sz="1850" spc="-180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,</a:t>
            </a:r>
            <a:r>
              <a:rPr sz="1850" spc="-20" dirty="0">
                <a:latin typeface="Calibri"/>
                <a:cs typeface="Calibri"/>
              </a:rPr>
              <a:t> </a:t>
            </a:r>
            <a:r>
              <a:rPr sz="1850" spc="-60" dirty="0">
                <a:latin typeface="Calibri"/>
                <a:cs typeface="Calibri"/>
              </a:rPr>
              <a:t>”</a:t>
            </a:r>
            <a:r>
              <a:rPr sz="1850" spc="-5" dirty="0">
                <a:latin typeface="Calibri"/>
                <a:cs typeface="Calibri"/>
              </a:rPr>
              <a:t>C</a:t>
            </a:r>
            <a:r>
              <a:rPr sz="1850" dirty="0">
                <a:latin typeface="Calibri"/>
                <a:cs typeface="Calibri"/>
              </a:rPr>
              <a:t>or</a:t>
            </a:r>
            <a:r>
              <a:rPr sz="1850" spc="-3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el</a:t>
            </a:r>
            <a:r>
              <a:rPr sz="1850" spc="-20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tio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spc="5" dirty="0">
                <a:latin typeface="Calibri"/>
                <a:cs typeface="Calibri"/>
              </a:rPr>
              <a:t>s</a:t>
            </a:r>
            <a:r>
              <a:rPr sz="1850" dirty="0">
                <a:latin typeface="Calibri"/>
                <a:cs typeface="Calibri"/>
              </a:rPr>
              <a:t>”</a:t>
            </a:r>
            <a:r>
              <a:rPr sz="1850" spc="-2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</a:t>
            </a:r>
            <a:r>
              <a:rPr sz="1850" spc="5" dirty="0">
                <a:latin typeface="Calibri"/>
                <a:cs typeface="Calibri"/>
              </a:rPr>
              <a:t>c</a:t>
            </a:r>
            <a:r>
              <a:rPr sz="1850" dirty="0">
                <a:latin typeface="Calibri"/>
                <a:cs typeface="Calibri"/>
              </a:rPr>
              <a:t>h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”B</a:t>
            </a:r>
            <a:r>
              <a:rPr sz="1850" spc="-15" dirty="0">
                <a:latin typeface="Calibri"/>
                <a:cs typeface="Calibri"/>
              </a:rPr>
              <a:t>u</a:t>
            </a:r>
            <a:r>
              <a:rPr sz="1850" spc="-10" dirty="0">
                <a:latin typeface="Calibri"/>
                <a:cs typeface="Calibri"/>
              </a:rPr>
              <a:t>bb</a:t>
            </a:r>
            <a:r>
              <a:rPr sz="1850" dirty="0">
                <a:latin typeface="Calibri"/>
                <a:cs typeface="Calibri"/>
              </a:rPr>
              <a:t>lel</a:t>
            </a:r>
            <a:r>
              <a:rPr sz="1850" spc="5" dirty="0">
                <a:latin typeface="Calibri"/>
                <a:cs typeface="Calibri"/>
              </a:rPr>
              <a:t>i</a:t>
            </a:r>
            <a:r>
              <a:rPr sz="1850" spc="-10" dirty="0">
                <a:latin typeface="Calibri"/>
                <a:cs typeface="Calibri"/>
              </a:rPr>
              <a:t>n</a:t>
            </a:r>
            <a:r>
              <a:rPr sz="1850" dirty="0">
                <a:latin typeface="Calibri"/>
                <a:cs typeface="Calibri"/>
              </a:rPr>
              <a:t>es”</a:t>
            </a:r>
          </a:p>
          <a:p>
            <a:pPr marL="657225" lvl="1" indent="-215265">
              <a:lnSpc>
                <a:spcPct val="100000"/>
              </a:lnSpc>
              <a:spcBef>
                <a:spcPts val="925"/>
              </a:spcBef>
              <a:buClr>
                <a:srgbClr val="CB0E0E"/>
              </a:buClr>
              <a:buSzPct val="78378"/>
              <a:buFont typeface="Arial"/>
              <a:buChar char="•"/>
              <a:tabLst>
                <a:tab pos="657860" algn="l"/>
              </a:tabLst>
            </a:pPr>
            <a:r>
              <a:rPr sz="1850" spc="-30" dirty="0">
                <a:latin typeface="Calibri"/>
                <a:cs typeface="Calibri"/>
              </a:rPr>
              <a:t>F</a:t>
            </a:r>
            <a:r>
              <a:rPr sz="1850" spc="-5" dirty="0">
                <a:latin typeface="Calibri"/>
                <a:cs typeface="Calibri"/>
              </a:rPr>
              <a:t>ö</a:t>
            </a:r>
            <a:r>
              <a:rPr sz="1850" spc="-35" dirty="0">
                <a:latin typeface="Calibri"/>
                <a:cs typeface="Calibri"/>
              </a:rPr>
              <a:t>r</a:t>
            </a:r>
            <a:r>
              <a:rPr sz="1850" spc="-5" dirty="0">
                <a:latin typeface="Calibri"/>
                <a:cs typeface="Calibri"/>
              </a:rPr>
              <a:t>s</a:t>
            </a:r>
            <a:r>
              <a:rPr sz="1850" spc="5" dirty="0">
                <a:latin typeface="Calibri"/>
                <a:cs typeface="Calibri"/>
              </a:rPr>
              <a:t>ö</a:t>
            </a:r>
            <a:r>
              <a:rPr sz="1850" dirty="0">
                <a:latin typeface="Calibri"/>
                <a:cs typeface="Calibri"/>
              </a:rPr>
              <a:t>k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Calibri"/>
                <a:cs typeface="Calibri"/>
              </a:rPr>
              <a:t>a</a:t>
            </a:r>
            <a:r>
              <a:rPr sz="1850" spc="-2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ut</a:t>
            </a:r>
            <a:r>
              <a:rPr sz="1850" spc="-30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ä</a:t>
            </a:r>
            <a:r>
              <a:rPr sz="1850" spc="-30" dirty="0">
                <a:latin typeface="Calibri"/>
                <a:cs typeface="Calibri"/>
              </a:rPr>
              <a:t>r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10" dirty="0">
                <a:latin typeface="Calibri"/>
                <a:cs typeface="Calibri"/>
              </a:rPr>
              <a:t>e</a:t>
            </a:r>
            <a:r>
              <a:rPr sz="1850" spc="-40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spc="-20" dirty="0">
                <a:latin typeface="Calibri"/>
                <a:cs typeface="Calibri"/>
              </a:rPr>
              <a:t>e</a:t>
            </a:r>
            <a:r>
              <a:rPr sz="1850" dirty="0">
                <a:latin typeface="Calibri"/>
                <a:cs typeface="Calibri"/>
              </a:rPr>
              <a:t>t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d</a:t>
            </a:r>
            <a:r>
              <a:rPr sz="1850" dirty="0">
                <a:latin typeface="Calibri"/>
                <a:cs typeface="Calibri"/>
              </a:rPr>
              <a:t>u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Calibri"/>
                <a:cs typeface="Calibri"/>
              </a:rPr>
              <a:t>h</a:t>
            </a:r>
            <a:r>
              <a:rPr sz="1850" dirty="0">
                <a:latin typeface="Calibri"/>
                <a:cs typeface="Calibri"/>
              </a:rPr>
              <a:t>i</a:t>
            </a:r>
            <a:r>
              <a:rPr sz="1850" spc="-25" dirty="0">
                <a:latin typeface="Calibri"/>
                <a:cs typeface="Calibri"/>
              </a:rPr>
              <a:t>tt</a:t>
            </a:r>
            <a:r>
              <a:rPr sz="1850" dirty="0">
                <a:latin typeface="Calibri"/>
                <a:cs typeface="Calibri"/>
              </a:rPr>
              <a:t>ar</a:t>
            </a:r>
          </a:p>
          <a:p>
            <a:pPr marL="227329" indent="-214629">
              <a:lnSpc>
                <a:spcPct val="100000"/>
              </a:lnSpc>
              <a:spcBef>
                <a:spcPts val="775"/>
              </a:spcBef>
              <a:buClr>
                <a:srgbClr val="CB0E0E"/>
              </a:buClr>
              <a:buSzPct val="80000"/>
              <a:buFont typeface="Arial"/>
              <a:buChar char="•"/>
              <a:tabLst>
                <a:tab pos="227965" algn="l"/>
              </a:tabLst>
            </a:pPr>
            <a:r>
              <a:rPr sz="2000" b="1" spc="-50" dirty="0">
                <a:latin typeface="Calibri"/>
                <a:cs typeface="Calibri"/>
              </a:rPr>
              <a:t>Y</a:t>
            </a:r>
            <a:r>
              <a:rPr sz="2000" b="1" spc="-25" dirty="0">
                <a:latin typeface="Calibri"/>
                <a:cs typeface="Calibri"/>
              </a:rPr>
              <a:t>tt</a:t>
            </a:r>
            <a:r>
              <a:rPr sz="2000" b="1" spc="-5" dirty="0">
                <a:latin typeface="Calibri"/>
                <a:cs typeface="Calibri"/>
              </a:rPr>
              <a:t>erli</a:t>
            </a:r>
            <a:r>
              <a:rPr sz="2000" b="1" spc="-45" dirty="0">
                <a:latin typeface="Calibri"/>
                <a:cs typeface="Calibri"/>
              </a:rPr>
              <a:t>g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olkning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8865" y="4218039"/>
            <a:ext cx="3308652" cy="2846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Clr>
                <a:srgbClr val="CB0E0E"/>
              </a:buClr>
              <a:buSzPct val="78378"/>
              <a:buFont typeface="Arial"/>
              <a:buChar char="•"/>
              <a:tabLst>
                <a:tab pos="227965" algn="l"/>
              </a:tabLst>
            </a:pPr>
            <a:r>
              <a:rPr sz="1850" spc="-165" dirty="0">
                <a:latin typeface="Calibri"/>
                <a:cs typeface="Calibri"/>
              </a:rPr>
              <a:t>T</a:t>
            </a:r>
            <a:r>
              <a:rPr sz="1850" dirty="0">
                <a:latin typeface="Calibri"/>
                <a:cs typeface="Calibri"/>
              </a:rPr>
              <a:t>o</a:t>
            </a:r>
            <a:r>
              <a:rPr sz="1850" spc="5" dirty="0">
                <a:latin typeface="Calibri"/>
                <a:cs typeface="Calibri"/>
              </a:rPr>
              <a:t>l</a:t>
            </a:r>
            <a:r>
              <a:rPr sz="1850" spc="-45" dirty="0">
                <a:latin typeface="Calibri"/>
                <a:cs typeface="Calibri"/>
              </a:rPr>
              <a:t>k</a:t>
            </a:r>
            <a:r>
              <a:rPr sz="1850" dirty="0">
                <a:latin typeface="Calibri"/>
                <a:cs typeface="Calibri"/>
              </a:rPr>
              <a:t>a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”</a:t>
            </a:r>
            <a:r>
              <a:rPr sz="1850" spc="-70" dirty="0">
                <a:latin typeface="Calibri"/>
                <a:cs typeface="Calibri"/>
              </a:rPr>
              <a:t>W</a:t>
            </a:r>
            <a:r>
              <a:rPr sz="1850" dirty="0">
                <a:latin typeface="Calibri"/>
                <a:cs typeface="Calibri"/>
              </a:rPr>
              <a:t>o</a:t>
            </a:r>
            <a:r>
              <a:rPr sz="1850" spc="-25" dirty="0">
                <a:latin typeface="Calibri"/>
                <a:cs typeface="Calibri"/>
              </a:rPr>
              <a:t>r</a:t>
            </a:r>
            <a:r>
              <a:rPr sz="1850" dirty="0">
                <a:latin typeface="Calibri"/>
                <a:cs typeface="Calibri"/>
              </a:rPr>
              <a:t>d Cl</a:t>
            </a:r>
            <a:r>
              <a:rPr sz="1850" spc="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u</a:t>
            </a:r>
            <a:r>
              <a:rPr sz="1850" spc="-10" dirty="0">
                <a:latin typeface="Calibri"/>
                <a:cs typeface="Calibri"/>
              </a:rPr>
              <a:t>d</a:t>
            </a:r>
            <a:r>
              <a:rPr sz="1850" spc="-180" dirty="0">
                <a:latin typeface="Calibri"/>
                <a:cs typeface="Calibri"/>
              </a:rPr>
              <a:t>”</a:t>
            </a:r>
            <a:r>
              <a:rPr sz="1850" dirty="0">
                <a:latin typeface="Calibri"/>
                <a:cs typeface="Calibri"/>
              </a:rPr>
              <a:t>,</a:t>
            </a:r>
            <a:r>
              <a:rPr sz="1850" spc="-10" dirty="0">
                <a:latin typeface="Calibri"/>
                <a:cs typeface="Calibri"/>
              </a:rPr>
              <a:t> </a:t>
            </a:r>
            <a:r>
              <a:rPr sz="1850" spc="-25" dirty="0">
                <a:latin typeface="Calibri"/>
                <a:cs typeface="Calibri"/>
              </a:rPr>
              <a:t>v</a:t>
            </a:r>
            <a:r>
              <a:rPr sz="1850" dirty="0">
                <a:latin typeface="Calibri"/>
                <a:cs typeface="Calibri"/>
              </a:rPr>
              <a:t>ad</a:t>
            </a:r>
            <a:r>
              <a:rPr sz="1850" spc="-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ser d</a:t>
            </a:r>
            <a:r>
              <a:rPr sz="1850" spc="-10" dirty="0">
                <a:latin typeface="Calibri"/>
                <a:cs typeface="Calibri"/>
              </a:rPr>
              <a:t>u</a:t>
            </a:r>
            <a:r>
              <a:rPr sz="1850" dirty="0">
                <a:latin typeface="Calibri"/>
                <a:cs typeface="Calibri"/>
              </a:rPr>
              <a:t>?</a:t>
            </a:r>
          </a:p>
        </p:txBody>
      </p:sp>
      <p:sp>
        <p:nvSpPr>
          <p:cNvPr id="7" name="object 7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630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85095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4659">
              <a:lnSpc>
                <a:spcPct val="100000"/>
              </a:lnSpc>
            </a:pP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Kvan</a:t>
            </a:r>
            <a:r>
              <a:rPr sz="3900" b="0" spc="-15" dirty="0">
                <a:solidFill>
                  <a:srgbClr val="CB0E0E"/>
                </a:solidFill>
                <a:latin typeface="Century Gothic"/>
                <a:cs typeface="Century Gothic"/>
              </a:rPr>
              <a:t>t</a:t>
            </a:r>
            <a:r>
              <a:rPr sz="3900" b="0" spc="-5" dirty="0">
                <a:solidFill>
                  <a:srgbClr val="CB0E0E"/>
                </a:solidFill>
                <a:latin typeface="Century Gothic"/>
                <a:cs typeface="Century Gothic"/>
              </a:rPr>
              <a:t>itati</a:t>
            </a: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v</a:t>
            </a:r>
            <a:r>
              <a:rPr sz="3900" b="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900" b="0" spc="-5" dirty="0">
                <a:solidFill>
                  <a:srgbClr val="CB0E0E"/>
                </a:solidFill>
                <a:latin typeface="Century Gothic"/>
                <a:cs typeface="Century Gothic"/>
              </a:rPr>
              <a:t>v</a:t>
            </a: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s</a:t>
            </a:r>
            <a:r>
              <a:rPr sz="3900" b="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kva</a:t>
            </a:r>
            <a:r>
              <a:rPr sz="3900" b="0" spc="-15" dirty="0">
                <a:solidFill>
                  <a:srgbClr val="CB0E0E"/>
                </a:solidFill>
                <a:latin typeface="Century Gothic"/>
                <a:cs typeface="Century Gothic"/>
              </a:rPr>
              <a:t>l</a:t>
            </a:r>
            <a:r>
              <a:rPr sz="3900" b="0" spc="-5" dirty="0">
                <a:solidFill>
                  <a:srgbClr val="CB0E0E"/>
                </a:solidFill>
                <a:latin typeface="Century Gothic"/>
                <a:cs typeface="Century Gothic"/>
              </a:rPr>
              <a:t>itati</a:t>
            </a: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v</a:t>
            </a:r>
            <a:r>
              <a:rPr sz="3900" b="0" spc="13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3900" b="0" spc="-5" dirty="0">
                <a:solidFill>
                  <a:srgbClr val="CB0E0E"/>
                </a:solidFill>
                <a:latin typeface="Century Gothic"/>
                <a:cs typeface="Century Gothic"/>
              </a:rPr>
              <a:t>läsni</a:t>
            </a:r>
            <a:r>
              <a:rPr sz="3900" b="0" spc="-10" dirty="0">
                <a:solidFill>
                  <a:srgbClr val="CB0E0E"/>
                </a:solidFill>
                <a:latin typeface="Century Gothic"/>
                <a:cs typeface="Century Gothic"/>
              </a:rPr>
              <a:t>n</a:t>
            </a:r>
            <a:r>
              <a:rPr sz="3900" b="0" dirty="0">
                <a:solidFill>
                  <a:srgbClr val="CB0E0E"/>
                </a:solidFill>
                <a:latin typeface="Century Gothic"/>
                <a:cs typeface="Century Gothic"/>
              </a:rPr>
              <a:t>g</a:t>
            </a:r>
            <a:endParaRPr sz="3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9427" y="1982619"/>
            <a:ext cx="8364855" cy="390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marR="5080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250" spc="-5" dirty="0">
                <a:latin typeface="Calibri"/>
                <a:cs typeface="Calibri"/>
              </a:rPr>
              <a:t>F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å</a:t>
            </a:r>
            <a:r>
              <a:rPr sz="2250" spc="-30" dirty="0">
                <a:latin typeface="Calibri"/>
                <a:cs typeface="Calibri"/>
              </a:rPr>
              <a:t>g</a:t>
            </a:r>
            <a:r>
              <a:rPr sz="2250" dirty="0">
                <a:latin typeface="Calibri"/>
                <a:cs typeface="Calibri"/>
              </a:rPr>
              <a:t>a:</a:t>
            </a:r>
            <a:r>
              <a:rPr sz="2250" spc="-75" dirty="0">
                <a:latin typeface="Times New Roman"/>
                <a:cs typeface="Times New Roman"/>
              </a:rPr>
              <a:t> </a:t>
            </a:r>
            <a:r>
              <a:rPr sz="2250" spc="-135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ar</a:t>
            </a:r>
            <a:r>
              <a:rPr sz="2250" spc="-40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-25" dirty="0">
                <a:latin typeface="Calibri"/>
                <a:cs typeface="Calibri"/>
              </a:rPr>
              <a:t>k</a:t>
            </a:r>
            <a:r>
              <a:rPr sz="2250" spc="-5" dirty="0">
                <a:latin typeface="Calibri"/>
                <a:cs typeface="Calibri"/>
              </a:rPr>
              <a:t>u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vi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be</a:t>
            </a:r>
            <a:r>
              <a:rPr sz="2250" spc="-10" dirty="0">
                <a:latin typeface="Calibri"/>
                <a:cs typeface="Calibri"/>
              </a:rPr>
              <a:t>hö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k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25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1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m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5" dirty="0">
                <a:latin typeface="Calibri"/>
                <a:cs typeface="Calibri"/>
              </a:rPr>
              <a:t>ode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40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arb</a:t>
            </a:r>
            <a:r>
              <a:rPr sz="2250" spc="-10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med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40" dirty="0">
                <a:latin typeface="Calibri"/>
                <a:cs typeface="Calibri"/>
              </a:rPr>
              <a:t>e</a:t>
            </a:r>
            <a:r>
              <a:rPr sz="2250" spc="10" dirty="0">
                <a:latin typeface="Calibri"/>
                <a:cs typeface="Calibri"/>
              </a:rPr>
              <a:t>x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er?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50" dirty="0">
                <a:latin typeface="Calibri"/>
                <a:cs typeface="Calibri"/>
              </a:rPr>
              <a:t>T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adi</a:t>
            </a:r>
            <a:r>
              <a:rPr sz="2250" spc="-15" dirty="0">
                <a:latin typeface="Calibri"/>
                <a:cs typeface="Calibri"/>
              </a:rPr>
              <a:t>t</a:t>
            </a:r>
            <a:r>
              <a:rPr sz="2250" spc="5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on</a:t>
            </a:r>
            <a:r>
              <a:rPr sz="2250" spc="-10" dirty="0">
                <a:latin typeface="Calibri"/>
                <a:cs typeface="Calibri"/>
              </a:rPr>
              <a:t>e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2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är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Calibri"/>
                <a:cs typeface="Calibri"/>
              </a:rPr>
              <a:t>m</a:t>
            </a:r>
            <a:r>
              <a:rPr sz="2250" dirty="0">
                <a:latin typeface="Calibri"/>
                <a:cs typeface="Calibri"/>
              </a:rPr>
              <a:t>anue</a:t>
            </a:r>
            <a:r>
              <a:rPr sz="2250" spc="-15" dirty="0">
                <a:latin typeface="Calibri"/>
                <a:cs typeface="Calibri"/>
              </a:rPr>
              <a:t>l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,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k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al</a:t>
            </a:r>
            <a:r>
              <a:rPr sz="2250" spc="-5" dirty="0">
                <a:latin typeface="Calibri"/>
                <a:cs typeface="Calibri"/>
              </a:rPr>
              <a:t>i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25" dirty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v</a:t>
            </a:r>
            <a:r>
              <a:rPr sz="2250" spc="-1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anal</a:t>
            </a:r>
            <a:r>
              <a:rPr sz="2250" spc="-25" dirty="0">
                <a:latin typeface="Calibri"/>
                <a:cs typeface="Calibri"/>
              </a:rPr>
              <a:t>y</a:t>
            </a:r>
            <a:r>
              <a:rPr sz="2250" dirty="0">
                <a:latin typeface="Calibri"/>
                <a:cs typeface="Calibri"/>
              </a:rPr>
              <a:t>s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ort</a:t>
            </a:r>
            <a:r>
              <a:rPr sz="2250" spc="-45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ande</a:t>
            </a:r>
            <a:r>
              <a:rPr sz="2250" spc="-8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en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utmär</a:t>
            </a:r>
            <a:r>
              <a:rPr sz="2250" spc="-10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m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dirty="0">
                <a:latin typeface="Calibri"/>
                <a:cs typeface="Calibri"/>
              </a:rPr>
              <a:t>d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(</a:t>
            </a:r>
            <a:r>
              <a:rPr sz="2250" dirty="0">
                <a:latin typeface="Calibri"/>
                <a:cs typeface="Calibri"/>
              </a:rPr>
              <a:t>och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45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spc="-2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ed</a:t>
            </a:r>
            <a:r>
              <a:rPr sz="2250" spc="-5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20" dirty="0">
                <a:latin typeface="Calibri"/>
                <a:cs typeface="Calibri"/>
              </a:rPr>
              <a:t>g</a:t>
            </a:r>
            <a:r>
              <a:rPr sz="2250" dirty="0">
                <a:latin typeface="Calibri"/>
                <a:cs typeface="Calibri"/>
              </a:rPr>
              <a:t>en)</a:t>
            </a:r>
            <a:r>
              <a:rPr sz="2250" spc="-95" dirty="0">
                <a:latin typeface="Times New Roman"/>
                <a:cs typeface="Times New Roman"/>
              </a:rPr>
              <a:t> </a:t>
            </a:r>
            <a:r>
              <a:rPr sz="2250" spc="-45" dirty="0">
                <a:latin typeface="Calibri"/>
                <a:cs typeface="Calibri"/>
              </a:rPr>
              <a:t>f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35" dirty="0">
                <a:latin typeface="Calibri"/>
                <a:cs typeface="Calibri"/>
              </a:rPr>
              <a:t>t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dirty="0">
                <a:latin typeface="Calibri"/>
                <a:cs typeface="Calibri"/>
              </a:rPr>
              <a:t>lkn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g</a:t>
            </a:r>
            <a:r>
              <a:rPr sz="2250" spc="-30" dirty="0">
                <a:latin typeface="Times New Roman"/>
                <a:cs typeface="Times New Roman"/>
              </a:rPr>
              <a:t> </a:t>
            </a:r>
            <a:r>
              <a:rPr sz="2250" spc="-30" dirty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v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mi</a:t>
            </a:r>
            <a:r>
              <a:rPr sz="2250" spc="-10" dirty="0">
                <a:latin typeface="Calibri"/>
                <a:cs typeface="Calibri"/>
              </a:rPr>
              <a:t>n</a:t>
            </a:r>
            <a:r>
              <a:rPr sz="2250" spc="-5" dirty="0">
                <a:latin typeface="Calibri"/>
                <a:cs typeface="Calibri"/>
              </a:rPr>
              <a:t>d</a:t>
            </a:r>
            <a:r>
              <a:rPr sz="2250" spc="-3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mä</a:t>
            </a:r>
            <a:r>
              <a:rPr sz="2250" spc="-5" dirty="0">
                <a:latin typeface="Calibri"/>
                <a:cs typeface="Calibri"/>
              </a:rPr>
              <a:t>n</a:t>
            </a:r>
            <a:r>
              <a:rPr sz="2250" spc="-30" dirty="0">
                <a:latin typeface="Calibri"/>
                <a:cs typeface="Calibri"/>
              </a:rPr>
              <a:t>g</a:t>
            </a:r>
            <a:r>
              <a:rPr sz="2250" spc="-5" dirty="0">
                <a:latin typeface="Calibri"/>
                <a:cs typeface="Calibri"/>
              </a:rPr>
              <a:t>der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do</a:t>
            </a:r>
            <a:r>
              <a:rPr sz="2250" spc="-25" dirty="0">
                <a:latin typeface="Calibri"/>
                <a:cs typeface="Calibri"/>
              </a:rPr>
              <a:t>k</a:t>
            </a:r>
            <a:r>
              <a:rPr sz="2250" spc="-5" dirty="0">
                <a:latin typeface="Calibri"/>
                <a:cs typeface="Calibri"/>
              </a:rPr>
              <a:t>ume</a:t>
            </a:r>
            <a:r>
              <a:rPr sz="2250" spc="-30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t.</a:t>
            </a:r>
            <a:endParaRPr sz="22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925"/>
              </a:spcBef>
              <a:buFont typeface="Arial"/>
              <a:buChar char="•"/>
              <a:tabLst>
                <a:tab pos="227965" algn="l"/>
              </a:tabLst>
            </a:pPr>
            <a:r>
              <a:rPr sz="2250" spc="-25" dirty="0">
                <a:latin typeface="Calibri"/>
                <a:cs typeface="Calibri"/>
              </a:rPr>
              <a:t>S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ar: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I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de</a:t>
            </a:r>
            <a:r>
              <a:rPr sz="2250" dirty="0">
                <a:latin typeface="Calibri"/>
                <a:cs typeface="Calibri"/>
              </a:rPr>
              <a:t>n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gi</a:t>
            </a:r>
            <a:r>
              <a:rPr sz="2250" spc="-3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ala</a:t>
            </a:r>
            <a:r>
              <a:rPr sz="2250" spc="-35" dirty="0">
                <a:latin typeface="Times New Roman"/>
                <a:cs typeface="Times New Roman"/>
              </a:rPr>
              <a:t> </a:t>
            </a:r>
            <a:r>
              <a:rPr sz="2250" spc="-40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ärl</a:t>
            </a:r>
            <a:r>
              <a:rPr sz="2250" spc="-5" dirty="0">
                <a:latin typeface="Calibri"/>
                <a:cs typeface="Calibri"/>
              </a:rPr>
              <a:t>den: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657860" algn="l"/>
              </a:tabLst>
            </a:pPr>
            <a:r>
              <a:rPr sz="1650" spc="5" dirty="0">
                <a:latin typeface="Calibri"/>
                <a:cs typeface="Calibri"/>
              </a:rPr>
              <a:t>Mot</a:t>
            </a:r>
            <a:r>
              <a:rPr sz="1650" spc="-10" dirty="0">
                <a:latin typeface="Calibri"/>
                <a:cs typeface="Calibri"/>
              </a:rPr>
              <a:t>v</a:t>
            </a:r>
            <a:r>
              <a:rPr sz="1650" spc="5" dirty="0">
                <a:latin typeface="Calibri"/>
                <a:cs typeface="Calibri"/>
              </a:rPr>
              <a:t>er</a:t>
            </a:r>
            <a:r>
              <a:rPr sz="1650" spc="-15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a</a:t>
            </a:r>
            <a:r>
              <a:rPr sz="1650" spc="-5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Calibri"/>
                <a:cs typeface="Calibri"/>
              </a:rPr>
              <a:t>i</a:t>
            </a:r>
            <a:r>
              <a:rPr sz="1650" spc="-5" dirty="0">
                <a:latin typeface="Calibri"/>
                <a:cs typeface="Calibri"/>
              </a:rPr>
              <a:t>n</a:t>
            </a:r>
            <a:r>
              <a:rPr sz="1650" spc="-30" dirty="0">
                <a:latin typeface="Calibri"/>
                <a:cs typeface="Calibri"/>
              </a:rPr>
              <a:t>f</a:t>
            </a:r>
            <a:r>
              <a:rPr sz="1650" dirty="0">
                <a:latin typeface="Calibri"/>
                <a:cs typeface="Calibri"/>
              </a:rPr>
              <a:t>or</a:t>
            </a:r>
            <a:r>
              <a:rPr sz="1650" spc="15" dirty="0">
                <a:latin typeface="Calibri"/>
                <a:cs typeface="Calibri"/>
              </a:rPr>
              <a:t>m</a:t>
            </a:r>
            <a:r>
              <a:rPr sz="1650" spc="-10" dirty="0">
                <a:latin typeface="Calibri"/>
                <a:cs typeface="Calibri"/>
              </a:rPr>
              <a:t>a</a:t>
            </a:r>
            <a:r>
              <a:rPr sz="1650" dirty="0">
                <a:latin typeface="Calibri"/>
                <a:cs typeface="Calibri"/>
              </a:rPr>
              <a:t>tio</a:t>
            </a:r>
            <a:r>
              <a:rPr sz="1650" spc="5" dirty="0">
                <a:latin typeface="Calibri"/>
                <a:cs typeface="Calibri"/>
              </a:rPr>
              <a:t>n</a:t>
            </a:r>
            <a:r>
              <a:rPr sz="1650" dirty="0">
                <a:latin typeface="Calibri"/>
                <a:cs typeface="Calibri"/>
              </a:rPr>
              <a:t>s</a:t>
            </a:r>
            <a:r>
              <a:rPr sz="1650" spc="-5" dirty="0">
                <a:latin typeface="Calibri"/>
                <a:cs typeface="Calibri"/>
              </a:rPr>
              <a:t>ö</a:t>
            </a:r>
            <a:r>
              <a:rPr sz="1650" spc="-10" dirty="0">
                <a:latin typeface="Calibri"/>
                <a:cs typeface="Calibri"/>
              </a:rPr>
              <a:t>v</a:t>
            </a:r>
            <a:r>
              <a:rPr sz="1650" spc="5" dirty="0">
                <a:latin typeface="Calibri"/>
                <a:cs typeface="Calibri"/>
              </a:rPr>
              <a:t>er</a:t>
            </a:r>
            <a:r>
              <a:rPr sz="1650" dirty="0">
                <a:latin typeface="Calibri"/>
                <a:cs typeface="Calibri"/>
              </a:rPr>
              <a:t>flö</a:t>
            </a:r>
            <a:r>
              <a:rPr sz="1650" spc="10" dirty="0">
                <a:latin typeface="Calibri"/>
                <a:cs typeface="Calibri"/>
              </a:rPr>
              <a:t>d</a:t>
            </a:r>
            <a:r>
              <a:rPr sz="1650" spc="-5" dirty="0">
                <a:latin typeface="Calibri"/>
                <a:cs typeface="Calibri"/>
              </a:rPr>
              <a:t>e</a:t>
            </a:r>
            <a:r>
              <a:rPr sz="1650" spc="5" dirty="0">
                <a:latin typeface="Calibri"/>
                <a:cs typeface="Calibri"/>
              </a:rPr>
              <a:t>t</a:t>
            </a:r>
            <a:endParaRPr sz="16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657860" algn="l"/>
              </a:tabLst>
            </a:pPr>
            <a:r>
              <a:rPr sz="1650" spc="-50" dirty="0">
                <a:latin typeface="Calibri"/>
                <a:cs typeface="Calibri"/>
              </a:rPr>
              <a:t>F</a:t>
            </a:r>
            <a:r>
              <a:rPr sz="1650" spc="5" dirty="0">
                <a:latin typeface="Calibri"/>
                <a:cs typeface="Calibri"/>
              </a:rPr>
              <a:t>a</a:t>
            </a:r>
            <a:r>
              <a:rPr sz="1650" spc="-20" dirty="0">
                <a:latin typeface="Calibri"/>
                <a:cs typeface="Calibri"/>
              </a:rPr>
              <a:t>s</a:t>
            </a:r>
            <a:r>
              <a:rPr sz="1650" spc="5" dirty="0">
                <a:latin typeface="Calibri"/>
                <a:cs typeface="Calibri"/>
              </a:rPr>
              <a:t>t</a:t>
            </a:r>
            <a:r>
              <a:rPr sz="1650" spc="-20" dirty="0">
                <a:latin typeface="Calibri"/>
                <a:cs typeface="Calibri"/>
              </a:rPr>
              <a:t>st</a:t>
            </a:r>
            <a:r>
              <a:rPr sz="1650" spc="5" dirty="0">
                <a:latin typeface="Calibri"/>
                <a:cs typeface="Calibri"/>
              </a:rPr>
              <a:t>äl</a:t>
            </a:r>
            <a:r>
              <a:rPr sz="1650" dirty="0">
                <a:latin typeface="Calibri"/>
                <a:cs typeface="Calibri"/>
              </a:rPr>
              <a:t>l</a:t>
            </a:r>
            <a:r>
              <a:rPr sz="1650" spc="5" dirty="0">
                <a:latin typeface="Calibri"/>
                <a:cs typeface="Calibri"/>
              </a:rPr>
              <a:t>a</a:t>
            </a:r>
            <a:r>
              <a:rPr sz="1650" spc="-2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Calibri"/>
                <a:cs typeface="Calibri"/>
              </a:rPr>
              <a:t>sa</a:t>
            </a:r>
            <a:r>
              <a:rPr sz="1650" spc="10" dirty="0">
                <a:latin typeface="Calibri"/>
                <a:cs typeface="Calibri"/>
              </a:rPr>
              <a:t>n</a:t>
            </a:r>
            <a:r>
              <a:rPr sz="1650" spc="5" dirty="0">
                <a:latin typeface="Calibri"/>
                <a:cs typeface="Calibri"/>
              </a:rPr>
              <a:t>nh</a:t>
            </a:r>
            <a:r>
              <a:rPr sz="1650" spc="-5" dirty="0">
                <a:latin typeface="Calibri"/>
                <a:cs typeface="Calibri"/>
              </a:rPr>
              <a:t>et</a:t>
            </a:r>
            <a:r>
              <a:rPr sz="1650" spc="5" dirty="0">
                <a:latin typeface="Calibri"/>
                <a:cs typeface="Calibri"/>
              </a:rPr>
              <a:t>en</a:t>
            </a:r>
            <a:r>
              <a:rPr sz="1650" spc="-5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Calibri"/>
                <a:cs typeface="Calibri"/>
              </a:rPr>
              <a:t>(san</a:t>
            </a:r>
            <a:r>
              <a:rPr sz="1650" spc="10" dirty="0">
                <a:latin typeface="Calibri"/>
                <a:cs typeface="Calibri"/>
              </a:rPr>
              <a:t>n</a:t>
            </a:r>
            <a:r>
              <a:rPr sz="1650" spc="5" dirty="0">
                <a:latin typeface="Calibri"/>
                <a:cs typeface="Calibri"/>
              </a:rPr>
              <a:t>i</a:t>
            </a:r>
            <a:r>
              <a:rPr sz="1650" dirty="0">
                <a:latin typeface="Calibri"/>
                <a:cs typeface="Calibri"/>
              </a:rPr>
              <a:t>ng</a:t>
            </a:r>
            <a:r>
              <a:rPr sz="1650" spc="10" dirty="0">
                <a:latin typeface="Calibri"/>
                <a:cs typeface="Calibri"/>
              </a:rPr>
              <a:t>s</a:t>
            </a:r>
            <a:r>
              <a:rPr sz="1650" spc="5" dirty="0">
                <a:latin typeface="Calibri"/>
                <a:cs typeface="Calibri"/>
              </a:rPr>
              <a:t>e</a:t>
            </a:r>
            <a:r>
              <a:rPr sz="1650" spc="10" dirty="0">
                <a:latin typeface="Calibri"/>
                <a:cs typeface="Calibri"/>
              </a:rPr>
              <a:t>n</a:t>
            </a:r>
            <a:r>
              <a:rPr sz="1650" spc="5" dirty="0">
                <a:latin typeface="Calibri"/>
                <a:cs typeface="Calibri"/>
              </a:rPr>
              <a:t>ligh</a:t>
            </a:r>
            <a:r>
              <a:rPr sz="1650" spc="-5" dirty="0">
                <a:latin typeface="Calibri"/>
                <a:cs typeface="Calibri"/>
              </a:rPr>
              <a:t>e</a:t>
            </a:r>
            <a:r>
              <a:rPr sz="1650" spc="5" dirty="0">
                <a:latin typeface="Calibri"/>
                <a:cs typeface="Calibri"/>
              </a:rPr>
              <a:t>t)</a:t>
            </a:r>
            <a:endParaRPr sz="16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657860" algn="l"/>
              </a:tabLst>
            </a:pPr>
            <a:r>
              <a:rPr sz="1650" spc="5" dirty="0">
                <a:latin typeface="Calibri"/>
                <a:cs typeface="Calibri"/>
              </a:rPr>
              <a:t>Ö</a:t>
            </a:r>
            <a:r>
              <a:rPr sz="1650" spc="-10" dirty="0">
                <a:latin typeface="Calibri"/>
                <a:cs typeface="Calibri"/>
              </a:rPr>
              <a:t>v</a:t>
            </a:r>
            <a:r>
              <a:rPr sz="1650" spc="5" dirty="0">
                <a:latin typeface="Calibri"/>
                <a:cs typeface="Calibri"/>
              </a:rPr>
              <a:t>er</a:t>
            </a:r>
            <a:r>
              <a:rPr sz="1650" dirty="0">
                <a:latin typeface="Calibri"/>
                <a:cs typeface="Calibri"/>
              </a:rPr>
              <a:t>flö</a:t>
            </a:r>
            <a:r>
              <a:rPr sz="1650" spc="5" dirty="0">
                <a:latin typeface="Calibri"/>
                <a:cs typeface="Calibri"/>
              </a:rPr>
              <a:t>d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-25" dirty="0">
                <a:latin typeface="Calibri"/>
                <a:cs typeface="Calibri"/>
              </a:rPr>
              <a:t>a</a:t>
            </a:r>
            <a:r>
              <a:rPr sz="1650" spc="5" dirty="0">
                <a:latin typeface="Calibri"/>
                <a:cs typeface="Calibri"/>
              </a:rPr>
              <a:t>v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spc="-15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äl</a:t>
            </a:r>
            <a:r>
              <a:rPr sz="1650" dirty="0">
                <a:latin typeface="Calibri"/>
                <a:cs typeface="Calibri"/>
              </a:rPr>
              <a:t>lo</a:t>
            </a:r>
            <a:r>
              <a:rPr sz="1650" spc="5" dirty="0">
                <a:latin typeface="Calibri"/>
                <a:cs typeface="Calibri"/>
              </a:rPr>
              <a:t>r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-5" dirty="0">
                <a:latin typeface="Calibri"/>
                <a:cs typeface="Calibri"/>
              </a:rPr>
              <a:t>(</a:t>
            </a:r>
            <a:r>
              <a:rPr sz="1650" spc="-10" dirty="0">
                <a:latin typeface="Calibri"/>
                <a:cs typeface="Calibri"/>
              </a:rPr>
              <a:t>v</a:t>
            </a:r>
            <a:r>
              <a:rPr sz="1650" spc="-5" dirty="0">
                <a:latin typeface="Calibri"/>
                <a:cs typeface="Calibri"/>
              </a:rPr>
              <a:t>et</a:t>
            </a:r>
            <a:r>
              <a:rPr sz="1650" spc="5" dirty="0">
                <a:latin typeface="Calibri"/>
                <a:cs typeface="Calibri"/>
              </a:rPr>
              <a:t>e</a:t>
            </a:r>
            <a:r>
              <a:rPr sz="1650" spc="10" dirty="0">
                <a:latin typeface="Calibri"/>
                <a:cs typeface="Calibri"/>
              </a:rPr>
              <a:t>n</a:t>
            </a:r>
            <a:r>
              <a:rPr sz="1650" dirty="0">
                <a:latin typeface="Calibri"/>
                <a:cs typeface="Calibri"/>
              </a:rPr>
              <a:t>s</a:t>
            </a:r>
            <a:r>
              <a:rPr sz="1650" spc="-15" dirty="0">
                <a:latin typeface="Calibri"/>
                <a:cs typeface="Calibri"/>
              </a:rPr>
              <a:t>k</a:t>
            </a:r>
            <a:r>
              <a:rPr sz="1650" spc="5" dirty="0">
                <a:latin typeface="Calibri"/>
                <a:cs typeface="Calibri"/>
              </a:rPr>
              <a:t>apli</a:t>
            </a:r>
            <a:r>
              <a:rPr sz="1650" spc="-35" dirty="0">
                <a:latin typeface="Calibri"/>
                <a:cs typeface="Calibri"/>
              </a:rPr>
              <a:t>g</a:t>
            </a:r>
            <a:r>
              <a:rPr sz="1650" spc="5" dirty="0">
                <a:latin typeface="Calibri"/>
                <a:cs typeface="Calibri"/>
              </a:rPr>
              <a:t>a,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spc="-30" dirty="0">
                <a:latin typeface="Calibri"/>
                <a:cs typeface="Calibri"/>
              </a:rPr>
              <a:t>n</a:t>
            </a:r>
            <a:r>
              <a:rPr sz="1650" spc="5" dirty="0">
                <a:latin typeface="Calibri"/>
                <a:cs typeface="Calibri"/>
              </a:rPr>
              <a:t>yh</a:t>
            </a:r>
            <a:r>
              <a:rPr sz="1650" spc="-5" dirty="0">
                <a:latin typeface="Calibri"/>
                <a:cs typeface="Calibri"/>
              </a:rPr>
              <a:t>et</a:t>
            </a:r>
            <a:r>
              <a:rPr sz="1650" spc="5" dirty="0">
                <a:latin typeface="Calibri"/>
                <a:cs typeface="Calibri"/>
              </a:rPr>
              <a:t>e</a:t>
            </a:r>
            <a:r>
              <a:rPr sz="1650" spc="-135" dirty="0">
                <a:latin typeface="Calibri"/>
                <a:cs typeface="Calibri"/>
              </a:rPr>
              <a:t>r</a:t>
            </a:r>
            <a:r>
              <a:rPr sz="1650" dirty="0">
                <a:latin typeface="Calibri"/>
                <a:cs typeface="Calibri"/>
              </a:rPr>
              <a:t>,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Calibri"/>
                <a:cs typeface="Calibri"/>
              </a:rPr>
              <a:t>s</a:t>
            </a:r>
            <a:r>
              <a:rPr sz="1650" spc="5" dirty="0">
                <a:latin typeface="Calibri"/>
                <a:cs typeface="Calibri"/>
              </a:rPr>
              <a:t>oci</a:t>
            </a:r>
            <a:r>
              <a:rPr sz="1650" dirty="0">
                <a:latin typeface="Calibri"/>
                <a:cs typeface="Calibri"/>
              </a:rPr>
              <a:t>a</a:t>
            </a:r>
            <a:r>
              <a:rPr sz="1650" spc="5" dirty="0">
                <a:latin typeface="Calibri"/>
                <a:cs typeface="Calibri"/>
              </a:rPr>
              <a:t>la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Calibri"/>
                <a:cs typeface="Calibri"/>
              </a:rPr>
              <a:t>me</a:t>
            </a:r>
            <a:r>
              <a:rPr sz="1650" spc="5" dirty="0">
                <a:latin typeface="Calibri"/>
                <a:cs typeface="Calibri"/>
              </a:rPr>
              <a:t>dier</a:t>
            </a:r>
            <a:r>
              <a:rPr sz="1650" spc="-50" dirty="0">
                <a:latin typeface="Times New Roman"/>
                <a:cs typeface="Times New Roman"/>
              </a:rPr>
              <a:t> </a:t>
            </a:r>
            <a:r>
              <a:rPr sz="1650" spc="-5" dirty="0">
                <a:latin typeface="Calibri"/>
                <a:cs typeface="Calibri"/>
              </a:rPr>
              <a:t>.</a:t>
            </a:r>
            <a:r>
              <a:rPr sz="1650" spc="-10" dirty="0">
                <a:latin typeface="Calibri"/>
                <a:cs typeface="Calibri"/>
              </a:rPr>
              <a:t>.</a:t>
            </a:r>
            <a:r>
              <a:rPr sz="1650" spc="-5" dirty="0">
                <a:latin typeface="Calibri"/>
                <a:cs typeface="Calibri"/>
              </a:rPr>
              <a:t>.)</a:t>
            </a:r>
            <a:endParaRPr sz="1650">
              <a:latin typeface="Calibri"/>
              <a:cs typeface="Calibri"/>
            </a:endParaRPr>
          </a:p>
          <a:p>
            <a:pPr marL="227329" marR="1840864" indent="-214629">
              <a:lnSpc>
                <a:spcPct val="100899"/>
              </a:lnSpc>
              <a:spcBef>
                <a:spcPts val="860"/>
              </a:spcBef>
              <a:buFont typeface="Arial"/>
              <a:buChar char="•"/>
              <a:tabLst>
                <a:tab pos="227965" algn="l"/>
              </a:tabLst>
            </a:pPr>
            <a:r>
              <a:rPr sz="2250" spc="-5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i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15" dirty="0">
                <a:latin typeface="Calibri"/>
                <a:cs typeface="Calibri"/>
              </a:rPr>
              <a:t>g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he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de</a:t>
            </a:r>
            <a:r>
              <a:rPr sz="2250" dirty="0">
                <a:latin typeface="Calibri"/>
                <a:cs typeface="Calibri"/>
              </a:rPr>
              <a:t>n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(Goog</a:t>
            </a:r>
            <a:r>
              <a:rPr sz="2250" dirty="0">
                <a:latin typeface="Calibri"/>
                <a:cs typeface="Calibri"/>
              </a:rPr>
              <a:t>le-</a:t>
            </a:r>
            <a:r>
              <a:rPr sz="2250" spc="-5" dirty="0">
                <a:latin typeface="Calibri"/>
                <a:cs typeface="Calibri"/>
              </a:rPr>
              <a:t>sökn</a:t>
            </a:r>
            <a:r>
              <a:rPr sz="225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n</a:t>
            </a:r>
            <a:r>
              <a:rPr sz="2250" spc="-45" dirty="0">
                <a:latin typeface="Calibri"/>
                <a:cs typeface="Calibri"/>
              </a:rPr>
              <a:t>g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19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,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40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yh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30" dirty="0">
                <a:latin typeface="Calibri"/>
                <a:cs typeface="Calibri"/>
              </a:rPr>
              <a:t>s</a:t>
            </a:r>
            <a:r>
              <a:rPr sz="2250" spc="-5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l</a:t>
            </a:r>
            <a:r>
              <a:rPr sz="2250" spc="-5" dirty="0">
                <a:latin typeface="Calibri"/>
                <a:cs typeface="Calibri"/>
              </a:rPr>
              <a:t>öden,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b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b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spc="5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spc="-25" dirty="0">
                <a:latin typeface="Calibri"/>
                <a:cs typeface="Calibri"/>
              </a:rPr>
              <a:t>k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-35" dirty="0">
                <a:latin typeface="Calibri"/>
                <a:cs typeface="Calibri"/>
              </a:rPr>
              <a:t>k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al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spc="-20" dirty="0">
                <a:latin typeface="Calibri"/>
                <a:cs typeface="Calibri"/>
              </a:rPr>
              <a:t>g</a:t>
            </a:r>
            <a:r>
              <a:rPr sz="2250" dirty="0">
                <a:latin typeface="Calibri"/>
                <a:cs typeface="Calibri"/>
              </a:rPr>
              <a:t>er</a:t>
            </a:r>
            <a:r>
              <a:rPr sz="2250" spc="-1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.</a:t>
            </a:r>
            <a:r>
              <a:rPr sz="2250" spc="5" dirty="0">
                <a:latin typeface="Calibri"/>
                <a:cs typeface="Calibri"/>
              </a:rPr>
              <a:t>.</a:t>
            </a:r>
            <a:r>
              <a:rPr sz="2250" spc="-5" dirty="0">
                <a:latin typeface="Calibri"/>
                <a:cs typeface="Calibri"/>
              </a:rPr>
              <a:t>.)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565"/>
              </a:spcBef>
              <a:buFont typeface="Arial"/>
              <a:buChar char="•"/>
              <a:tabLst>
                <a:tab pos="657860" algn="l"/>
              </a:tabLst>
            </a:pPr>
            <a:r>
              <a:rPr sz="1650" spc="10" dirty="0">
                <a:latin typeface="Calibri"/>
                <a:cs typeface="Calibri"/>
              </a:rPr>
              <a:t>Me</a:t>
            </a:r>
            <a:r>
              <a:rPr sz="1650" spc="5" dirty="0">
                <a:latin typeface="Calibri"/>
                <a:cs typeface="Calibri"/>
              </a:rPr>
              <a:t>n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Calibri"/>
                <a:cs typeface="Calibri"/>
              </a:rPr>
              <a:t>här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Calibri"/>
                <a:cs typeface="Calibri"/>
              </a:rPr>
              <a:t>v</a:t>
            </a:r>
            <a:r>
              <a:rPr sz="1650" spc="-5" dirty="0">
                <a:latin typeface="Calibri"/>
                <a:cs typeface="Calibri"/>
              </a:rPr>
              <a:t>i</a:t>
            </a:r>
            <a:r>
              <a:rPr sz="1650" spc="5" dirty="0">
                <a:latin typeface="Calibri"/>
                <a:cs typeface="Calibri"/>
              </a:rPr>
              <a:t>ll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Calibri"/>
                <a:cs typeface="Calibri"/>
              </a:rPr>
              <a:t>vi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spc="-15" dirty="0">
                <a:latin typeface="Calibri"/>
                <a:cs typeface="Calibri"/>
              </a:rPr>
              <a:t>t</a:t>
            </a:r>
            <a:r>
              <a:rPr sz="1650" spc="5" dirty="0">
                <a:latin typeface="Calibri"/>
                <a:cs typeface="Calibri"/>
              </a:rPr>
              <a:t>a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spc="-55" dirty="0">
                <a:latin typeface="Calibri"/>
                <a:cs typeface="Calibri"/>
              </a:rPr>
              <a:t>k</a:t>
            </a:r>
            <a:r>
              <a:rPr sz="1650" dirty="0">
                <a:latin typeface="Calibri"/>
                <a:cs typeface="Calibri"/>
              </a:rPr>
              <a:t>ont</a:t>
            </a:r>
            <a:r>
              <a:rPr sz="1650" spc="-20" dirty="0">
                <a:latin typeface="Calibri"/>
                <a:cs typeface="Calibri"/>
              </a:rPr>
              <a:t>r</a:t>
            </a:r>
            <a:r>
              <a:rPr sz="1650" dirty="0">
                <a:latin typeface="Calibri"/>
                <a:cs typeface="Calibri"/>
              </a:rPr>
              <a:t>ol</a:t>
            </a:r>
            <a:r>
              <a:rPr sz="1650" spc="5" dirty="0">
                <a:latin typeface="Calibri"/>
                <a:cs typeface="Calibri"/>
              </a:rPr>
              <a:t>len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92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6148" y="388620"/>
            <a:ext cx="5775959" cy="3633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93079" y="3215639"/>
            <a:ext cx="4631435" cy="30571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24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3392" y="565404"/>
            <a:ext cx="7133844" cy="47579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59623" y="2750820"/>
            <a:ext cx="2478024" cy="339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3089" y="2656709"/>
            <a:ext cx="165735" cy="144081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Gusta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f</a:t>
            </a:r>
            <a:r>
              <a:rPr sz="1100" spc="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Ne</a:t>
            </a:r>
            <a:r>
              <a:rPr sz="1100" spc="5" dirty="0">
                <a:solidFill>
                  <a:srgbClr val="888888"/>
                </a:solidFill>
                <a:latin typeface="Century Gothic"/>
                <a:cs typeface="Century Gothic"/>
              </a:rPr>
              <a:t>l</a:t>
            </a:r>
            <a:r>
              <a:rPr sz="1100" dirty="0">
                <a:solidFill>
                  <a:srgbClr val="888888"/>
                </a:solidFill>
                <a:latin typeface="Century Gothic"/>
                <a:cs typeface="Century Gothic"/>
              </a:rPr>
              <a:t>hans,</a:t>
            </a:r>
            <a:r>
              <a:rPr sz="1100" spc="-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888888"/>
                </a:solidFill>
                <a:latin typeface="Century Gothic"/>
                <a:cs typeface="Century Gothic"/>
              </a:rPr>
              <a:t>2018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70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>
              <a:lnSpc>
                <a:spcPct val="100000"/>
              </a:lnSpc>
            </a:pP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Digital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  <a:r>
              <a:rPr b="0" spc="12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humanio</a:t>
            </a:r>
            <a:r>
              <a:rPr b="0" spc="-20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b="0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71" y="1976686"/>
            <a:ext cx="8030845" cy="165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20" dirty="0">
                <a:latin typeface="Calibri"/>
                <a:cs typeface="Calibri"/>
              </a:rPr>
              <a:t>M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deo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d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10" dirty="0">
                <a:latin typeface="Calibri"/>
                <a:cs typeface="Calibri"/>
              </a:rPr>
              <a:t>D</a:t>
            </a:r>
            <a:r>
              <a:rPr sz="2600" spc="-10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ini</a:t>
            </a:r>
            <a:r>
              <a:rPr sz="2600" spc="-1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n:</a:t>
            </a:r>
            <a:endParaRPr sz="2600">
              <a:latin typeface="Calibri"/>
              <a:cs typeface="Calibri"/>
            </a:endParaRPr>
          </a:p>
          <a:p>
            <a:pPr marL="657225" marR="5080" lvl="1" indent="-215265">
              <a:lnSpc>
                <a:spcPct val="100899"/>
              </a:lnSpc>
              <a:spcBef>
                <a:spcPts val="51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290" dirty="0">
                <a:latin typeface="Calibri"/>
                <a:cs typeface="Calibri"/>
              </a:rPr>
              <a:t>”</a:t>
            </a:r>
            <a:r>
              <a:rPr sz="2250" spc="-7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10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35" dirty="0">
                <a:latin typeface="Calibri"/>
                <a:cs typeface="Calibri"/>
              </a:rPr>
              <a:t>n</a:t>
            </a:r>
            <a:r>
              <a:rPr sz="2250" spc="-45" dirty="0">
                <a:latin typeface="Calibri"/>
                <a:cs typeface="Calibri"/>
              </a:rPr>
              <a:t>v</a:t>
            </a:r>
            <a:r>
              <a:rPr sz="2250" dirty="0">
                <a:latin typeface="Calibri"/>
                <a:cs typeface="Calibri"/>
              </a:rPr>
              <a:t>ända d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gi</a:t>
            </a:r>
            <a:r>
              <a:rPr sz="2250" spc="-3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ala</a:t>
            </a:r>
            <a:r>
              <a:rPr sz="2250" spc="20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m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oder i</a:t>
            </a:r>
            <a:r>
              <a:rPr sz="2250" spc="5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humanio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o</a:t>
            </a:r>
            <a:r>
              <a:rPr sz="2250" spc="-3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skn</a:t>
            </a:r>
            <a:r>
              <a:rPr sz="2250" spc="-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ng</a:t>
            </a:r>
            <a:r>
              <a:rPr sz="2250" spc="-10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och sedan ut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o</a:t>
            </a:r>
            <a:r>
              <a:rPr sz="2250" spc="-3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s</a:t>
            </a:r>
            <a:r>
              <a:rPr sz="2250" spc="-35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a d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gi</a:t>
            </a:r>
            <a:r>
              <a:rPr sz="2250" spc="-3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ala</a:t>
            </a:r>
            <a:r>
              <a:rPr sz="2250" spc="20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human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o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 med</a:t>
            </a:r>
            <a:r>
              <a:rPr sz="2250" spc="-5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hjälp</a:t>
            </a:r>
            <a:r>
              <a:rPr sz="2250" spc="-10" dirty="0">
                <a:latin typeface="Calibri"/>
                <a:cs typeface="Calibri"/>
              </a:rPr>
              <a:t> </a:t>
            </a:r>
            <a:r>
              <a:rPr sz="2250" spc="-30" dirty="0">
                <a:latin typeface="Calibri"/>
                <a:cs typeface="Calibri"/>
              </a:rPr>
              <a:t>a</a:t>
            </a:r>
            <a:r>
              <a:rPr sz="2250" dirty="0">
                <a:latin typeface="Calibri"/>
                <a:cs typeface="Calibri"/>
              </a:rPr>
              <a:t>v h</a:t>
            </a:r>
            <a:r>
              <a:rPr sz="2250" spc="-10" dirty="0">
                <a:latin typeface="Calibri"/>
                <a:cs typeface="Calibri"/>
              </a:rPr>
              <a:t>u</a:t>
            </a:r>
            <a:r>
              <a:rPr sz="2250" dirty="0">
                <a:latin typeface="Calibri"/>
                <a:cs typeface="Calibri"/>
              </a:rPr>
              <a:t>manio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50" dirty="0">
                <a:latin typeface="Calibri"/>
                <a:cs typeface="Calibri"/>
              </a:rPr>
              <a:t>f</a:t>
            </a:r>
            <a:r>
              <a:rPr sz="2250" dirty="0">
                <a:latin typeface="Calibri"/>
                <a:cs typeface="Calibri"/>
              </a:rPr>
              <a:t>o</a:t>
            </a:r>
            <a:r>
              <a:rPr sz="2250" spc="-3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skn</a:t>
            </a:r>
            <a:r>
              <a:rPr sz="2250" spc="-5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n</a:t>
            </a:r>
            <a:r>
              <a:rPr sz="2250" spc="90" dirty="0">
                <a:latin typeface="Calibri"/>
                <a:cs typeface="Calibri"/>
              </a:rPr>
              <a:t>g</a:t>
            </a:r>
            <a:r>
              <a:rPr sz="2250" spc="-220" dirty="0">
                <a:latin typeface="Calibri"/>
                <a:cs typeface="Calibri"/>
              </a:rPr>
              <a:t>”</a:t>
            </a:r>
            <a:r>
              <a:rPr sz="2250" dirty="0">
                <a:latin typeface="Calibri"/>
                <a:cs typeface="Calibri"/>
              </a:rPr>
              <a:t>.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5402" y="4283700"/>
            <a:ext cx="569087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 marR="5080" indent="-1905">
              <a:lnSpc>
                <a:spcPts val="1200"/>
              </a:lnSpc>
            </a:pPr>
            <a:r>
              <a:rPr sz="1200" spc="-10" dirty="0">
                <a:latin typeface="Calibri"/>
                <a:cs typeface="Calibri"/>
              </a:rPr>
              <a:t>“</a:t>
            </a:r>
            <a:r>
              <a:rPr sz="1200" spc="-20" dirty="0">
                <a:latin typeface="Calibri"/>
                <a:cs typeface="Calibri"/>
              </a:rPr>
              <a:t>B</a:t>
            </a:r>
            <a:r>
              <a:rPr sz="1200" spc="-15" dirty="0">
                <a:latin typeface="Calibri"/>
                <a:cs typeface="Calibri"/>
              </a:rPr>
              <a:t>ri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15" dirty="0">
                <a:latin typeface="Calibri"/>
                <a:cs typeface="Calibri"/>
              </a:rPr>
              <a:t>gi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</a:t>
            </a:r>
            <a:r>
              <a:rPr sz="1200" spc="-15" dirty="0">
                <a:latin typeface="Calibri"/>
                <a:cs typeface="Calibri"/>
              </a:rPr>
              <a:t>igi</a:t>
            </a:r>
            <a:r>
              <a:rPr sz="1200" spc="-20" dirty="0">
                <a:latin typeface="Calibri"/>
                <a:cs typeface="Calibri"/>
              </a:rPr>
              <a:t>t</a:t>
            </a:r>
            <a:r>
              <a:rPr sz="1200" spc="-15" dirty="0">
                <a:latin typeface="Calibri"/>
                <a:cs typeface="Calibri"/>
              </a:rPr>
              <a:t>a</a:t>
            </a:r>
            <a:r>
              <a:rPr sz="1200" dirty="0">
                <a:latin typeface="Calibri"/>
                <a:cs typeface="Calibri"/>
              </a:rPr>
              <a:t>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m</a:t>
            </a:r>
            <a:r>
              <a:rPr sz="1200" spc="-25" dirty="0">
                <a:latin typeface="Calibri"/>
                <a:cs typeface="Calibri"/>
              </a:rPr>
              <a:t>e</a:t>
            </a:r>
            <a:r>
              <a:rPr sz="1200" spc="-10" dirty="0">
                <a:latin typeface="Calibri"/>
                <a:cs typeface="Calibri"/>
              </a:rPr>
              <a:t>thod</a:t>
            </a:r>
            <a:r>
              <a:rPr sz="1200" dirty="0">
                <a:latin typeface="Calibri"/>
                <a:cs typeface="Calibri"/>
              </a:rPr>
              <a:t>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b</a:t>
            </a:r>
            <a:r>
              <a:rPr sz="1200" spc="-10" dirty="0">
                <a:latin typeface="Calibri"/>
                <a:cs typeface="Calibri"/>
              </a:rPr>
              <a:t>ear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hu</a:t>
            </a:r>
            <a:r>
              <a:rPr sz="1200" spc="-25" dirty="0">
                <a:latin typeface="Calibri"/>
                <a:cs typeface="Calibri"/>
              </a:rPr>
              <a:t>m</a:t>
            </a:r>
            <a:r>
              <a:rPr sz="1200" spc="-1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15" dirty="0">
                <a:latin typeface="Calibri"/>
                <a:cs typeface="Calibri"/>
              </a:rPr>
              <a:t>iti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dirty="0">
                <a:latin typeface="Calibri"/>
                <a:cs typeface="Calibri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9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spc="-15" dirty="0">
                <a:latin typeface="Calibri"/>
                <a:cs typeface="Calibri"/>
              </a:rPr>
              <a:t>s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spc="-15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r</a:t>
            </a:r>
            <a:r>
              <a:rPr sz="1200" spc="-25" dirty="0">
                <a:latin typeface="Calibri"/>
                <a:cs typeface="Calibri"/>
              </a:rPr>
              <a:t>c</a:t>
            </a:r>
            <a:r>
              <a:rPr sz="1200" dirty="0">
                <a:latin typeface="Calibri"/>
                <a:cs typeface="Calibri"/>
              </a:rPr>
              <a:t>h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h</a:t>
            </a:r>
            <a:r>
              <a:rPr sz="1200" spc="-10" dirty="0">
                <a:latin typeface="Calibri"/>
                <a:cs typeface="Calibri"/>
              </a:rPr>
              <a:t>en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Calibri"/>
                <a:cs typeface="Calibri"/>
              </a:rPr>
              <a:t>i</a:t>
            </a:r>
            <a:r>
              <a:rPr sz="1200" spc="-35" dirty="0">
                <a:latin typeface="Calibri"/>
                <a:cs typeface="Calibri"/>
              </a:rPr>
              <a:t>nt</a:t>
            </a:r>
            <a:r>
              <a:rPr sz="1200" spc="-30" dirty="0">
                <a:latin typeface="Calibri"/>
                <a:cs typeface="Calibri"/>
              </a:rPr>
              <a:t>er</a:t>
            </a:r>
            <a:r>
              <a:rPr sz="1200" spc="-55" dirty="0">
                <a:latin typeface="Calibri"/>
                <a:cs typeface="Calibri"/>
              </a:rPr>
              <a:t>r</a:t>
            </a:r>
            <a:r>
              <a:rPr sz="1200" spc="-25" dirty="0">
                <a:latin typeface="Calibri"/>
                <a:cs typeface="Calibri"/>
              </a:rPr>
              <a:t>o</a:t>
            </a:r>
            <a:r>
              <a:rPr sz="1200" spc="-60" dirty="0">
                <a:latin typeface="Calibri"/>
                <a:cs typeface="Calibri"/>
              </a:rPr>
              <a:t>g</a:t>
            </a:r>
            <a:r>
              <a:rPr sz="1200" spc="-35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ti</a:t>
            </a:r>
            <a:r>
              <a:rPr sz="1200" spc="-20" dirty="0">
                <a:latin typeface="Calibri"/>
                <a:cs typeface="Calibri"/>
              </a:rPr>
              <a:t>n</a:t>
            </a:r>
            <a:r>
              <a:rPr sz="1200" spc="-10" dirty="0">
                <a:latin typeface="Calibri"/>
                <a:cs typeface="Calibri"/>
              </a:rPr>
              <a:t>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h</a:t>
            </a:r>
            <a:r>
              <a:rPr sz="1200" spc="-10" dirty="0">
                <a:latin typeface="Calibri"/>
                <a:cs typeface="Calibri"/>
              </a:rPr>
              <a:t>e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d</a:t>
            </a:r>
            <a:r>
              <a:rPr sz="1200" spc="-15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g</a:t>
            </a:r>
            <a:r>
              <a:rPr sz="1200" spc="-15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ta</a:t>
            </a:r>
            <a:r>
              <a:rPr sz="1200" dirty="0">
                <a:latin typeface="Calibri"/>
                <a:cs typeface="Calibri"/>
              </a:rPr>
              <a:t>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hu</a:t>
            </a:r>
            <a:r>
              <a:rPr sz="1200" spc="-25" dirty="0">
                <a:latin typeface="Calibri"/>
                <a:cs typeface="Calibri"/>
              </a:rPr>
              <a:t>m</a:t>
            </a:r>
            <a:r>
              <a:rPr sz="1200" spc="-1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15" dirty="0">
                <a:latin typeface="Calibri"/>
                <a:cs typeface="Calibri"/>
              </a:rPr>
              <a:t>iti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dirty="0">
                <a:latin typeface="Calibri"/>
                <a:cs typeface="Calibri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by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hu</a:t>
            </a:r>
            <a:r>
              <a:rPr sz="1200" spc="-25" dirty="0">
                <a:latin typeface="Calibri"/>
                <a:cs typeface="Calibri"/>
              </a:rPr>
              <a:t>m</a:t>
            </a:r>
            <a:r>
              <a:rPr sz="1200" spc="-1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15" dirty="0">
                <a:latin typeface="Calibri"/>
                <a:cs typeface="Calibri"/>
              </a:rPr>
              <a:t>iti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dirty="0">
                <a:latin typeface="Calibri"/>
                <a:cs typeface="Calibri"/>
              </a:rPr>
              <a:t>s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Calibri"/>
                <a:cs typeface="Calibri"/>
              </a:rPr>
              <a:t>r</a:t>
            </a:r>
            <a:r>
              <a:rPr sz="1200" spc="-35" dirty="0">
                <a:latin typeface="Calibri"/>
                <a:cs typeface="Calibri"/>
              </a:rPr>
              <a:t>e</a:t>
            </a:r>
            <a:r>
              <a:rPr sz="1200" spc="-40" dirty="0">
                <a:latin typeface="Calibri"/>
                <a:cs typeface="Calibri"/>
              </a:rPr>
              <a:t>s</a:t>
            </a:r>
            <a:r>
              <a:rPr sz="1200" spc="-35" dirty="0">
                <a:latin typeface="Calibri"/>
                <a:cs typeface="Calibri"/>
              </a:rPr>
              <a:t>ea</a:t>
            </a:r>
            <a:r>
              <a:rPr sz="1200" spc="-50" dirty="0">
                <a:latin typeface="Calibri"/>
                <a:cs typeface="Calibri"/>
              </a:rPr>
              <a:t>r</a:t>
            </a:r>
            <a:r>
              <a:rPr sz="1200" spc="-40" dirty="0">
                <a:latin typeface="Calibri"/>
                <a:cs typeface="Calibri"/>
              </a:rPr>
              <a:t>c</a:t>
            </a:r>
            <a:r>
              <a:rPr sz="1200" spc="-30" dirty="0">
                <a:latin typeface="Calibri"/>
                <a:cs typeface="Calibri"/>
              </a:rPr>
              <a:t>h</a:t>
            </a:r>
            <a:r>
              <a:rPr sz="1200" spc="-155" dirty="0">
                <a:latin typeface="Calibri"/>
                <a:cs typeface="Calibri"/>
              </a:rPr>
              <a:t>”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-55" dirty="0">
                <a:latin typeface="Calibri"/>
                <a:cs typeface="Calibri"/>
              </a:rPr>
              <a:t>W</a:t>
            </a:r>
            <a:r>
              <a:rPr sz="1200" dirty="0">
                <a:latin typeface="Calibri"/>
                <a:cs typeface="Calibri"/>
              </a:rPr>
              <a:t>al</a:t>
            </a:r>
            <a:r>
              <a:rPr sz="1200" spc="-5" dirty="0">
                <a:latin typeface="Calibri"/>
                <a:cs typeface="Calibri"/>
              </a:rPr>
              <a:t>s</a:t>
            </a:r>
            <a:r>
              <a:rPr sz="1200" dirty="0">
                <a:latin typeface="Calibri"/>
                <a:cs typeface="Calibri"/>
              </a:rPr>
              <a:t>h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Calibri"/>
                <a:cs typeface="Calibri"/>
              </a:rPr>
              <a:t>B</a:t>
            </a:r>
            <a:r>
              <a:rPr sz="1200" spc="-30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H</a:t>
            </a:r>
            <a:r>
              <a:rPr sz="1200" spc="-15" dirty="0">
                <a:latin typeface="Calibri"/>
                <a:cs typeface="Calibri"/>
              </a:rPr>
              <a:t>o</a:t>
            </a:r>
            <a:r>
              <a:rPr sz="1200" spc="-25" dirty="0">
                <a:latin typeface="Calibri"/>
                <a:cs typeface="Calibri"/>
              </a:rPr>
              <a:t>r</a:t>
            </a:r>
            <a:r>
              <a:rPr sz="1200" spc="-5" dirty="0">
                <a:latin typeface="Calibri"/>
                <a:cs typeface="Calibri"/>
              </a:rPr>
              <a:t>ow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z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Sa</a:t>
            </a:r>
            <a:r>
              <a:rPr sz="1200" spc="-20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ah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Calibri"/>
                <a:cs typeface="Calibri"/>
              </a:rPr>
              <a:t>(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5" dirty="0">
                <a:latin typeface="Calibri"/>
                <a:cs typeface="Calibri"/>
              </a:rPr>
              <a:t>.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-5" dirty="0">
                <a:latin typeface="Calibri"/>
                <a:cs typeface="Calibri"/>
              </a:rPr>
              <a:t>.</a:t>
            </a:r>
            <a:r>
              <a:rPr sz="1200" dirty="0">
                <a:latin typeface="Calibri"/>
                <a:cs typeface="Calibri"/>
              </a:rPr>
              <a:t>)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spc="-30" dirty="0">
                <a:latin typeface="Calibri"/>
                <a:cs typeface="Calibri"/>
              </a:rPr>
              <a:t>r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spc="5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u</a:t>
            </a:r>
            <a:r>
              <a:rPr sz="1200" spc="-10" dirty="0">
                <a:latin typeface="Calibri"/>
                <a:cs typeface="Calibri"/>
              </a:rPr>
              <a:t>c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on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5" dirty="0">
                <a:latin typeface="Calibri"/>
                <a:cs typeface="Calibri"/>
              </a:rPr>
              <a:t>T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spc="-5" dirty="0">
                <a:latin typeface="Calibri"/>
                <a:cs typeface="Calibri"/>
              </a:rPr>
              <a:t>xt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al</a:t>
            </a:r>
            <a:r>
              <a:rPr sz="1200" spc="-25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s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s: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Calibri"/>
                <a:cs typeface="Calibri"/>
              </a:rPr>
              <a:t>Co</a:t>
            </a:r>
            <a:r>
              <a:rPr sz="1200" spc="5" dirty="0">
                <a:latin typeface="Calibri"/>
                <a:cs typeface="Calibri"/>
              </a:rPr>
              <a:t>u</a:t>
            </a:r>
            <a:r>
              <a:rPr sz="1200" spc="-30" dirty="0">
                <a:latin typeface="Calibri"/>
                <a:cs typeface="Calibri"/>
              </a:rPr>
              <a:t>r</a:t>
            </a:r>
            <a:r>
              <a:rPr sz="1200" spc="-5" dirty="0">
                <a:latin typeface="Calibri"/>
                <a:cs typeface="Calibri"/>
              </a:rPr>
              <a:t>se</a:t>
            </a:r>
            <a:r>
              <a:rPr sz="1200" spc="5" dirty="0">
                <a:latin typeface="Calibri"/>
                <a:cs typeface="Calibri"/>
              </a:rPr>
              <a:t>b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spc="5" dirty="0">
                <a:latin typeface="Calibri"/>
                <a:cs typeface="Calibri"/>
              </a:rPr>
              <a:t>o</a:t>
            </a:r>
            <a:r>
              <a:rPr sz="1200" spc="-10" dirty="0">
                <a:latin typeface="Calibri"/>
                <a:cs typeface="Calibri"/>
              </a:rPr>
              <a:t>k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65" dirty="0">
                <a:latin typeface="Calibri"/>
                <a:cs typeface="Calibri"/>
              </a:rPr>
              <a:t>W</a:t>
            </a:r>
            <a:r>
              <a:rPr sz="1200" spc="-10" dirty="0">
                <a:latin typeface="Calibri"/>
                <a:cs typeface="Calibri"/>
              </a:rPr>
              <a:t>e</a:t>
            </a:r>
            <a:r>
              <a:rPr sz="1200" spc="-5" dirty="0">
                <a:latin typeface="Calibri"/>
                <a:cs typeface="Calibri"/>
              </a:rPr>
              <a:t>b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h</a:t>
            </a:r>
            <a:r>
              <a:rPr sz="1200" u="sng" spc="-1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t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t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p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: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/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/</a:t>
            </a:r>
            <a:r>
              <a:rPr sz="1200" u="sng" spc="-3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w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al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s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h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b</a:t>
            </a:r>
            <a:r>
              <a:rPr sz="1200" u="sng" spc="-12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r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.</a:t>
            </a:r>
            <a:r>
              <a:rPr sz="1200" u="sng" spc="-2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c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o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m/</a:t>
            </a:r>
            <a:r>
              <a:rPr sz="1200" u="sng" spc="-1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t</a:t>
            </a:r>
            <a:r>
              <a:rPr sz="1200" u="sng" spc="-3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e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x</a:t>
            </a:r>
            <a:r>
              <a:rPr sz="1200" u="sng" spc="-1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t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n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al</a:t>
            </a:r>
            <a:r>
              <a:rPr sz="1200" u="sng" spc="-2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y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s</a:t>
            </a:r>
            <a:r>
              <a:rPr sz="1200" u="sng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i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s</a:t>
            </a:r>
            <a:r>
              <a:rPr sz="1200" u="sng" spc="-2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c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o</a:t>
            </a:r>
            <a:r>
              <a:rPr sz="1200" u="sng" spc="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u</a:t>
            </a:r>
            <a:r>
              <a:rPr sz="1200" u="sng" spc="-3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r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se</a:t>
            </a:r>
            <a:r>
              <a:rPr sz="1200" u="sng" spc="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b</a:t>
            </a:r>
            <a:r>
              <a:rPr sz="1200" u="sng" spc="-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o</a:t>
            </a:r>
            <a:r>
              <a:rPr sz="1200" u="sng" spc="5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o</a:t>
            </a:r>
            <a:r>
              <a:rPr sz="1200" u="sng" spc="-10" dirty="0">
                <a:solidFill>
                  <a:srgbClr val="2C78CC"/>
                </a:solidFill>
                <a:latin typeface="Calibri"/>
                <a:cs typeface="Calibri"/>
                <a:hlinkClick r:id="rId3"/>
              </a:rPr>
              <a:t>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35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6080">
              <a:lnSpc>
                <a:spcPct val="100000"/>
              </a:lnSpc>
            </a:pP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Sto</a:t>
            </a:r>
            <a:r>
              <a:rPr b="0" spc="-10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b="0" spc="-5" dirty="0">
                <a:solidFill>
                  <a:srgbClr val="CB0E0E"/>
                </a:solidFill>
                <a:latin typeface="Century Gothic"/>
                <a:cs typeface="Century Gothic"/>
              </a:rPr>
              <a:t>data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6930" y="1934275"/>
            <a:ext cx="7643495" cy="304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En</a:t>
            </a:r>
            <a:r>
              <a:rPr sz="2600" spc="-7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el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20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in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on:</a:t>
            </a:r>
            <a:endParaRPr sz="2600">
              <a:latin typeface="Calibri"/>
              <a:cs typeface="Calibri"/>
            </a:endParaRPr>
          </a:p>
          <a:p>
            <a:pPr marL="657225" marR="5080" lvl="1" indent="-215265">
              <a:lnSpc>
                <a:spcPts val="2450"/>
              </a:lnSpc>
              <a:spcBef>
                <a:spcPts val="570"/>
              </a:spcBef>
              <a:buFont typeface="Arial"/>
              <a:buChar char="•"/>
              <a:tabLst>
                <a:tab pos="657860" algn="l"/>
              </a:tabLst>
            </a:pPr>
            <a:r>
              <a:rPr sz="2250" dirty="0">
                <a:latin typeface="Calibri"/>
                <a:cs typeface="Calibri"/>
              </a:rPr>
              <a:t>Beg</a:t>
            </a:r>
            <a:r>
              <a:rPr sz="2250" spc="-2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ep</a:t>
            </a:r>
            <a:r>
              <a:rPr sz="2250" spc="-10" dirty="0">
                <a:latin typeface="Calibri"/>
                <a:cs typeface="Calibri"/>
              </a:rPr>
              <a:t>p</a:t>
            </a:r>
            <a:r>
              <a:rPr sz="2250" spc="-15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7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hä</a:t>
            </a:r>
            <a:r>
              <a:rPr sz="2250" spc="-40" dirty="0">
                <a:latin typeface="Calibri"/>
                <a:cs typeface="Calibri"/>
              </a:rPr>
              <a:t>n</a:t>
            </a:r>
            <a:r>
              <a:rPr sz="2250" dirty="0">
                <a:latin typeface="Calibri"/>
                <a:cs typeface="Calibri"/>
              </a:rPr>
              <a:t>v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dirty="0">
                <a:latin typeface="Calibri"/>
                <a:cs typeface="Calibri"/>
              </a:rPr>
              <a:t>ar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spc="-5" dirty="0">
                <a:latin typeface="Calibri"/>
                <a:cs typeface="Calibri"/>
              </a:rPr>
              <a:t>ö</a:t>
            </a:r>
            <a:r>
              <a:rPr sz="2250" spc="-25" dirty="0">
                <a:latin typeface="Calibri"/>
                <a:cs typeface="Calibri"/>
              </a:rPr>
              <a:t>s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spc="5" dirty="0">
                <a:latin typeface="Calibri"/>
                <a:cs typeface="Calibri"/>
              </a:rPr>
              <a:t>ll</a:t>
            </a:r>
            <a:r>
              <a:rPr sz="2250" spc="-4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dirty="0">
                <a:latin typeface="Calibri"/>
                <a:cs typeface="Calibri"/>
              </a:rPr>
              <a:t>å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25" dirty="0">
                <a:latin typeface="Calibri"/>
                <a:cs typeface="Calibri"/>
              </a:rPr>
              <a:t>s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spc="-5" dirty="0">
                <a:latin typeface="Calibri"/>
                <a:cs typeface="Calibri"/>
              </a:rPr>
              <a:t>o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</a:t>
            </a:r>
            <a:r>
              <a:rPr sz="2250" spc="-25" dirty="0">
                <a:latin typeface="Calibri"/>
                <a:cs typeface="Calibri"/>
              </a:rPr>
              <a:t>a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am</a:t>
            </a:r>
            <a:r>
              <a:rPr sz="2250" spc="5" dirty="0">
                <a:latin typeface="Calibri"/>
                <a:cs typeface="Calibri"/>
              </a:rPr>
              <a:t>ä</a:t>
            </a:r>
            <a:r>
              <a:rPr sz="2250" spc="-5" dirty="0">
                <a:latin typeface="Calibri"/>
                <a:cs typeface="Calibri"/>
              </a:rPr>
              <a:t>n</a:t>
            </a:r>
            <a:r>
              <a:rPr sz="2250" spc="-30" dirty="0">
                <a:latin typeface="Calibri"/>
                <a:cs typeface="Calibri"/>
              </a:rPr>
              <a:t>g</a:t>
            </a:r>
            <a:r>
              <a:rPr sz="2250" spc="-5" dirty="0">
                <a:latin typeface="Calibri"/>
                <a:cs typeface="Calibri"/>
              </a:rPr>
              <a:t>de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75" dirty="0">
                <a:latin typeface="Times New Roman"/>
                <a:cs typeface="Times New Roman"/>
              </a:rPr>
              <a:t> </a:t>
            </a:r>
            <a:r>
              <a:rPr sz="2250" spc="-20" dirty="0">
                <a:latin typeface="Calibri"/>
                <a:cs typeface="Calibri"/>
              </a:rPr>
              <a:t>a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d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5" dirty="0">
                <a:latin typeface="Calibri"/>
                <a:cs typeface="Calibri"/>
              </a:rPr>
              <a:t>i</a:t>
            </a:r>
            <a:r>
              <a:rPr sz="2250" spc="-35" dirty="0">
                <a:latin typeface="Calibri"/>
                <a:cs typeface="Calibri"/>
              </a:rPr>
              <a:t>n</a:t>
            </a:r>
            <a:r>
              <a:rPr sz="2250" spc="-30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40" dirty="0">
                <a:latin typeface="Calibri"/>
                <a:cs typeface="Calibri"/>
              </a:rPr>
              <a:t>k</a:t>
            </a:r>
            <a:r>
              <a:rPr sz="2250" dirty="0">
                <a:latin typeface="Calibri"/>
                <a:cs typeface="Calibri"/>
              </a:rPr>
              <a:t>an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ag</a:t>
            </a:r>
            <a:r>
              <a:rPr sz="2250" spc="-45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as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Calibri"/>
                <a:cs typeface="Calibri"/>
              </a:rPr>
              <a:t>e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spc="5" dirty="0">
                <a:latin typeface="Calibri"/>
                <a:cs typeface="Calibri"/>
              </a:rPr>
              <a:t>l</a:t>
            </a:r>
            <a:r>
              <a:rPr sz="2250" spc="-10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r</a:t>
            </a:r>
            <a:r>
              <a:rPr sz="2250" spc="-4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be</a:t>
            </a:r>
            <a:r>
              <a:rPr sz="2250" spc="-10" dirty="0">
                <a:latin typeface="Calibri"/>
                <a:cs typeface="Calibri"/>
              </a:rPr>
              <a:t>h</a:t>
            </a:r>
            <a:r>
              <a:rPr sz="2250" dirty="0">
                <a:latin typeface="Calibri"/>
                <a:cs typeface="Calibri"/>
              </a:rPr>
              <a:t>and</a:t>
            </a:r>
            <a:r>
              <a:rPr sz="2250" spc="-5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as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p</a:t>
            </a:r>
            <a:r>
              <a:rPr sz="2250" dirty="0">
                <a:latin typeface="Calibri"/>
                <a:cs typeface="Calibri"/>
              </a:rPr>
              <a:t>å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Calibri"/>
                <a:cs typeface="Calibri"/>
              </a:rPr>
              <a:t>t</a:t>
            </a:r>
            <a:r>
              <a:rPr sz="2250" spc="-50" dirty="0">
                <a:latin typeface="Calibri"/>
                <a:cs typeface="Calibri"/>
              </a:rPr>
              <a:t>r</a:t>
            </a:r>
            <a:r>
              <a:rPr sz="2250" dirty="0">
                <a:latin typeface="Calibri"/>
                <a:cs typeface="Calibri"/>
              </a:rPr>
              <a:t>adit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one</a:t>
            </a:r>
            <a:r>
              <a:rPr sz="2250" dirty="0">
                <a:latin typeface="Calibri"/>
                <a:cs typeface="Calibri"/>
              </a:rPr>
              <a:t>l</a:t>
            </a:r>
            <a:r>
              <a:rPr sz="2250" spc="-10" dirty="0">
                <a:latin typeface="Calibri"/>
                <a:cs typeface="Calibri"/>
              </a:rPr>
              <a:t>l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-20" dirty="0">
                <a:latin typeface="Calibri"/>
                <a:cs typeface="Calibri"/>
              </a:rPr>
              <a:t>ä</a:t>
            </a:r>
            <a:r>
              <a:rPr sz="2250" spc="-45" dirty="0">
                <a:latin typeface="Calibri"/>
                <a:cs typeface="Calibri"/>
              </a:rPr>
              <a:t>t</a:t>
            </a:r>
            <a:r>
              <a:rPr sz="2250" dirty="0">
                <a:latin typeface="Calibri"/>
                <a:cs typeface="Calibri"/>
              </a:rPr>
              <a:t>t.</a:t>
            </a:r>
            <a:endParaRPr sz="22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71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-20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änn</a:t>
            </a:r>
            <a:r>
              <a:rPr sz="2600" spc="-5" dirty="0">
                <a:latin typeface="Calibri"/>
                <a:cs typeface="Calibri"/>
              </a:rPr>
              <a:t>e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ecknas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50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ö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jande:</a:t>
            </a:r>
            <a:endParaRPr sz="260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105" dirty="0">
                <a:latin typeface="Calibri"/>
                <a:cs typeface="Calibri"/>
              </a:rPr>
              <a:t>V</a:t>
            </a:r>
            <a:r>
              <a:rPr sz="2250" spc="5" dirty="0">
                <a:latin typeface="Calibri"/>
                <a:cs typeface="Calibri"/>
              </a:rPr>
              <a:t>ol</a:t>
            </a:r>
            <a:r>
              <a:rPr sz="2250" dirty="0">
                <a:latin typeface="Calibri"/>
                <a:cs typeface="Calibri"/>
              </a:rPr>
              <a:t>ym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S</a:t>
            </a:r>
            <a:r>
              <a:rPr sz="2250" dirty="0">
                <a:latin typeface="Calibri"/>
                <a:cs typeface="Calibri"/>
              </a:rPr>
              <a:t>ort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H</a:t>
            </a:r>
            <a:r>
              <a:rPr sz="2250" spc="5" dirty="0">
                <a:latin typeface="Calibri"/>
                <a:cs typeface="Calibri"/>
              </a:rPr>
              <a:t>a</a:t>
            </a:r>
            <a:r>
              <a:rPr sz="2250" spc="-25" dirty="0">
                <a:latin typeface="Calibri"/>
                <a:cs typeface="Calibri"/>
              </a:rPr>
              <a:t>s</a:t>
            </a:r>
            <a:r>
              <a:rPr sz="2250" dirty="0">
                <a:latin typeface="Calibri"/>
                <a:cs typeface="Calibri"/>
              </a:rPr>
              <a:t>t</a:t>
            </a:r>
            <a:r>
              <a:rPr sz="2250" spc="-10" dirty="0">
                <a:latin typeface="Calibri"/>
                <a:cs typeface="Calibri"/>
              </a:rPr>
              <a:t>i</a:t>
            </a:r>
            <a:r>
              <a:rPr sz="2250" dirty="0">
                <a:latin typeface="Calibri"/>
                <a:cs typeface="Calibri"/>
              </a:rPr>
              <a:t>gh</a:t>
            </a:r>
            <a:r>
              <a:rPr sz="2250" spc="-20" dirty="0">
                <a:latin typeface="Calibri"/>
                <a:cs typeface="Calibri"/>
              </a:rPr>
              <a:t>e</a:t>
            </a:r>
            <a:r>
              <a:rPr sz="2250" dirty="0">
                <a:latin typeface="Calibri"/>
                <a:cs typeface="Calibri"/>
              </a:rPr>
              <a:t>t</a:t>
            </a:r>
            <a:endParaRPr sz="2250">
              <a:latin typeface="Calibri"/>
              <a:cs typeface="Calibri"/>
            </a:endParaRPr>
          </a:p>
          <a:p>
            <a:pPr marL="657225" lvl="1" indent="-215265">
              <a:lnSpc>
                <a:spcPct val="100000"/>
              </a:lnSpc>
              <a:spcBef>
                <a:spcPts val="225"/>
              </a:spcBef>
              <a:buFont typeface="Arial"/>
              <a:buChar char="•"/>
              <a:tabLst>
                <a:tab pos="657860" algn="l"/>
              </a:tabLst>
            </a:pPr>
            <a:r>
              <a:rPr sz="2250" spc="-5" dirty="0">
                <a:latin typeface="Calibri"/>
                <a:cs typeface="Calibri"/>
              </a:rPr>
              <a:t>S</a:t>
            </a:r>
            <a:r>
              <a:rPr sz="2250" spc="5" dirty="0">
                <a:latin typeface="Calibri"/>
                <a:cs typeface="Calibri"/>
              </a:rPr>
              <a:t>a</a:t>
            </a:r>
            <a:r>
              <a:rPr sz="2250" spc="-5" dirty="0">
                <a:latin typeface="Calibri"/>
                <a:cs typeface="Calibri"/>
              </a:rPr>
              <a:t>nn</a:t>
            </a:r>
            <a:r>
              <a:rPr sz="2250" spc="-15" dirty="0">
                <a:latin typeface="Calibri"/>
                <a:cs typeface="Calibri"/>
              </a:rPr>
              <a:t>i</a:t>
            </a:r>
            <a:r>
              <a:rPr sz="2250" spc="-5" dirty="0">
                <a:latin typeface="Calibri"/>
                <a:cs typeface="Calibri"/>
              </a:rPr>
              <a:t>ngsha</a:t>
            </a:r>
            <a:r>
              <a:rPr sz="2250" dirty="0">
                <a:latin typeface="Calibri"/>
                <a:cs typeface="Calibri"/>
              </a:rPr>
              <a:t>lt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267" y="879020"/>
            <a:ext cx="6354445" cy="1154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Källor</a:t>
            </a:r>
            <a:r>
              <a:rPr sz="4100" spc="9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till</a:t>
            </a:r>
            <a:r>
              <a:rPr sz="4100" spc="110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texter</a:t>
            </a:r>
            <a:r>
              <a:rPr sz="4100" spc="9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med</a:t>
            </a:r>
            <a:r>
              <a:rPr sz="4100" spc="114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s</a:t>
            </a:r>
            <a:r>
              <a:rPr sz="4100" spc="5" dirty="0">
                <a:solidFill>
                  <a:srgbClr val="CB0E0E"/>
                </a:solidFill>
                <a:latin typeface="Century Gothic"/>
                <a:cs typeface="Century Gothic"/>
              </a:rPr>
              <a:t>t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o</a:t>
            </a:r>
            <a:r>
              <a:rPr sz="4100" spc="-15" dirty="0">
                <a:solidFill>
                  <a:srgbClr val="CB0E0E"/>
                </a:solidFill>
                <a:latin typeface="Century Gothic"/>
                <a:cs typeface="Century Gothic"/>
              </a:rPr>
              <a:t>r</a:t>
            </a: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a</a:t>
            </a:r>
            <a:endParaRPr sz="4100">
              <a:latin typeface="Century Gothic"/>
              <a:cs typeface="Century Gothic"/>
            </a:endParaRPr>
          </a:p>
          <a:p>
            <a:pPr marL="12700">
              <a:lnSpc>
                <a:spcPts val="4840"/>
              </a:lnSpc>
              <a:spcBef>
                <a:spcPts val="40"/>
              </a:spcBef>
            </a:pPr>
            <a:r>
              <a:rPr sz="4100" dirty="0">
                <a:solidFill>
                  <a:srgbClr val="CB0E0E"/>
                </a:solidFill>
                <a:latin typeface="Century Gothic"/>
                <a:cs typeface="Century Gothic"/>
              </a:rPr>
              <a:t>mängder</a:t>
            </a:r>
            <a:r>
              <a:rPr sz="4100" spc="105" dirty="0">
                <a:solidFill>
                  <a:srgbClr val="CB0E0E"/>
                </a:solidFill>
                <a:latin typeface="Times New Roman"/>
                <a:cs typeface="Times New Roman"/>
              </a:rPr>
              <a:t> </a:t>
            </a:r>
            <a:r>
              <a:rPr sz="4100" spc="-5" dirty="0">
                <a:solidFill>
                  <a:srgbClr val="CB0E0E"/>
                </a:solidFill>
                <a:latin typeface="Century Gothic"/>
                <a:cs typeface="Century Gothic"/>
              </a:rPr>
              <a:t>data</a:t>
            </a:r>
            <a:endParaRPr sz="41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6480" y="2305497"/>
            <a:ext cx="7569200" cy="3244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600" spc="-220" dirty="0">
                <a:latin typeface="Calibri"/>
                <a:cs typeface="Calibri"/>
              </a:rPr>
              <a:t>T</a:t>
            </a:r>
            <a:r>
              <a:rPr sz="2600" spc="-30" dirty="0">
                <a:latin typeface="Calibri"/>
                <a:cs typeface="Calibri"/>
              </a:rPr>
              <a:t>e</a:t>
            </a:r>
            <a:r>
              <a:rPr sz="2600" spc="20" dirty="0">
                <a:latin typeface="Calibri"/>
                <a:cs typeface="Calibri"/>
              </a:rPr>
              <a:t>x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medie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na,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.</a:t>
            </a:r>
            <a:r>
              <a:rPr sz="2600" spc="-30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x.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dnin</a:t>
            </a:r>
            <a:r>
              <a:rPr sz="2600" spc="-5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6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Sociala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medi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so</a:t>
            </a:r>
            <a:r>
              <a:rPr sz="2600" spc="20" dirty="0">
                <a:latin typeface="Calibri"/>
                <a:cs typeface="Calibri"/>
              </a:rPr>
              <a:t>m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acebook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</a:t>
            </a:r>
            <a:r>
              <a:rPr sz="2600" spc="10" dirty="0">
                <a:latin typeface="Calibri"/>
                <a:cs typeface="Calibri"/>
              </a:rPr>
              <a:t>h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wi</a:t>
            </a:r>
            <a:r>
              <a:rPr sz="2600" spc="-35" dirty="0">
                <a:latin typeface="Calibri"/>
                <a:cs typeface="Calibri"/>
              </a:rPr>
              <a:t>t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er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</a:t>
            </a:r>
            <a:r>
              <a:rPr sz="2600" spc="10" dirty="0">
                <a:latin typeface="Calibri"/>
                <a:cs typeface="Calibri"/>
              </a:rPr>
              <a:t>h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bl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25" dirty="0">
                <a:latin typeface="Calibri"/>
                <a:cs typeface="Calibri"/>
              </a:rPr>
              <a:t>g</a:t>
            </a:r>
            <a:r>
              <a:rPr sz="2600" spc="-4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70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5" dirty="0">
                <a:latin typeface="Calibri"/>
                <a:cs typeface="Calibri"/>
              </a:rPr>
              <a:t>Do</a:t>
            </a:r>
            <a:r>
              <a:rPr sz="2600" spc="-25" dirty="0">
                <a:latin typeface="Calibri"/>
                <a:cs typeface="Calibri"/>
              </a:rPr>
              <a:t>k</a:t>
            </a:r>
            <a:r>
              <a:rPr sz="2600" spc="10" dirty="0">
                <a:latin typeface="Calibri"/>
                <a:cs typeface="Calibri"/>
              </a:rPr>
              <a:t>ume</a:t>
            </a:r>
            <a:r>
              <a:rPr sz="2600" spc="-15" dirty="0">
                <a:latin typeface="Calibri"/>
                <a:cs typeface="Calibri"/>
              </a:rPr>
              <a:t>n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ån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Calibri"/>
                <a:cs typeface="Calibri"/>
              </a:rPr>
              <a:t>m</a:t>
            </a:r>
            <a:r>
              <a:rPr sz="2600" spc="10" dirty="0">
                <a:latin typeface="Calibri"/>
                <a:cs typeface="Calibri"/>
              </a:rPr>
              <a:t>ynd</a:t>
            </a:r>
            <a:r>
              <a:rPr sz="2600" dirty="0">
                <a:latin typeface="Calibri"/>
                <a:cs typeface="Calibri"/>
              </a:rPr>
              <a:t>ig</a:t>
            </a:r>
            <a:r>
              <a:rPr sz="2600" spc="5" dirty="0">
                <a:latin typeface="Calibri"/>
                <a:cs typeface="Calibri"/>
              </a:rPr>
              <a:t>h</a:t>
            </a:r>
            <a:r>
              <a:rPr sz="2600" spc="-5" dirty="0">
                <a:latin typeface="Calibri"/>
                <a:cs typeface="Calibri"/>
              </a:rPr>
              <a:t>e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erna,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t.</a:t>
            </a:r>
            <a:r>
              <a:rPr sz="2600" spc="-35" dirty="0">
                <a:latin typeface="Calibri"/>
                <a:cs typeface="Calibri"/>
              </a:rPr>
              <a:t>e</a:t>
            </a:r>
            <a:r>
              <a:rPr sz="2600" spc="5" dirty="0">
                <a:latin typeface="Calibri"/>
                <a:cs typeface="Calibri"/>
              </a:rPr>
              <a:t>x.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vi</a:t>
            </a:r>
            <a:r>
              <a:rPr sz="2600" spc="-5" dirty="0">
                <a:latin typeface="Calibri"/>
                <a:cs typeface="Calibri"/>
              </a:rPr>
              <a:t>t</a:t>
            </a:r>
            <a:r>
              <a:rPr sz="2600" spc="5" dirty="0">
                <a:latin typeface="Calibri"/>
                <a:cs typeface="Calibri"/>
              </a:rPr>
              <a:t>papper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och</a:t>
            </a:r>
            <a:endParaRPr sz="260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70"/>
              </a:spcBef>
            </a:pP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nt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pell</a:t>
            </a:r>
            <a:r>
              <a:rPr sz="2600" spc="-2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on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54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1140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-25" dirty="0">
                <a:latin typeface="Calibri"/>
                <a:cs typeface="Calibri"/>
              </a:rPr>
              <a:t>F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5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spc="1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nin</a:t>
            </a:r>
            <a:r>
              <a:rPr sz="2600" spc="10" dirty="0">
                <a:latin typeface="Calibri"/>
                <a:cs typeface="Calibri"/>
              </a:rPr>
              <a:t>g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publ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10" dirty="0">
                <a:latin typeface="Calibri"/>
                <a:cs typeface="Calibri"/>
              </a:rPr>
              <a:t>ce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spc="10" dirty="0">
                <a:latin typeface="Calibri"/>
                <a:cs typeface="Calibri"/>
              </a:rPr>
              <a:t>ad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Calibri"/>
                <a:cs typeface="Calibri"/>
              </a:rPr>
              <a:t>ve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ens</a:t>
            </a:r>
            <a:r>
              <a:rPr sz="2600" spc="-3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apli</a:t>
            </a:r>
            <a:r>
              <a:rPr sz="2600" spc="-5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spc="5" dirty="0">
                <a:latin typeface="Calibri"/>
                <a:cs typeface="Calibri"/>
              </a:rPr>
              <a:t>ds</a:t>
            </a:r>
            <a:r>
              <a:rPr sz="2600" spc="1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r</a:t>
            </a:r>
            <a:r>
              <a:rPr sz="2600" spc="-5" dirty="0">
                <a:latin typeface="Calibri"/>
                <a:cs typeface="Calibri"/>
              </a:rPr>
              <a:t>i</a:t>
            </a:r>
            <a:r>
              <a:rPr sz="2600" dirty="0">
                <a:latin typeface="Calibri"/>
                <a:cs typeface="Calibri"/>
              </a:rPr>
              <a:t>f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75" dirty="0">
                <a:latin typeface="Calibri"/>
                <a:cs typeface="Calibri"/>
              </a:rPr>
              <a:t>r</a:t>
            </a:r>
            <a:r>
              <a:rPr sz="2600" spc="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944"/>
              </a:spcBef>
              <a:buFont typeface="Arial"/>
              <a:buChar char="•"/>
              <a:tabLst>
                <a:tab pos="227965" algn="l"/>
              </a:tabLst>
            </a:pPr>
            <a:r>
              <a:rPr sz="2600" spc="-125" dirty="0">
                <a:latin typeface="Calibri"/>
                <a:cs typeface="Calibri"/>
              </a:rPr>
              <a:t>V</a:t>
            </a:r>
            <a:r>
              <a:rPr sz="2600" spc="-15" dirty="0">
                <a:latin typeface="Calibri"/>
                <a:cs typeface="Calibri"/>
              </a:rPr>
              <a:t>e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10" dirty="0">
                <a:latin typeface="Calibri"/>
                <a:cs typeface="Calibri"/>
              </a:rPr>
              <a:t>ens</a:t>
            </a:r>
            <a:r>
              <a:rPr sz="2600" spc="-35" dirty="0">
                <a:latin typeface="Calibri"/>
                <a:cs typeface="Calibri"/>
              </a:rPr>
              <a:t>k</a:t>
            </a:r>
            <a:r>
              <a:rPr sz="2600" spc="5" dirty="0">
                <a:latin typeface="Calibri"/>
                <a:cs typeface="Calibri"/>
              </a:rPr>
              <a:t>apli</a:t>
            </a:r>
            <a:r>
              <a:rPr sz="2600" spc="-50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Calibri"/>
                <a:cs typeface="Calibri"/>
              </a:rPr>
              <a:t>arkiv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35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v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o</a:t>
            </a:r>
            <a:r>
              <a:rPr sz="2600" spc="-20" dirty="0">
                <a:latin typeface="Calibri"/>
                <a:cs typeface="Calibri"/>
              </a:rPr>
              <a:t>f</a:t>
            </a:r>
            <a:r>
              <a:rPr sz="2600" spc="-55" dirty="0">
                <a:latin typeface="Calibri"/>
                <a:cs typeface="Calibri"/>
              </a:rPr>
              <a:t>f</a:t>
            </a:r>
            <a:r>
              <a:rPr sz="2600" spc="10" dirty="0">
                <a:latin typeface="Calibri"/>
                <a:cs typeface="Calibri"/>
              </a:rPr>
              <a:t>e</a:t>
            </a:r>
            <a:r>
              <a:rPr sz="2600" spc="-15" dirty="0">
                <a:latin typeface="Calibri"/>
                <a:cs typeface="Calibri"/>
              </a:rPr>
              <a:t>n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l</a:t>
            </a:r>
            <a:r>
              <a:rPr sz="2600" spc="5" dirty="0">
                <a:latin typeface="Calibri"/>
                <a:cs typeface="Calibri"/>
              </a:rPr>
              <a:t>i</a:t>
            </a:r>
            <a:r>
              <a:rPr sz="2600" spc="-45" dirty="0">
                <a:latin typeface="Calibri"/>
                <a:cs typeface="Calibri"/>
              </a:rPr>
              <a:t>g</a:t>
            </a:r>
            <a:r>
              <a:rPr sz="2600" spc="10" dirty="0">
                <a:latin typeface="Calibri"/>
                <a:cs typeface="Calibri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böc</a:t>
            </a:r>
            <a:r>
              <a:rPr sz="2600" spc="-70" dirty="0">
                <a:latin typeface="Calibri"/>
                <a:cs typeface="Calibri"/>
              </a:rPr>
              <a:t>k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,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Calibri"/>
                <a:cs typeface="Calibri"/>
              </a:rPr>
              <a:t>t.</a:t>
            </a:r>
            <a:r>
              <a:rPr sz="2600" spc="-35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x.</a:t>
            </a:r>
            <a:endParaRPr sz="2600">
              <a:latin typeface="Calibri"/>
              <a:cs typeface="Calibri"/>
            </a:endParaRPr>
          </a:p>
          <a:p>
            <a:pPr marL="226060">
              <a:lnSpc>
                <a:spcPct val="100000"/>
              </a:lnSpc>
              <a:spcBef>
                <a:spcPts val="35"/>
              </a:spcBef>
            </a:pPr>
            <a:r>
              <a:rPr sz="2600" i="1" spc="10" dirty="0">
                <a:latin typeface="Calibri"/>
                <a:cs typeface="Calibri"/>
              </a:rPr>
              <a:t>Pr</a:t>
            </a:r>
            <a:r>
              <a:rPr sz="2600" i="1" spc="-5" dirty="0">
                <a:latin typeface="Calibri"/>
                <a:cs typeface="Calibri"/>
              </a:rPr>
              <a:t>o</a:t>
            </a:r>
            <a:r>
              <a:rPr sz="2600" i="1" dirty="0">
                <a:latin typeface="Calibri"/>
                <a:cs typeface="Calibri"/>
              </a:rPr>
              <a:t>jek</a:t>
            </a:r>
            <a:r>
              <a:rPr sz="2600" i="1" spc="5" dirty="0">
                <a:latin typeface="Calibri"/>
                <a:cs typeface="Calibri"/>
              </a:rPr>
              <a:t>t</a:t>
            </a:r>
            <a:r>
              <a:rPr sz="2600" i="1" spc="-35" dirty="0">
                <a:latin typeface="Times New Roman"/>
                <a:cs typeface="Times New Roman"/>
              </a:rPr>
              <a:t> </a:t>
            </a:r>
            <a:r>
              <a:rPr sz="2600" i="1" spc="10" dirty="0">
                <a:latin typeface="Calibri"/>
                <a:cs typeface="Calibri"/>
              </a:rPr>
              <a:t>Gu</a:t>
            </a:r>
            <a:r>
              <a:rPr sz="2600" i="1" spc="-25" dirty="0">
                <a:latin typeface="Calibri"/>
                <a:cs typeface="Calibri"/>
              </a:rPr>
              <a:t>t</a:t>
            </a:r>
            <a:r>
              <a:rPr sz="2600" i="1" spc="10" dirty="0">
                <a:latin typeface="Calibri"/>
                <a:cs typeface="Calibri"/>
              </a:rPr>
              <a:t>en</a:t>
            </a:r>
            <a:r>
              <a:rPr sz="2600" i="1" spc="15" dirty="0">
                <a:latin typeface="Calibri"/>
                <a:cs typeface="Calibri"/>
              </a:rPr>
              <a:t>b</a:t>
            </a:r>
            <a:r>
              <a:rPr sz="2600" i="1" spc="10" dirty="0">
                <a:latin typeface="Calibri"/>
                <a:cs typeface="Calibri"/>
              </a:rPr>
              <a:t>erg.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3486" y="1547764"/>
            <a:ext cx="116951" cy="1402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47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4873beb7-5857-4685-be1f-d57550cc96cc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1314</Words>
  <Application>Microsoft Office PowerPoint</Application>
  <PresentationFormat>Široki zaslon</PresentationFormat>
  <Paragraphs>232</Paragraphs>
  <Slides>39</Slides>
  <Notes>37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39</vt:i4>
      </vt:variant>
    </vt:vector>
  </HeadingPairs>
  <TitlesOfParts>
    <vt:vector size="48" baseType="lpstr">
      <vt:lpstr>Fjalla One</vt:lpstr>
      <vt:lpstr>Times New Roman</vt:lpstr>
      <vt:lpstr>Wingdings 3</vt:lpstr>
      <vt:lpstr>Century Gothic</vt:lpstr>
      <vt:lpstr>Calibri</vt:lpstr>
      <vt:lpstr>Raleway</vt:lpstr>
      <vt:lpstr>Calibri Light</vt:lpstr>
      <vt:lpstr>Arial</vt:lpstr>
      <vt:lpstr>Ion</vt:lpstr>
      <vt:lpstr>Digitala kvantitativa metoder för textanalys</vt:lpstr>
      <vt:lpstr>Text vs siffror</vt:lpstr>
      <vt:lpstr>Mål och agenda</vt:lpstr>
      <vt:lpstr>Kvantitativ vs kvalitativ läsning</vt:lpstr>
      <vt:lpstr>PowerPoint prezentacija</vt:lpstr>
      <vt:lpstr>PowerPoint prezentacija</vt:lpstr>
      <vt:lpstr>Digitala humaniora</vt:lpstr>
      <vt:lpstr>Stordata</vt:lpstr>
      <vt:lpstr>PowerPoint prezentacija</vt:lpstr>
      <vt:lpstr>Text som data (analog, manuell)</vt:lpstr>
      <vt:lpstr>PowerPoint prezentacija</vt:lpstr>
      <vt:lpstr>PowerPoint prezentacija</vt:lpstr>
      <vt:lpstr>Varför läsa med en dator?</vt:lpstr>
      <vt:lpstr>PowerPoint prezentacija</vt:lpstr>
      <vt:lpstr>PowerPoint prezentacija</vt:lpstr>
      <vt:lpstr>Natur/religion/vetenskap/kultur</vt:lpstr>
      <vt:lpstr>”Vetenskap vs religion"</vt:lpstr>
      <vt:lpstr>”Ras”</vt:lpstr>
      <vt:lpstr>N-gram</vt:lpstr>
      <vt:lpstr>PowerPoint prezentacija</vt:lpstr>
      <vt:lpstr>Textnära läsning</vt:lpstr>
      <vt:lpstr>Textkodning</vt:lpstr>
      <vt:lpstr>PowerPoint prezentacija</vt:lpstr>
      <vt:lpstr>Problem</vt:lpstr>
      <vt:lpstr>Verktygslådan Voyant</vt:lpstr>
      <vt:lpstr>Statiska verktyg</vt:lpstr>
      <vt:lpstr>Statiska verktyg</vt:lpstr>
      <vt:lpstr>Beskrivande statistik</vt:lpstr>
      <vt:lpstr>PowerPoint prezentacija</vt:lpstr>
      <vt:lpstr>Alternativ</vt:lpstr>
      <vt:lpstr>Dynamiska verktyg</vt:lpstr>
      <vt:lpstr>Dynamiska verktyg</vt:lpstr>
      <vt:lpstr>TermsBerry</vt:lpstr>
      <vt:lpstr>Konkordans (kontext)</vt:lpstr>
      <vt:lpstr>Bubblelines</vt:lpstr>
      <vt:lpstr>Fler verktyg</vt:lpstr>
      <vt:lpstr>Övning</vt:lpstr>
      <vt:lpstr>PowerPoint prezentacija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2019-01-14T10:36:52Z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