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12192000" cy="6858000"/>
  <p:notesSz cx="7023100" cy="93091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leway" panose="020B0604020202020204" charset="-18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Fjalla One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96"/>
  </p:normalViewPr>
  <p:slideViewPr>
    <p:cSldViewPr snapToGrid="0" showGuides="1">
      <p:cViewPr varScale="1">
        <p:scale>
          <a:sx n="65" d="100"/>
          <a:sy n="65" d="100"/>
        </p:scale>
        <p:origin x="6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1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9D2A-27D7-4B89-A32F-276C0B8B3327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AC74-B566-44BB-8B0D-130085D104DE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62E-5A18-48AB-8323-EF5097C09FAF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4E0-2699-4D73-88C5-99BA19947C2F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C2E3-2B91-4FA1-BB90-40F6BE162349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FF90-9D22-457F-8A41-94795E9ED534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CCB0-01E6-454D-9560-CD8F09121D65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F9A7-B4D0-4E13-8FED-8DA822047FC4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96F-D24A-4193-AB34-D43E04D4C7DB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40B7-BD4C-49AB-A8CB-E5A49134AB4B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851-FD30-4B1E-98C5-F0D4C084285B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F6BA-A9B5-43AE-AC98-52BA84BA34D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40B5-66DB-4AD7-8351-15375ACA51C8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6366-938A-4D88-941F-AA97B7E9351B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D030-4806-4022-BC01-6D6A15CB1FA4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A3C7-CD88-4FBA-9E27-4B6E2E5E9147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623-BFDC-4873-A1EE-C22BA13EB37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0008-E4C2-46E7-8862-150B64F5C8DE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E657-7A45-43FF-88D7-F400D7D423B2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FB7BBF-B647-4593-9949-2E9492CE8AF1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smtClean="0"/>
              <a:t>Vilar e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36192"/>
            <a:ext cx="8825658" cy="4297680"/>
          </a:xfrm>
        </p:spPr>
        <p:txBody>
          <a:bodyPr anchor="t"/>
          <a:lstStyle/>
          <a:p>
            <a:r>
              <a:rPr lang="sl-SI" sz="6000" dirty="0"/>
              <a:t>L'organizzazione dell‘informazione:</a:t>
            </a:r>
            <a:br>
              <a:rPr lang="sl-SI" sz="6000" dirty="0"/>
            </a:br>
            <a:r>
              <a:rPr lang="sl-SI" sz="6000" dirty="0"/>
              <a:t>esercizi
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/>
          <a:p>
            <a:r>
              <a:rPr lang="sl-SI" dirty="0"/>
              <a:t>Polona </a:t>
            </a:r>
            <a:r>
              <a:rPr lang="sl-SI" dirty="0" smtClean="0"/>
              <a:t>Vilar and </a:t>
            </a:r>
            <a:r>
              <a:rPr lang="sl-SI" dirty="0"/>
              <a:t>Jan </a:t>
            </a:r>
            <a:r>
              <a:rPr lang="sl-SI" dirty="0" smtClean="0"/>
              <a:t>Pisanski</a:t>
            </a:r>
            <a:r>
              <a:rPr lang="sl-SI" dirty="0"/>
              <a:t> </a:t>
            </a:r>
            <a:r>
              <a:rPr lang="sl-SI" dirty="0" smtClean="0"/>
              <a:t>/ AAIS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Segnalibri (stampati)
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4293" y="197212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/>
              <a:t>Domanda principale:
</a:t>
            </a:r>
            <a:endParaRPr lang="sl-SI" dirty="0"/>
          </a:p>
          <a:p>
            <a:pPr marL="0" indent="0">
              <a:buNone/>
            </a:pPr>
            <a:r>
              <a:rPr lang="sl-SI" sz="3200" b="1" dirty="0"/>
              <a:t>Quali dati sono importanti in un particolare contesto quando si descrivono gli elementi di una raccolta?
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Contesti
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Produttore di segnalibri
Collezionista di segnalibri 
Museo (con una raccolta di segnalibri)
Biblioteca (con una raccolta di segnalibri, ma con un obiettivo specifico: aggiungere un segnalibro appropriato a un libro preso in prestito)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56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Compito n. 1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269774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Discuti con i tuoi colleghi su quanto segue:
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Quanto sei informato del contesto che è stato assegnato al tuo gruppo? Ad esempio</a:t>
            </a:r>
          </a:p>
          <a:p>
            <a:pPr lvl="1"/>
            <a:r>
              <a:rPr lang="sl-SI" sz="2000" dirty="0"/>
              <a:t>Cosa sai di questo tipo di organizzazione? 
Quali esperienze hai avuto fino ad ora con questo tipo di organizzazione (quali ruoli vi hai svolto)?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Quali ritieni siano le tipiche “procedure di lavoro“ per il vostro contesto?</a:t>
            </a:r>
          </a:p>
          <a:p>
            <a:pPr marL="0" indent="0">
              <a:buNone/>
            </a:pPr>
            <a:r>
              <a:rPr lang="sl-SI" sz="2400" dirty="0"/>
              <a:t>Condividi le tue riflessioni con i colleghi degli altri gruppi.
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0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Compiti a casa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280161"/>
            <a:ext cx="9847718" cy="4532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Come membri delle vostre organizzazioni, provate a discutere quanto segue:
</a:t>
            </a:r>
          </a:p>
          <a:p>
            <a:pPr marL="0" indent="0">
              <a:buNone/>
            </a:pPr>
            <a:r>
              <a:rPr lang="sl-SI" sz="2400" b="1" dirty="0"/>
              <a:t>Che cosa si desidera/necessita conoscere sui segnalibri per descriverli, al fine di svolgere con successo le attività lavorative tipiche della tua organizzazione?
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>Fai un elenco delle caratteristiche a cui pensi.
</a:t>
            </a:r>
          </a:p>
          <a:p>
            <a:pPr marL="0" indent="0">
              <a:buNone/>
            </a:pPr>
            <a:r>
              <a:rPr lang="sl-SI" sz="2400" dirty="0"/>
              <a:t>Portalo giovedi.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74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Compiti a casa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63200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Come membri delle vostre organizzazioni, avete discusso:
</a:t>
            </a:r>
          </a:p>
          <a:p>
            <a:pPr marL="0" indent="0">
              <a:buNone/>
            </a:pPr>
            <a:r>
              <a:rPr lang="sl-SI" sz="2400" b="1" dirty="0"/>
              <a:t>Che cosa si desidera/necessita conoscere sui segnalibri per descriverli, al fine di svolgere con successo le attività lavorative tipiche della tua organizzazione?</a:t>
            </a:r>
          </a:p>
          <a:p>
            <a:pPr marL="0" indent="0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>Hai fatto una lista delle caratteristiche cui hai pensato.
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Compito n. 2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44819"/>
            <a:ext cx="9890870" cy="44071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/>
              <a:t>Puoi in qualche modo classificare queste caratteristiche? È possibile raggrupparli?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Questi dati hanno bisogno di qualche ‘regola‘ con cui vuoi che siano impostati o scritti?</a:t>
            </a:r>
            <a:br>
              <a:rPr lang="sl-SI" sz="2400" dirty="0"/>
            </a:br>
            <a:r>
              <a:rPr lang="sl-SI" sz="2400" dirty="0"/>
              <a:t>In quale forma dovrebbero essere (ad esempio numeri / testo libero / testo standardizzato, in quale unità di misura)? ? Quali tipi di dati necessitano di tale standardizzazione, quali no? Perché?</a:t>
            </a:r>
          </a:p>
          <a:p>
            <a:pPr marL="0" indent="0">
              <a:buNone/>
            </a:pPr>
            <a:r>
              <a:rPr lang="sl-SI" sz="2400" dirty="0"/>
              <a:t>Condividi i tuoi pensieri con i colleghi degli altri gruppi.
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489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593" y="295729"/>
            <a:ext cx="10370310" cy="1325563"/>
          </a:xfrm>
        </p:spPr>
        <p:txBody>
          <a:bodyPr>
            <a:normAutofit fontScale="90000"/>
          </a:bodyPr>
          <a:lstStyle/>
          <a:p>
            <a:r>
              <a:rPr lang="sl-SI" sz="3600" b="1" dirty="0"/>
              <a:t>Quello che hai fatto è stata un'analisi semplificata dei requisiti funzionali e la definizione di un modello di dati per il tuo contesto specifico.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5686" y="1869167"/>
            <a:ext cx="10526485" cy="4693104"/>
          </a:xfrm>
        </p:spPr>
        <p:txBody>
          <a:bodyPr>
            <a:normAutofit lnSpcReduction="10000"/>
          </a:bodyPr>
          <a:lstStyle/>
          <a:p>
            <a:r>
              <a:rPr lang="sl-SI" sz="2200" dirty="0"/>
              <a:t>Naturalmente, c'è ancora molto da fare prima che tali modelli / schemi possano essere effettivamente utilizzati; le procedure sono molto più lunghe e complesse. Inoltre, non molto spesso realizzerete uno schema di metadati da zero, di solito ce ne sarà già uno esistente (ad esempio Dublin Core, VRA Core).</a:t>
            </a:r>
          </a:p>
          <a:p>
            <a:r>
              <a:rPr lang="sl-SI" sz="2200" dirty="0"/>
              <a:t>Ma - Ogni schema di metadati e ogni infrastruttura di raccolta digitale deve essere sottoposto a tali procedure (e molte altre) prima di diventare pienamente operativo, funzionale e utile.</a:t>
            </a:r>
          </a:p>
          <a:p>
            <a:r>
              <a:rPr lang="sl-SI" sz="2200" dirty="0"/>
              <a:t>Molte cose devono essere chiarite, è necessario impostare varie regole e quindi anche osservarle da parte dei produttori di database / utenti.</a:t>
            </a:r>
          </a:p>
          <a:p>
            <a:r>
              <a:rPr lang="sl-SI" sz="2200" dirty="0"/>
              <a:t>Obiettivo generale: gli elementi nei database devono essere ricercabili e ordinabili – per essere trovati - per questo sono necessari metadati di qualità.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Vilar e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88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302</Words>
  <Application>Microsoft Office PowerPoint</Application>
  <PresentationFormat>Široki zaslon</PresentationFormat>
  <Paragraphs>40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Century Gothic</vt:lpstr>
      <vt:lpstr>Calibri</vt:lpstr>
      <vt:lpstr>Wingdings</vt:lpstr>
      <vt:lpstr>Arial</vt:lpstr>
      <vt:lpstr>Raleway</vt:lpstr>
      <vt:lpstr>Wingdings 3</vt:lpstr>
      <vt:lpstr>Fjalla One</vt:lpstr>
      <vt:lpstr>Ion</vt:lpstr>
      <vt:lpstr>L'organizzazione dell‘informazione: esercizi
</vt:lpstr>
      <vt:lpstr>Segnalibri (stampati)
</vt:lpstr>
      <vt:lpstr>Contesti
</vt:lpstr>
      <vt:lpstr>Compito n. 1</vt:lpstr>
      <vt:lpstr>Compiti a casa </vt:lpstr>
      <vt:lpstr>Compiti a casa </vt:lpstr>
      <vt:lpstr>Compito n. 2</vt:lpstr>
      <vt:lpstr>Quello che hai fatto è stata un'analisi semplificata dei requisiti funzionali e la definizione di un modello di dati per il tuo contesto specifico.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2018-11-12T18:47:06Z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