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embedTrueTypeFonts="1" autoCompressPictures="0">
  <p:sldMasterIdLst>
    <p:sldMasterId id="2147483680" r:id="rId4"/>
  </p:sldMasterIdLst>
  <p:notesMasterIdLst>
    <p:notesMasterId r:id="rId66"/>
  </p:notesMasterIdLst>
  <p:handoutMasterIdLst>
    <p:handoutMasterId r:id="rId67"/>
  </p:handoutMasterIdLst>
  <p:sldIdLst>
    <p:sldId id="256" r:id="rId5"/>
    <p:sldId id="266" r:id="rId6"/>
    <p:sldId id="349" r:id="rId7"/>
    <p:sldId id="310" r:id="rId8"/>
    <p:sldId id="277" r:id="rId9"/>
    <p:sldId id="336" r:id="rId10"/>
    <p:sldId id="331" r:id="rId11"/>
    <p:sldId id="321" r:id="rId12"/>
    <p:sldId id="332" r:id="rId13"/>
    <p:sldId id="333" r:id="rId14"/>
    <p:sldId id="322" r:id="rId15"/>
    <p:sldId id="353" r:id="rId16"/>
    <p:sldId id="354" r:id="rId17"/>
    <p:sldId id="278" r:id="rId18"/>
    <p:sldId id="311" r:id="rId19"/>
    <p:sldId id="312" r:id="rId20"/>
    <p:sldId id="313" r:id="rId21"/>
    <p:sldId id="314" r:id="rId22"/>
    <p:sldId id="342" r:id="rId23"/>
    <p:sldId id="355" r:id="rId24"/>
    <p:sldId id="315" r:id="rId25"/>
    <p:sldId id="316" r:id="rId26"/>
    <p:sldId id="317" r:id="rId27"/>
    <p:sldId id="318" r:id="rId28"/>
    <p:sldId id="320" r:id="rId29"/>
    <p:sldId id="281" r:id="rId30"/>
    <p:sldId id="279" r:id="rId31"/>
    <p:sldId id="340" r:id="rId32"/>
    <p:sldId id="350" r:id="rId33"/>
    <p:sldId id="351" r:id="rId34"/>
    <p:sldId id="341" r:id="rId35"/>
    <p:sldId id="319" r:id="rId36"/>
    <p:sldId id="324" r:id="rId37"/>
    <p:sldId id="325" r:id="rId38"/>
    <p:sldId id="280" r:id="rId39"/>
    <p:sldId id="343" r:id="rId40"/>
    <p:sldId id="344" r:id="rId41"/>
    <p:sldId id="345" r:id="rId42"/>
    <p:sldId id="337" r:id="rId43"/>
    <p:sldId id="356" r:id="rId44"/>
    <p:sldId id="326" r:id="rId45"/>
    <p:sldId id="327" r:id="rId46"/>
    <p:sldId id="328" r:id="rId47"/>
    <p:sldId id="329" r:id="rId48"/>
    <p:sldId id="330" r:id="rId49"/>
    <p:sldId id="338" r:id="rId50"/>
    <p:sldId id="352" r:id="rId51"/>
    <p:sldId id="282" r:id="rId52"/>
    <p:sldId id="283" r:id="rId53"/>
    <p:sldId id="284" r:id="rId54"/>
    <p:sldId id="285" r:id="rId55"/>
    <p:sldId id="286" r:id="rId56"/>
    <p:sldId id="339" r:id="rId57"/>
    <p:sldId id="287" r:id="rId58"/>
    <p:sldId id="346" r:id="rId59"/>
    <p:sldId id="347" r:id="rId60"/>
    <p:sldId id="348" r:id="rId61"/>
    <p:sldId id="334" r:id="rId62"/>
    <p:sldId id="309" r:id="rId63"/>
    <p:sldId id="288" r:id="rId64"/>
    <p:sldId id="276" r:id="rId65"/>
  </p:sldIdLst>
  <p:sldSz cx="12192000" cy="6858000"/>
  <p:notesSz cx="7023100" cy="9309100"/>
  <p:embeddedFontLst>
    <p:embeddedFont>
      <p:font typeface="Century Gothic" panose="020B0502020202020204" pitchFamily="34" charset="0"/>
      <p:regular r:id="rId68"/>
      <p:bold r:id="rId69"/>
      <p:italic r:id="rId70"/>
      <p:boldItalic r:id="rId71"/>
    </p:embeddedFont>
    <p:embeddedFont>
      <p:font typeface="Calibri" panose="020F0502020204030204" pitchFamily="34" charset="0"/>
      <p:regular r:id="rId72"/>
      <p:bold r:id="rId73"/>
      <p:italic r:id="rId74"/>
      <p:boldItalic r:id="rId75"/>
    </p:embeddedFont>
    <p:embeddedFont>
      <p:font typeface="MS Gothic" panose="020B0609070205080204" pitchFamily="49" charset="-128"/>
      <p:regular r:id="rId76"/>
    </p:embeddedFont>
    <p:embeddedFont>
      <p:font typeface="Raleway" panose="020B0604020202020204" charset="-18"/>
      <p:regular r:id="rId77"/>
      <p:bold r:id="rId78"/>
      <p:italic r:id="rId79"/>
      <p:boldItalic r:id="rId80"/>
    </p:embeddedFont>
    <p:embeddedFont>
      <p:font typeface="Wingdings 3" panose="05040102010807070707" pitchFamily="18" charset="2"/>
      <p:regular r:id="rId81"/>
    </p:embeddedFont>
    <p:embeddedFont>
      <p:font typeface="Tahoma" panose="020B0604030504040204" pitchFamily="34" charset="0"/>
      <p:regular r:id="rId82"/>
      <p:bold r:id="rId83"/>
    </p:embeddedFont>
    <p:embeddedFont>
      <p:font typeface="Fjalla One" panose="020B0604020202020204" charset="0"/>
      <p:regular r:id="rId84"/>
    </p:embeddedFont>
    <p:embeddedFont>
      <p:font typeface="Verdana" panose="020B0604030504040204" pitchFamily="34" charset="0"/>
      <p:regular r:id="rId85"/>
      <p:bold r:id="rId86"/>
      <p:italic r:id="rId87"/>
      <p:boldItalic r:id="rId8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B0F0F"/>
  </p:clrMru>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69" autoAdjust="0"/>
    <p:restoredTop sz="94660"/>
  </p:normalViewPr>
  <p:slideViewPr>
    <p:cSldViewPr snapToGrid="0" showGuides="1">
      <p:cViewPr varScale="1">
        <p:scale>
          <a:sx n="69" d="100"/>
          <a:sy n="69" d="100"/>
        </p:scale>
        <p:origin x="524" y="88"/>
      </p:cViewPr>
      <p:guideLst>
        <p:guide orient="horz" pos="2160"/>
        <p:guide pos="3840"/>
      </p:guideLst>
    </p:cSldViewPr>
  </p:slideViewPr>
  <p:notesTextViewPr>
    <p:cViewPr>
      <p:scale>
        <a:sx n="1" d="1"/>
        <a:sy n="1" d="1"/>
      </p:scale>
      <p:origin x="0" y="0"/>
    </p:cViewPr>
  </p:notesTextViewPr>
  <p:sorterViewPr>
    <p:cViewPr>
      <p:scale>
        <a:sx n="100" d="100"/>
        <a:sy n="100" d="100"/>
      </p:scale>
      <p:origin x="0" y="-21484"/>
    </p:cViewPr>
  </p:sorterViewPr>
  <p:notesViewPr>
    <p:cSldViewPr snapToGrid="0">
      <p:cViewPr varScale="1">
        <p:scale>
          <a:sx n="63" d="100"/>
          <a:sy n="63" d="100"/>
        </p:scale>
        <p:origin x="2808" y="90"/>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font" Target="fonts/font1.fntdata"/><Relationship Id="rId84" Type="http://schemas.openxmlformats.org/officeDocument/2006/relationships/font" Target="fonts/font17.fntdata"/><Relationship Id="rId89" Type="http://schemas.openxmlformats.org/officeDocument/2006/relationships/presProps" Target="presProps.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font" Target="fonts/font7.fntdata"/><Relationship Id="rId79" Type="http://schemas.openxmlformats.org/officeDocument/2006/relationships/font" Target="fonts/font12.fntdata"/><Relationship Id="rId5" Type="http://schemas.openxmlformats.org/officeDocument/2006/relationships/slide" Target="slides/slide1.xml"/><Relationship Id="rId90" Type="http://schemas.openxmlformats.org/officeDocument/2006/relationships/viewProps" Target="viewProps.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font" Target="fonts/font2.fntdata"/><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font" Target="fonts/font5.fntdata"/><Relationship Id="rId80" Type="http://schemas.openxmlformats.org/officeDocument/2006/relationships/font" Target="fonts/font13.fntdata"/><Relationship Id="rId85" Type="http://schemas.openxmlformats.org/officeDocument/2006/relationships/font" Target="fonts/font18.fntdata"/><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handoutMaster" Target="handoutMasters/handoutMaster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font" Target="fonts/font3.fntdata"/><Relationship Id="rId75" Type="http://schemas.openxmlformats.org/officeDocument/2006/relationships/font" Target="fonts/font8.fntdata"/><Relationship Id="rId83" Type="http://schemas.openxmlformats.org/officeDocument/2006/relationships/font" Target="fonts/font16.fntdata"/><Relationship Id="rId88" Type="http://schemas.openxmlformats.org/officeDocument/2006/relationships/font" Target="fonts/font21.fntdata"/><Relationship Id="rId91" Type="http://schemas.openxmlformats.org/officeDocument/2006/relationships/theme" Target="theme/theme1.xml"/><Relationship Id="rId96"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font" Target="fonts/font6.fntdata"/><Relationship Id="rId78" Type="http://schemas.openxmlformats.org/officeDocument/2006/relationships/font" Target="fonts/font11.fntdata"/><Relationship Id="rId81" Type="http://schemas.openxmlformats.org/officeDocument/2006/relationships/font" Target="fonts/font14.fntdata"/><Relationship Id="rId86" Type="http://schemas.openxmlformats.org/officeDocument/2006/relationships/font" Target="fonts/font19.fntdata"/><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font" Target="fonts/font9.fntdata"/><Relationship Id="rId7" Type="http://schemas.openxmlformats.org/officeDocument/2006/relationships/slide" Target="slides/slide3.xml"/><Relationship Id="rId71" Type="http://schemas.openxmlformats.org/officeDocument/2006/relationships/font" Target="fonts/font4.fntdata"/><Relationship Id="rId92" Type="http://schemas.openxmlformats.org/officeDocument/2006/relationships/tableStyles" Target="tableStyles.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notesMaster" Target="notesMasters/notesMaster1.xml"/><Relationship Id="rId87" Type="http://schemas.openxmlformats.org/officeDocument/2006/relationships/font" Target="fonts/font20.fntdata"/><Relationship Id="rId61" Type="http://schemas.openxmlformats.org/officeDocument/2006/relationships/slide" Target="slides/slide57.xml"/><Relationship Id="rId82" Type="http://schemas.openxmlformats.org/officeDocument/2006/relationships/font" Target="fonts/font15.fntdata"/><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font" Target="fonts/font10.fntdata"/></Relationships>
</file>

<file path=ppt/diagrams/_rels/data2.xml.rels><?xml version="1.0" encoding="UTF-8" standalone="yes"?>
<Relationships xmlns="http://schemas.openxmlformats.org/package/2006/relationships"><Relationship Id="rId3" Type="http://schemas.openxmlformats.org/officeDocument/2006/relationships/hyperlink" Target="mailto:mandl@uni-hildesheim.de" TargetMode="External"/><Relationship Id="rId2" Type="http://schemas.openxmlformats.org/officeDocument/2006/relationships/hyperlink" Target="mailto:sfaletar@ffos.hr" TargetMode="External"/><Relationship Id="rId1" Type="http://schemas.openxmlformats.org/officeDocument/2006/relationships/hyperlink" Target="mailto:taparacjelusic@ffos.hr" TargetMode="External"/></Relationships>
</file>

<file path=ppt/diagrams/_rels/drawing2.xml.rels><?xml version="1.0" encoding="UTF-8" standalone="yes"?>
<Relationships xmlns="http://schemas.openxmlformats.org/package/2006/relationships"><Relationship Id="rId3" Type="http://schemas.openxmlformats.org/officeDocument/2006/relationships/hyperlink" Target="mailto:mandl@uni-hildesheim.de" TargetMode="External"/><Relationship Id="rId2" Type="http://schemas.openxmlformats.org/officeDocument/2006/relationships/hyperlink" Target="mailto:sfaletar@ffos.hr" TargetMode="External"/><Relationship Id="rId1" Type="http://schemas.openxmlformats.org/officeDocument/2006/relationships/hyperlink" Target="mailto:taparacjelusic@ffos.hr" TargetMode="Externa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BB8E507-9E1C-44EC-B3BE-034BA7D9D52D}" type="doc">
      <dgm:prSet loTypeId="urn:microsoft.com/office/officeart/2005/8/layout/hProcess9" loCatId="process" qsTypeId="urn:microsoft.com/office/officeart/2005/8/quickstyle/simple1" qsCatId="simple" csTypeId="urn:microsoft.com/office/officeart/2005/8/colors/accent2_2" csCatId="accent2" phldr="1"/>
      <dgm:spPr/>
      <dgm:t>
        <a:bodyPr/>
        <a:lstStyle/>
        <a:p>
          <a:endParaRPr lang="de-DE"/>
        </a:p>
      </dgm:t>
    </dgm:pt>
    <dgm:pt modelId="{DF7FC2D3-9EBC-4060-973A-AFC25A983E3F}">
      <dgm:prSet/>
      <dgm:spPr/>
      <dgm:t>
        <a:bodyPr/>
        <a:lstStyle/>
        <a:p>
          <a:pPr rtl="0"/>
          <a:r>
            <a:rPr lang="tr-TR" dirty="0" smtClean="0"/>
            <a:t>Bilgi sistemlerinin faydacı yönleriyle/unsurları ilgilenir</a:t>
          </a:r>
          <a:endParaRPr lang="de-DE" dirty="0"/>
        </a:p>
      </dgm:t>
    </dgm:pt>
    <dgm:pt modelId="{B64150C9-7638-47FB-9406-6039592B0382}" type="parTrans" cxnId="{A041EFB1-F93E-445B-AD59-AE327486FBC5}">
      <dgm:prSet/>
      <dgm:spPr/>
      <dgm:t>
        <a:bodyPr/>
        <a:lstStyle/>
        <a:p>
          <a:endParaRPr lang="de-DE"/>
        </a:p>
      </dgm:t>
    </dgm:pt>
    <dgm:pt modelId="{F3EFBD28-F549-45C8-A165-519350FECEEF}" type="sibTrans" cxnId="{A041EFB1-F93E-445B-AD59-AE327486FBC5}">
      <dgm:prSet/>
      <dgm:spPr/>
      <dgm:t>
        <a:bodyPr/>
        <a:lstStyle/>
        <a:p>
          <a:endParaRPr lang="de-DE"/>
        </a:p>
      </dgm:t>
    </dgm:pt>
    <dgm:pt modelId="{4321C66F-F77B-4C4D-85F0-1A3D392CD899}">
      <dgm:prSet/>
      <dgm:spPr/>
      <dgm:t>
        <a:bodyPr/>
        <a:lstStyle/>
        <a:p>
          <a:pPr rtl="0"/>
          <a:r>
            <a:rPr lang="tr-TR" dirty="0" smtClean="0"/>
            <a:t>Bilgi sistemlerinin kullanıcılar tarafından kullanılması ile ilgili unsurlar</a:t>
          </a:r>
          <a:endParaRPr lang="de-DE" dirty="0"/>
        </a:p>
      </dgm:t>
    </dgm:pt>
    <dgm:pt modelId="{8D49C3FA-0339-40AB-9D68-3EBDE522744F}" type="parTrans" cxnId="{253549AB-02EA-406B-9540-3CCEE61981AA}">
      <dgm:prSet/>
      <dgm:spPr/>
      <dgm:t>
        <a:bodyPr/>
        <a:lstStyle/>
        <a:p>
          <a:endParaRPr lang="de-DE"/>
        </a:p>
      </dgm:t>
    </dgm:pt>
    <dgm:pt modelId="{DF7D28C5-EE95-49BF-AE42-E1F8272A7CCB}" type="sibTrans" cxnId="{253549AB-02EA-406B-9540-3CCEE61981AA}">
      <dgm:prSet/>
      <dgm:spPr/>
      <dgm:t>
        <a:bodyPr/>
        <a:lstStyle/>
        <a:p>
          <a:endParaRPr lang="de-DE"/>
        </a:p>
      </dgm:t>
    </dgm:pt>
    <dgm:pt modelId="{5D0BD4D5-B78F-4121-A62E-CE3D58AA0AAC}">
      <dgm:prSet/>
      <dgm:spPr/>
      <dgm:t>
        <a:bodyPr/>
        <a:lstStyle/>
        <a:p>
          <a:pPr rtl="0"/>
          <a:r>
            <a:rPr lang="tr-TR" dirty="0" smtClean="0"/>
            <a:t>Kullanıcı ve kullanıcının bilgi ile etkileşi odak noktasıdır</a:t>
          </a:r>
          <a:endParaRPr lang="de-DE" dirty="0"/>
        </a:p>
      </dgm:t>
    </dgm:pt>
    <dgm:pt modelId="{1C5ED805-CC9F-4B8C-ABE5-C5ADDC4F3BC2}" type="parTrans" cxnId="{9F47A019-E998-4EAD-8DFA-EB05C0BB2D06}">
      <dgm:prSet/>
      <dgm:spPr/>
      <dgm:t>
        <a:bodyPr/>
        <a:lstStyle/>
        <a:p>
          <a:endParaRPr lang="de-DE"/>
        </a:p>
      </dgm:t>
    </dgm:pt>
    <dgm:pt modelId="{A7C7F413-086D-46BF-891E-FC1CB3BAA976}" type="sibTrans" cxnId="{9F47A019-E998-4EAD-8DFA-EB05C0BB2D06}">
      <dgm:prSet/>
      <dgm:spPr/>
      <dgm:t>
        <a:bodyPr/>
        <a:lstStyle/>
        <a:p>
          <a:endParaRPr lang="de-DE"/>
        </a:p>
      </dgm:t>
    </dgm:pt>
    <dgm:pt modelId="{1ABC27CD-6F34-418C-B4EA-2155D68688D7}" type="pres">
      <dgm:prSet presAssocID="{4BB8E507-9E1C-44EC-B3BE-034BA7D9D52D}" presName="CompostProcess" presStyleCnt="0">
        <dgm:presLayoutVars>
          <dgm:dir/>
          <dgm:resizeHandles val="exact"/>
        </dgm:presLayoutVars>
      </dgm:prSet>
      <dgm:spPr/>
      <dgm:t>
        <a:bodyPr/>
        <a:lstStyle/>
        <a:p>
          <a:endParaRPr lang="de-DE"/>
        </a:p>
      </dgm:t>
    </dgm:pt>
    <dgm:pt modelId="{60C3065F-F981-4D35-AF9F-83F34D012533}" type="pres">
      <dgm:prSet presAssocID="{4BB8E507-9E1C-44EC-B3BE-034BA7D9D52D}" presName="arrow" presStyleLbl="bgShp" presStyleIdx="0" presStyleCnt="1" custLinFactNeighborY="-1566"/>
      <dgm:spPr/>
    </dgm:pt>
    <dgm:pt modelId="{C7DFA5BC-FACB-4F74-AF5B-60B460078A46}" type="pres">
      <dgm:prSet presAssocID="{4BB8E507-9E1C-44EC-B3BE-034BA7D9D52D}" presName="linearProcess" presStyleCnt="0"/>
      <dgm:spPr/>
    </dgm:pt>
    <dgm:pt modelId="{78BF8D2F-3A0E-4C0A-BAAC-354964D1F5A9}" type="pres">
      <dgm:prSet presAssocID="{DF7FC2D3-9EBC-4060-973A-AFC25A983E3F}" presName="textNode" presStyleLbl="node1" presStyleIdx="0" presStyleCnt="3">
        <dgm:presLayoutVars>
          <dgm:bulletEnabled val="1"/>
        </dgm:presLayoutVars>
      </dgm:prSet>
      <dgm:spPr/>
      <dgm:t>
        <a:bodyPr/>
        <a:lstStyle/>
        <a:p>
          <a:endParaRPr lang="de-DE"/>
        </a:p>
      </dgm:t>
    </dgm:pt>
    <dgm:pt modelId="{7118AA2A-3C48-49EF-9D58-1C49FD0692ED}" type="pres">
      <dgm:prSet presAssocID="{F3EFBD28-F549-45C8-A165-519350FECEEF}" presName="sibTrans" presStyleCnt="0"/>
      <dgm:spPr/>
    </dgm:pt>
    <dgm:pt modelId="{D199E85F-0CD6-4C2E-88F5-65CBBE48DFE3}" type="pres">
      <dgm:prSet presAssocID="{4321C66F-F77B-4C4D-85F0-1A3D392CD899}" presName="textNode" presStyleLbl="node1" presStyleIdx="1" presStyleCnt="3">
        <dgm:presLayoutVars>
          <dgm:bulletEnabled val="1"/>
        </dgm:presLayoutVars>
      </dgm:prSet>
      <dgm:spPr/>
      <dgm:t>
        <a:bodyPr/>
        <a:lstStyle/>
        <a:p>
          <a:endParaRPr lang="de-DE"/>
        </a:p>
      </dgm:t>
    </dgm:pt>
    <dgm:pt modelId="{74E3C44A-8994-422B-B30B-523FA85C3999}" type="pres">
      <dgm:prSet presAssocID="{DF7D28C5-EE95-49BF-AE42-E1F8272A7CCB}" presName="sibTrans" presStyleCnt="0"/>
      <dgm:spPr/>
    </dgm:pt>
    <dgm:pt modelId="{E86F6749-C140-4341-A12B-FA4C69FE63E9}" type="pres">
      <dgm:prSet presAssocID="{5D0BD4D5-B78F-4121-A62E-CE3D58AA0AAC}" presName="textNode" presStyleLbl="node1" presStyleIdx="2" presStyleCnt="3">
        <dgm:presLayoutVars>
          <dgm:bulletEnabled val="1"/>
        </dgm:presLayoutVars>
      </dgm:prSet>
      <dgm:spPr/>
      <dgm:t>
        <a:bodyPr/>
        <a:lstStyle/>
        <a:p>
          <a:endParaRPr lang="de-DE"/>
        </a:p>
      </dgm:t>
    </dgm:pt>
  </dgm:ptLst>
  <dgm:cxnLst>
    <dgm:cxn modelId="{9F47A019-E998-4EAD-8DFA-EB05C0BB2D06}" srcId="{4BB8E507-9E1C-44EC-B3BE-034BA7D9D52D}" destId="{5D0BD4D5-B78F-4121-A62E-CE3D58AA0AAC}" srcOrd="2" destOrd="0" parTransId="{1C5ED805-CC9F-4B8C-ABE5-C5ADDC4F3BC2}" sibTransId="{A7C7F413-086D-46BF-891E-FC1CB3BAA976}"/>
    <dgm:cxn modelId="{A041EFB1-F93E-445B-AD59-AE327486FBC5}" srcId="{4BB8E507-9E1C-44EC-B3BE-034BA7D9D52D}" destId="{DF7FC2D3-9EBC-4060-973A-AFC25A983E3F}" srcOrd="0" destOrd="0" parTransId="{B64150C9-7638-47FB-9406-6039592B0382}" sibTransId="{F3EFBD28-F549-45C8-A165-519350FECEEF}"/>
    <dgm:cxn modelId="{3F4D888F-9837-44BB-ADAA-F729DC9FA6DC}" type="presOf" srcId="{4321C66F-F77B-4C4D-85F0-1A3D392CD899}" destId="{D199E85F-0CD6-4C2E-88F5-65CBBE48DFE3}" srcOrd="0" destOrd="0" presId="urn:microsoft.com/office/officeart/2005/8/layout/hProcess9"/>
    <dgm:cxn modelId="{EADBEE24-B6C9-4071-9BE5-08B750905619}" type="presOf" srcId="{4BB8E507-9E1C-44EC-B3BE-034BA7D9D52D}" destId="{1ABC27CD-6F34-418C-B4EA-2155D68688D7}" srcOrd="0" destOrd="0" presId="urn:microsoft.com/office/officeart/2005/8/layout/hProcess9"/>
    <dgm:cxn modelId="{253549AB-02EA-406B-9540-3CCEE61981AA}" srcId="{4BB8E507-9E1C-44EC-B3BE-034BA7D9D52D}" destId="{4321C66F-F77B-4C4D-85F0-1A3D392CD899}" srcOrd="1" destOrd="0" parTransId="{8D49C3FA-0339-40AB-9D68-3EBDE522744F}" sibTransId="{DF7D28C5-EE95-49BF-AE42-E1F8272A7CCB}"/>
    <dgm:cxn modelId="{A40EB480-F57F-4E62-B8A6-24B1EF8FEC68}" type="presOf" srcId="{DF7FC2D3-9EBC-4060-973A-AFC25A983E3F}" destId="{78BF8D2F-3A0E-4C0A-BAAC-354964D1F5A9}" srcOrd="0" destOrd="0" presId="urn:microsoft.com/office/officeart/2005/8/layout/hProcess9"/>
    <dgm:cxn modelId="{A8B519EE-A694-45A8-BA9A-428D88E241B8}" type="presOf" srcId="{5D0BD4D5-B78F-4121-A62E-CE3D58AA0AAC}" destId="{E86F6749-C140-4341-A12B-FA4C69FE63E9}" srcOrd="0" destOrd="0" presId="urn:microsoft.com/office/officeart/2005/8/layout/hProcess9"/>
    <dgm:cxn modelId="{FA7EF180-F90A-41E0-990B-1521A9427780}" type="presParOf" srcId="{1ABC27CD-6F34-418C-B4EA-2155D68688D7}" destId="{60C3065F-F981-4D35-AF9F-83F34D012533}" srcOrd="0" destOrd="0" presId="urn:microsoft.com/office/officeart/2005/8/layout/hProcess9"/>
    <dgm:cxn modelId="{1591FDBE-F91C-47D8-B0C8-EF3F89737E79}" type="presParOf" srcId="{1ABC27CD-6F34-418C-B4EA-2155D68688D7}" destId="{C7DFA5BC-FACB-4F74-AF5B-60B460078A46}" srcOrd="1" destOrd="0" presId="urn:microsoft.com/office/officeart/2005/8/layout/hProcess9"/>
    <dgm:cxn modelId="{602B8BCF-E52E-4333-9C10-5C9550D9B3AB}" type="presParOf" srcId="{C7DFA5BC-FACB-4F74-AF5B-60B460078A46}" destId="{78BF8D2F-3A0E-4C0A-BAAC-354964D1F5A9}" srcOrd="0" destOrd="0" presId="urn:microsoft.com/office/officeart/2005/8/layout/hProcess9"/>
    <dgm:cxn modelId="{32CD4DE1-570F-4A38-9AD0-79A0DB7EBCF8}" type="presParOf" srcId="{C7DFA5BC-FACB-4F74-AF5B-60B460078A46}" destId="{7118AA2A-3C48-49EF-9D58-1C49FD0692ED}" srcOrd="1" destOrd="0" presId="urn:microsoft.com/office/officeart/2005/8/layout/hProcess9"/>
    <dgm:cxn modelId="{5A62170F-E043-43B3-B108-4507F04C23E4}" type="presParOf" srcId="{C7DFA5BC-FACB-4F74-AF5B-60B460078A46}" destId="{D199E85F-0CD6-4C2E-88F5-65CBBE48DFE3}" srcOrd="2" destOrd="0" presId="urn:microsoft.com/office/officeart/2005/8/layout/hProcess9"/>
    <dgm:cxn modelId="{DC8CE0D2-1D1A-45B7-8612-95C3B8EE41EE}" type="presParOf" srcId="{C7DFA5BC-FACB-4F74-AF5B-60B460078A46}" destId="{74E3C44A-8994-422B-B30B-523FA85C3999}" srcOrd="3" destOrd="0" presId="urn:microsoft.com/office/officeart/2005/8/layout/hProcess9"/>
    <dgm:cxn modelId="{6C054A37-B14F-4E31-BB8E-78A6A3FF1608}" type="presParOf" srcId="{C7DFA5BC-FACB-4F74-AF5B-60B460078A46}" destId="{E86F6749-C140-4341-A12B-FA4C69FE63E9}"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787E9D6-2A90-4BCA-9917-059667D4BDBC}"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7D1E1409-B4D1-4074-90A1-337E7AFD5784}">
      <dgm:prSet phldrT="[Text]" custT="1"/>
      <dgm:spPr/>
      <dgm:t>
        <a:bodyPr/>
        <a:lstStyle/>
        <a:p>
          <a:r>
            <a:rPr lang="hr-HR" sz="3600" dirty="0" smtClean="0">
              <a:hlinkClick xmlns:r="http://schemas.openxmlformats.org/officeDocument/2006/relationships" r:id="rId1"/>
            </a:rPr>
            <a:t>taparacjelusic@ffos.hr</a:t>
          </a:r>
          <a:endParaRPr lang="hr-HR" sz="3600" dirty="0" smtClean="0"/>
        </a:p>
        <a:p>
          <a:r>
            <a:rPr lang="hr-HR" sz="3600" dirty="0" smtClean="0">
              <a:hlinkClick xmlns:r="http://schemas.openxmlformats.org/officeDocument/2006/relationships" r:id="rId2"/>
            </a:rPr>
            <a:t>sfaletar@ffos.hr</a:t>
          </a:r>
          <a:endParaRPr lang="hr-HR" sz="3600" dirty="0" smtClean="0"/>
        </a:p>
        <a:p>
          <a:r>
            <a:rPr lang="hr-HR" sz="3600" smtClean="0">
              <a:hlinkClick xmlns:r="http://schemas.openxmlformats.org/officeDocument/2006/relationships" r:id="rId3"/>
            </a:rPr>
            <a:t>mandl@uni-hildesheim.de</a:t>
          </a:r>
          <a:endParaRPr lang="hr-HR" sz="3600" smtClean="0"/>
        </a:p>
        <a:p>
          <a:endParaRPr lang="en-US" sz="3600" dirty="0"/>
        </a:p>
      </dgm:t>
    </dgm:pt>
    <dgm:pt modelId="{3A22935D-9DC8-463F-B9FD-A51FA2726A84}" type="parTrans" cxnId="{7D8B7E75-4507-4B72-AA00-67CAF20DBBA1}">
      <dgm:prSet/>
      <dgm:spPr/>
      <dgm:t>
        <a:bodyPr/>
        <a:lstStyle/>
        <a:p>
          <a:endParaRPr lang="en-US"/>
        </a:p>
      </dgm:t>
    </dgm:pt>
    <dgm:pt modelId="{BD917192-454C-479E-9824-7CFC05C66C75}" type="sibTrans" cxnId="{7D8B7E75-4507-4B72-AA00-67CAF20DBBA1}">
      <dgm:prSet/>
      <dgm:spPr/>
      <dgm:t>
        <a:bodyPr/>
        <a:lstStyle/>
        <a:p>
          <a:endParaRPr lang="en-US"/>
        </a:p>
      </dgm:t>
    </dgm:pt>
    <dgm:pt modelId="{D822D75A-238A-426D-A9D3-A664472FE3B0}" type="pres">
      <dgm:prSet presAssocID="{6787E9D6-2A90-4BCA-9917-059667D4BDBC}" presName="diagram" presStyleCnt="0">
        <dgm:presLayoutVars>
          <dgm:dir/>
          <dgm:resizeHandles val="exact"/>
        </dgm:presLayoutVars>
      </dgm:prSet>
      <dgm:spPr/>
      <dgm:t>
        <a:bodyPr/>
        <a:lstStyle/>
        <a:p>
          <a:endParaRPr lang="en-US"/>
        </a:p>
      </dgm:t>
    </dgm:pt>
    <dgm:pt modelId="{12395514-DBA0-4CED-89BE-7504CBC7A432}" type="pres">
      <dgm:prSet presAssocID="{7D1E1409-B4D1-4074-90A1-337E7AFD5784}" presName="node" presStyleLbl="node1" presStyleIdx="0" presStyleCnt="1">
        <dgm:presLayoutVars>
          <dgm:bulletEnabled val="1"/>
        </dgm:presLayoutVars>
      </dgm:prSet>
      <dgm:spPr/>
      <dgm:t>
        <a:bodyPr/>
        <a:lstStyle/>
        <a:p>
          <a:endParaRPr lang="en-US"/>
        </a:p>
      </dgm:t>
    </dgm:pt>
  </dgm:ptLst>
  <dgm:cxnLst>
    <dgm:cxn modelId="{29EC5D75-B37E-4BA8-9052-2E0CEBAD8A2A}" type="presOf" srcId="{6787E9D6-2A90-4BCA-9917-059667D4BDBC}" destId="{D822D75A-238A-426D-A9D3-A664472FE3B0}" srcOrd="0" destOrd="0" presId="urn:microsoft.com/office/officeart/2005/8/layout/default"/>
    <dgm:cxn modelId="{7D8B7E75-4507-4B72-AA00-67CAF20DBBA1}" srcId="{6787E9D6-2A90-4BCA-9917-059667D4BDBC}" destId="{7D1E1409-B4D1-4074-90A1-337E7AFD5784}" srcOrd="0" destOrd="0" parTransId="{3A22935D-9DC8-463F-B9FD-A51FA2726A84}" sibTransId="{BD917192-454C-479E-9824-7CFC05C66C75}"/>
    <dgm:cxn modelId="{FFC89062-5E62-495C-8D02-15A93A33AD9B}" type="presOf" srcId="{7D1E1409-B4D1-4074-90A1-337E7AFD5784}" destId="{12395514-DBA0-4CED-89BE-7504CBC7A432}" srcOrd="0" destOrd="0" presId="urn:microsoft.com/office/officeart/2005/8/layout/default"/>
    <dgm:cxn modelId="{E08EED04-F774-4F97-861B-B6DA61ED375B}" type="presParOf" srcId="{D822D75A-238A-426D-A9D3-A664472FE3B0}" destId="{12395514-DBA0-4CED-89BE-7504CBC7A432}" srcOrd="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C3065F-F981-4D35-AF9F-83F34D012533}">
      <dsp:nvSpPr>
        <dsp:cNvPr id="0" name=""/>
        <dsp:cNvSpPr/>
      </dsp:nvSpPr>
      <dsp:spPr>
        <a:xfrm>
          <a:off x="582572" y="0"/>
          <a:ext cx="6602492" cy="4110038"/>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8BF8D2F-3A0E-4C0A-BAAC-354964D1F5A9}">
      <dsp:nvSpPr>
        <dsp:cNvPr id="0" name=""/>
        <dsp:cNvSpPr/>
      </dsp:nvSpPr>
      <dsp:spPr>
        <a:xfrm>
          <a:off x="8344" y="1233011"/>
          <a:ext cx="2500208" cy="1644015"/>
        </a:xfrm>
        <a:prstGeom prst="round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rtl="0">
            <a:lnSpc>
              <a:spcPct val="90000"/>
            </a:lnSpc>
            <a:spcBef>
              <a:spcPct val="0"/>
            </a:spcBef>
            <a:spcAft>
              <a:spcPct val="35000"/>
            </a:spcAft>
          </a:pPr>
          <a:r>
            <a:rPr lang="tr-TR" sz="1900" kern="1200" dirty="0" smtClean="0"/>
            <a:t>Bilgi sistemlerinin faydacı yönleriyle/unsurları ilgilenir</a:t>
          </a:r>
          <a:endParaRPr lang="de-DE" sz="1900" kern="1200" dirty="0"/>
        </a:p>
      </dsp:txBody>
      <dsp:txXfrm>
        <a:off x="88598" y="1313265"/>
        <a:ext cx="2339700" cy="1483507"/>
      </dsp:txXfrm>
    </dsp:sp>
    <dsp:sp modelId="{D199E85F-0CD6-4C2E-88F5-65CBBE48DFE3}">
      <dsp:nvSpPr>
        <dsp:cNvPr id="0" name=""/>
        <dsp:cNvSpPr/>
      </dsp:nvSpPr>
      <dsp:spPr>
        <a:xfrm>
          <a:off x="2633714" y="1233011"/>
          <a:ext cx="2500208" cy="1644015"/>
        </a:xfrm>
        <a:prstGeom prst="round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rtl="0">
            <a:lnSpc>
              <a:spcPct val="90000"/>
            </a:lnSpc>
            <a:spcBef>
              <a:spcPct val="0"/>
            </a:spcBef>
            <a:spcAft>
              <a:spcPct val="35000"/>
            </a:spcAft>
          </a:pPr>
          <a:r>
            <a:rPr lang="tr-TR" sz="1900" kern="1200" dirty="0" smtClean="0"/>
            <a:t>Bilgi sistemlerinin kullanıcılar tarafından kullanılması ile ilgili unsurlar</a:t>
          </a:r>
          <a:endParaRPr lang="de-DE" sz="1900" kern="1200" dirty="0"/>
        </a:p>
      </dsp:txBody>
      <dsp:txXfrm>
        <a:off x="2713968" y="1313265"/>
        <a:ext cx="2339700" cy="1483507"/>
      </dsp:txXfrm>
    </dsp:sp>
    <dsp:sp modelId="{E86F6749-C140-4341-A12B-FA4C69FE63E9}">
      <dsp:nvSpPr>
        <dsp:cNvPr id="0" name=""/>
        <dsp:cNvSpPr/>
      </dsp:nvSpPr>
      <dsp:spPr>
        <a:xfrm>
          <a:off x="5259085" y="1233011"/>
          <a:ext cx="2500208" cy="1644015"/>
        </a:xfrm>
        <a:prstGeom prst="round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rtl="0">
            <a:lnSpc>
              <a:spcPct val="90000"/>
            </a:lnSpc>
            <a:spcBef>
              <a:spcPct val="0"/>
            </a:spcBef>
            <a:spcAft>
              <a:spcPct val="35000"/>
            </a:spcAft>
          </a:pPr>
          <a:r>
            <a:rPr lang="tr-TR" sz="1900" kern="1200" dirty="0" smtClean="0"/>
            <a:t>Kullanıcı ve kullanıcının bilgi ile etkileşi odak noktasıdır</a:t>
          </a:r>
          <a:endParaRPr lang="de-DE" sz="1900" kern="1200" dirty="0"/>
        </a:p>
      </dsp:txBody>
      <dsp:txXfrm>
        <a:off x="5339339" y="1313265"/>
        <a:ext cx="2339700" cy="148350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395514-DBA0-4CED-89BE-7504CBC7A432}">
      <dsp:nvSpPr>
        <dsp:cNvPr id="0" name=""/>
        <dsp:cNvSpPr/>
      </dsp:nvSpPr>
      <dsp:spPr>
        <a:xfrm>
          <a:off x="978594" y="892"/>
          <a:ext cx="6989960" cy="4193976"/>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hr-HR" sz="3600" kern="1200" dirty="0" smtClean="0">
              <a:hlinkClick xmlns:r="http://schemas.openxmlformats.org/officeDocument/2006/relationships" r:id="rId1"/>
            </a:rPr>
            <a:t>taparacjelusic@ffos.hr</a:t>
          </a:r>
          <a:endParaRPr lang="hr-HR" sz="3600" kern="1200" dirty="0" smtClean="0"/>
        </a:p>
        <a:p>
          <a:pPr lvl="0" algn="ctr" defTabSz="1600200">
            <a:lnSpc>
              <a:spcPct val="90000"/>
            </a:lnSpc>
            <a:spcBef>
              <a:spcPct val="0"/>
            </a:spcBef>
            <a:spcAft>
              <a:spcPct val="35000"/>
            </a:spcAft>
          </a:pPr>
          <a:r>
            <a:rPr lang="hr-HR" sz="3600" kern="1200" dirty="0" smtClean="0">
              <a:hlinkClick xmlns:r="http://schemas.openxmlformats.org/officeDocument/2006/relationships" r:id="rId2"/>
            </a:rPr>
            <a:t>sfaletar@ffos.hr</a:t>
          </a:r>
          <a:endParaRPr lang="hr-HR" sz="3600" kern="1200" dirty="0" smtClean="0"/>
        </a:p>
        <a:p>
          <a:pPr lvl="0" algn="ctr" defTabSz="1600200">
            <a:lnSpc>
              <a:spcPct val="90000"/>
            </a:lnSpc>
            <a:spcBef>
              <a:spcPct val="0"/>
            </a:spcBef>
            <a:spcAft>
              <a:spcPct val="35000"/>
            </a:spcAft>
          </a:pPr>
          <a:r>
            <a:rPr lang="hr-HR" sz="3600" kern="1200" smtClean="0">
              <a:hlinkClick xmlns:r="http://schemas.openxmlformats.org/officeDocument/2006/relationships" r:id="rId3"/>
            </a:rPr>
            <a:t>mandl@uni-hildesheim.de</a:t>
          </a:r>
          <a:endParaRPr lang="hr-HR" sz="3600" kern="1200" smtClean="0"/>
        </a:p>
        <a:p>
          <a:pPr lvl="0" algn="ctr" defTabSz="1600200">
            <a:lnSpc>
              <a:spcPct val="90000"/>
            </a:lnSpc>
            <a:spcBef>
              <a:spcPct val="0"/>
            </a:spcBef>
            <a:spcAft>
              <a:spcPct val="35000"/>
            </a:spcAft>
          </a:pPr>
          <a:endParaRPr lang="en-US" sz="3600" kern="1200" dirty="0"/>
        </a:p>
      </dsp:txBody>
      <dsp:txXfrm>
        <a:off x="978594" y="892"/>
        <a:ext cx="6989960" cy="4193976"/>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8275" y="0"/>
            <a:ext cx="3043238" cy="466725"/>
          </a:xfrm>
          <a:prstGeom prst="rect">
            <a:avLst/>
          </a:prstGeom>
        </p:spPr>
        <p:txBody>
          <a:bodyPr vert="horz" lIns="91440" tIns="45720" rIns="91440" bIns="45720" rtlCol="0"/>
          <a:lstStyle>
            <a:lvl1pPr algn="r">
              <a:defRPr sz="1200"/>
            </a:lvl1pPr>
          </a:lstStyle>
          <a:p>
            <a:fld id="{E574AC39-44E6-425E-AF49-CF7D189F346F}" type="datetimeFigureOut">
              <a:rPr lang="en-US" smtClean="0"/>
              <a:t>11/12/2018</a:t>
            </a:fld>
            <a:endParaRPr lang="en-US"/>
          </a:p>
        </p:txBody>
      </p:sp>
      <p:sp>
        <p:nvSpPr>
          <p:cNvPr id="4" name="Footer Placeholder 3"/>
          <p:cNvSpPr>
            <a:spLocks noGrp="1"/>
          </p:cNvSpPr>
          <p:nvPr>
            <p:ph type="ftr" sz="quarter" idx="2"/>
          </p:nvPr>
        </p:nvSpPr>
        <p:spPr>
          <a:xfrm>
            <a:off x="0" y="8842375"/>
            <a:ext cx="3043238"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8275" y="8842375"/>
            <a:ext cx="3043238" cy="466725"/>
          </a:xfrm>
          <a:prstGeom prst="rect">
            <a:avLst/>
          </a:prstGeom>
        </p:spPr>
        <p:txBody>
          <a:bodyPr vert="horz" lIns="91440" tIns="45720" rIns="91440" bIns="45720" rtlCol="0" anchor="b"/>
          <a:lstStyle>
            <a:lvl1pPr algn="r">
              <a:defRPr sz="1200"/>
            </a:lvl1pPr>
          </a:lstStyle>
          <a:p>
            <a:fld id="{6320F472-929B-459B-8D82-2FABCC5B32A0}" type="slidenum">
              <a:rPr lang="en-US" smtClean="0"/>
              <a:t>‹#›</a:t>
            </a:fld>
            <a:endParaRPr lang="en-US"/>
          </a:p>
        </p:txBody>
      </p:sp>
    </p:spTree>
    <p:extLst>
      <p:ext uri="{BB962C8B-B14F-4D97-AF65-F5344CB8AC3E}">
        <p14:creationId xmlns:p14="http://schemas.microsoft.com/office/powerpoint/2010/main" val="32022641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DF2775BC-6312-42C7-B7C5-EA6783C2D9CA}" type="datetimeFigureOut">
              <a:rPr lang="en-US" smtClean="0"/>
              <a:t>11/12/2018</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67F715A1-4ADC-44E0-9587-804FF39D6B22}" type="slidenum">
              <a:rPr lang="en-US" smtClean="0"/>
              <a:t>‹#›</a:t>
            </a:fld>
            <a:endParaRPr lang="en-US"/>
          </a:p>
        </p:txBody>
      </p:sp>
    </p:spTree>
    <p:extLst>
      <p:ext uri="{BB962C8B-B14F-4D97-AF65-F5344CB8AC3E}">
        <p14:creationId xmlns:p14="http://schemas.microsoft.com/office/powerpoint/2010/main" val="17298420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Tree>
    <p:extLst>
      <p:ext uri="{BB962C8B-B14F-4D97-AF65-F5344CB8AC3E}">
        <p14:creationId xmlns:p14="http://schemas.microsoft.com/office/powerpoint/2010/main" val="30434544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s-ES"/>
              <a:t>Haga clic para modificar el estilo de título del patrón</a:t>
            </a:r>
            <a:endParaRPr lang="en-US"/>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editar el estilo de subtítulo del patrón</a:t>
            </a:r>
            <a:endParaRPr lang="en-US"/>
          </a:p>
        </p:txBody>
      </p:sp>
      <p:sp>
        <p:nvSpPr>
          <p:cNvPr id="4" name="Date Placeholder 3"/>
          <p:cNvSpPr>
            <a:spLocks noGrp="1"/>
          </p:cNvSpPr>
          <p:nvPr>
            <p:ph type="dt" sz="half" idx="10"/>
          </p:nvPr>
        </p:nvSpPr>
        <p:spPr/>
        <p:txBody>
          <a:bodyPr/>
          <a:lstStyle/>
          <a:p>
            <a:fld id="{3D1C0B1B-632B-49FA-A402-A8CE28099578}" type="datetime1">
              <a:rPr lang="en-US" smtClean="0"/>
              <a:t>11/12/2018</a:t>
            </a:fld>
            <a:endParaRPr lang="en-US"/>
          </a:p>
        </p:txBody>
      </p:sp>
      <p:sp>
        <p:nvSpPr>
          <p:cNvPr id="5" name="Footer Placeholder 4"/>
          <p:cNvSpPr>
            <a:spLocks noGrp="1"/>
          </p:cNvSpPr>
          <p:nvPr>
            <p:ph type="ftr" sz="quarter" idx="11"/>
          </p:nvPr>
        </p:nvSpPr>
        <p:spPr/>
        <p:txBody>
          <a:bodyPr/>
          <a:lstStyle/>
          <a:p>
            <a:r>
              <a:rPr lang="en-GB" smtClean="0"/>
              <a:t>Aparac-Jelusic, Faletar Tanackovic and Mandl, 2018</a:t>
            </a:r>
            <a:endParaRPr lang="en-US"/>
          </a:p>
        </p:txBody>
      </p:sp>
      <p:sp>
        <p:nvSpPr>
          <p:cNvPr id="6" name="Slide Number Placeholder 5"/>
          <p:cNvSpPr>
            <a:spLocks noGrp="1"/>
          </p:cNvSpPr>
          <p:nvPr>
            <p:ph type="sldNum" sz="quarter" idx="12"/>
          </p:nvPr>
        </p:nvSpPr>
        <p:spPr/>
        <p:txBody>
          <a:bodyPr/>
          <a:lstStyle/>
          <a:p>
            <a:fld id="{BA875541-8164-4CC7-9F2F-6F0C49BB858D}" type="slidenum">
              <a:rPr lang="en-US" smtClean="0"/>
              <a:t>‹#›</a:t>
            </a:fld>
            <a:endParaRPr lang="en-US"/>
          </a:p>
        </p:txBody>
      </p:sp>
    </p:spTree>
    <p:extLst>
      <p:ext uri="{BB962C8B-B14F-4D97-AF65-F5344CB8AC3E}">
        <p14:creationId xmlns:p14="http://schemas.microsoft.com/office/powerpoint/2010/main" val="9408927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s-ES"/>
              <a:t>Haga clic para modificar el estilo de título del patrón</a:t>
            </a:r>
            <a:endParaRPr lang="en-US"/>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ctr">
            <a:normAutofit/>
          </a:bodyPr>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Date Placeholder 4"/>
          <p:cNvSpPr>
            <a:spLocks noGrp="1"/>
          </p:cNvSpPr>
          <p:nvPr>
            <p:ph type="dt" sz="half" idx="10"/>
          </p:nvPr>
        </p:nvSpPr>
        <p:spPr/>
        <p:txBody>
          <a:bodyPr/>
          <a:lstStyle/>
          <a:p>
            <a:fld id="{3B94305C-39F4-4786-933D-62222D09B618}" type="datetime1">
              <a:rPr lang="en-US" smtClean="0"/>
              <a:t>11/12/2018</a:t>
            </a:fld>
            <a:endParaRPr lang="en-US"/>
          </a:p>
        </p:txBody>
      </p:sp>
      <p:sp>
        <p:nvSpPr>
          <p:cNvPr id="6" name="Footer Placeholder 5"/>
          <p:cNvSpPr>
            <a:spLocks noGrp="1"/>
          </p:cNvSpPr>
          <p:nvPr>
            <p:ph type="ftr" sz="quarter" idx="11"/>
          </p:nvPr>
        </p:nvSpPr>
        <p:spPr/>
        <p:txBody>
          <a:bodyPr/>
          <a:lstStyle/>
          <a:p>
            <a:r>
              <a:rPr lang="en-GB" smtClean="0"/>
              <a:t>Aparac-Jelusic, Faletar Tanackovic and Mandl, 2018</a:t>
            </a:r>
            <a:endParaRPr lang="en-US"/>
          </a:p>
        </p:txBody>
      </p:sp>
      <p:sp>
        <p:nvSpPr>
          <p:cNvPr id="7" name="Slide Number Placeholder 6"/>
          <p:cNvSpPr>
            <a:spLocks noGrp="1"/>
          </p:cNvSpPr>
          <p:nvPr>
            <p:ph type="sldNum" sz="quarter" idx="12"/>
          </p:nvPr>
        </p:nvSpPr>
        <p:spPr/>
        <p:txBody>
          <a:bodyPr/>
          <a:lstStyle/>
          <a:p>
            <a:fld id="{BA875541-8164-4CC7-9F2F-6F0C49BB858D}" type="slidenum">
              <a:rPr lang="en-US" smtClean="0"/>
              <a:t>‹#›</a:t>
            </a:fld>
            <a:endParaRPr lang="en-US"/>
          </a:p>
        </p:txBody>
      </p:sp>
    </p:spTree>
    <p:extLst>
      <p:ext uri="{BB962C8B-B14F-4D97-AF65-F5344CB8AC3E}">
        <p14:creationId xmlns:p14="http://schemas.microsoft.com/office/powerpoint/2010/main" val="25813912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s-ES"/>
              <a:t>Haga clic para modificar el estilo de título del patrón</a:t>
            </a:r>
            <a:endParaRPr lang="en-US"/>
          </a:p>
        </p:txBody>
      </p:sp>
      <p:sp>
        <p:nvSpPr>
          <p:cNvPr id="4" name="Date Placeholder 3"/>
          <p:cNvSpPr>
            <a:spLocks noGrp="1"/>
          </p:cNvSpPr>
          <p:nvPr>
            <p:ph type="dt" sz="half" idx="10"/>
          </p:nvPr>
        </p:nvSpPr>
        <p:spPr/>
        <p:txBody>
          <a:bodyPr/>
          <a:lstStyle/>
          <a:p>
            <a:fld id="{6D6E2C02-B4C6-43C8-AC3A-B3C01FD47018}" type="datetime1">
              <a:rPr lang="en-US" smtClean="0"/>
              <a:t>11/12/2018</a:t>
            </a:fld>
            <a:endParaRPr lang="en-US"/>
          </a:p>
        </p:txBody>
      </p:sp>
      <p:sp>
        <p:nvSpPr>
          <p:cNvPr id="5" name="Footer Placeholder 4"/>
          <p:cNvSpPr>
            <a:spLocks noGrp="1"/>
          </p:cNvSpPr>
          <p:nvPr>
            <p:ph type="ftr" sz="quarter" idx="11"/>
          </p:nvPr>
        </p:nvSpPr>
        <p:spPr/>
        <p:txBody>
          <a:bodyPr/>
          <a:lstStyle/>
          <a:p>
            <a:r>
              <a:rPr lang="en-GB" smtClean="0"/>
              <a:t>Aparac-Jelusic, Faletar Tanackovic and Mandl, 2018</a:t>
            </a:r>
            <a:endParaRPr lang="en-US"/>
          </a:p>
        </p:txBody>
      </p:sp>
      <p:sp>
        <p:nvSpPr>
          <p:cNvPr id="6" name="Slide Number Placeholder 5"/>
          <p:cNvSpPr>
            <a:spLocks noGrp="1"/>
          </p:cNvSpPr>
          <p:nvPr>
            <p:ph type="sldNum" sz="quarter" idx="12"/>
          </p:nvPr>
        </p:nvSpPr>
        <p:spPr/>
        <p:txBody>
          <a:bodyPr/>
          <a:lstStyle/>
          <a:p>
            <a:fld id="{BA875541-8164-4CC7-9F2F-6F0C49BB858D}" type="slidenum">
              <a:rPr lang="en-US" smtClean="0"/>
              <a:t>‹#›</a:t>
            </a:fld>
            <a:endParaRPr lang="en-US"/>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Tree>
    <p:extLst>
      <p:ext uri="{BB962C8B-B14F-4D97-AF65-F5344CB8AC3E}">
        <p14:creationId xmlns:p14="http://schemas.microsoft.com/office/powerpoint/2010/main" val="16409152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s-ES"/>
              <a:t>Haga clic para modificar el estilo de título del patrón</a:t>
            </a:r>
            <a:endParaRPr lang="en-US" dirty="0"/>
          </a:p>
        </p:txBody>
      </p:sp>
      <p:sp>
        <p:nvSpPr>
          <p:cNvPr id="4" name="Date Placeholder 3"/>
          <p:cNvSpPr>
            <a:spLocks noGrp="1"/>
          </p:cNvSpPr>
          <p:nvPr>
            <p:ph type="dt" sz="half" idx="10"/>
          </p:nvPr>
        </p:nvSpPr>
        <p:spPr/>
        <p:txBody>
          <a:bodyPr/>
          <a:lstStyle/>
          <a:p>
            <a:fld id="{01CFDA0C-9AB4-448D-9B60-D178C9D3827F}" type="datetime1">
              <a:rPr lang="en-US" smtClean="0"/>
              <a:t>11/12/2018</a:t>
            </a:fld>
            <a:endParaRPr lang="en-US"/>
          </a:p>
        </p:txBody>
      </p:sp>
      <p:sp>
        <p:nvSpPr>
          <p:cNvPr id="5" name="Footer Placeholder 4"/>
          <p:cNvSpPr>
            <a:spLocks noGrp="1"/>
          </p:cNvSpPr>
          <p:nvPr>
            <p:ph type="ftr" sz="quarter" idx="11"/>
          </p:nvPr>
        </p:nvSpPr>
        <p:spPr/>
        <p:txBody>
          <a:bodyPr/>
          <a:lstStyle/>
          <a:p>
            <a:r>
              <a:rPr lang="en-GB" smtClean="0"/>
              <a:t>Aparac-Jelusic, Faletar Tanackovic and Mandl, 2018</a:t>
            </a:r>
            <a:endParaRPr lang="en-US"/>
          </a:p>
        </p:txBody>
      </p:sp>
      <p:sp>
        <p:nvSpPr>
          <p:cNvPr id="6" name="Slide Number Placeholder 5"/>
          <p:cNvSpPr>
            <a:spLocks noGrp="1"/>
          </p:cNvSpPr>
          <p:nvPr>
            <p:ph type="sldNum" sz="quarter" idx="12"/>
          </p:nvPr>
        </p:nvSpPr>
        <p:spPr/>
        <p:txBody>
          <a:bodyPr/>
          <a:lstStyle/>
          <a:p>
            <a:fld id="{BA875541-8164-4CC7-9F2F-6F0C49BB858D}" type="slidenum">
              <a:rPr lang="en-US" smtClean="0"/>
              <a:t>‹#›</a:t>
            </a:fld>
            <a:endParaRPr lang="en-US"/>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14" name="Text Placeholder 3"/>
          <p:cNvSpPr>
            <a:spLocks noGrp="1"/>
          </p:cNvSpPr>
          <p:nvPr>
            <p:ph type="body" sz="half" idx="13"/>
          </p:nvPr>
        </p:nvSpPr>
        <p:spPr>
          <a:xfrm>
            <a:off x="1930400" y="3771174"/>
            <a:ext cx="7385828" cy="342174"/>
          </a:xfrm>
        </p:spPr>
        <p:txBody>
          <a:bodyPr anchor="t">
            <a:normAutofit/>
          </a:bodyPr>
          <a:lstStyle>
            <a:lvl1pPr marL="0" indent="0">
              <a:buNone/>
              <a:defRPr lang="en-US" sz="1400" b="0" i="0" kern="1200" cap="small" dirty="0" smtClean="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11" name="TextBox 10"/>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23476216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59" cy="1653180"/>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2E66FE1E-DA10-4846-9E4F-25554DECFE6C}" type="datetime1">
              <a:rPr lang="en-US" smtClean="0"/>
              <a:t>11/12/2018</a:t>
            </a:fld>
            <a:endParaRPr lang="en-US"/>
          </a:p>
        </p:txBody>
      </p:sp>
      <p:sp>
        <p:nvSpPr>
          <p:cNvPr id="5" name="Footer Placeholder 4"/>
          <p:cNvSpPr>
            <a:spLocks noGrp="1"/>
          </p:cNvSpPr>
          <p:nvPr>
            <p:ph type="ftr" sz="quarter" idx="11"/>
          </p:nvPr>
        </p:nvSpPr>
        <p:spPr/>
        <p:txBody>
          <a:bodyPr/>
          <a:lstStyle/>
          <a:p>
            <a:r>
              <a:rPr lang="en-GB" smtClean="0"/>
              <a:t>Aparac-Jelusic, Faletar Tanackovic and Mandl, 2018</a:t>
            </a:r>
            <a:endParaRPr lang="en-US"/>
          </a:p>
        </p:txBody>
      </p:sp>
      <p:sp>
        <p:nvSpPr>
          <p:cNvPr id="6" name="Slide Number Placeholder 5"/>
          <p:cNvSpPr>
            <a:spLocks noGrp="1"/>
          </p:cNvSpPr>
          <p:nvPr>
            <p:ph type="sldNum" sz="quarter" idx="12"/>
          </p:nvPr>
        </p:nvSpPr>
        <p:spPr/>
        <p:txBody>
          <a:bodyPr/>
          <a:lstStyle/>
          <a:p>
            <a:fld id="{BA875541-8164-4CC7-9F2F-6F0C49BB858D}" type="slidenum">
              <a:rPr lang="en-US" smtClean="0"/>
              <a:t>‹#›</a:t>
            </a:fld>
            <a:endParaRPr lang="en-US"/>
          </a:p>
        </p:txBody>
      </p:sp>
    </p:spTree>
    <p:extLst>
      <p:ext uri="{BB962C8B-B14F-4D97-AF65-F5344CB8AC3E}">
        <p14:creationId xmlns:p14="http://schemas.microsoft.com/office/powerpoint/2010/main" val="10494607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3163026"/>
          </a:xfrm>
        </p:spPr>
        <p:txBody>
          <a:bodyPr/>
          <a:lstStyle>
            <a:lvl1pPr>
              <a:defRPr sz="4800"/>
            </a:lvl1pPr>
          </a:lstStyle>
          <a:p>
            <a:r>
              <a:rPr lang="es-ES"/>
              <a:t>Haga clic para modificar el estilo de título del patrón</a:t>
            </a:r>
            <a:endParaRPr lang="en-US"/>
          </a:p>
        </p:txBody>
      </p:sp>
      <p:sp>
        <p:nvSpPr>
          <p:cNvPr id="4" name="Date Placeholder 3"/>
          <p:cNvSpPr>
            <a:spLocks noGrp="1"/>
          </p:cNvSpPr>
          <p:nvPr>
            <p:ph type="dt" sz="half" idx="10"/>
          </p:nvPr>
        </p:nvSpPr>
        <p:spPr/>
        <p:txBody>
          <a:bodyPr/>
          <a:lstStyle/>
          <a:p>
            <a:fld id="{BC0C2BEA-6EE0-4738-8647-1BF8B7405DE5}" type="datetime1">
              <a:rPr lang="en-US" smtClean="0"/>
              <a:t>11/12/2018</a:t>
            </a:fld>
            <a:endParaRPr lang="en-US"/>
          </a:p>
        </p:txBody>
      </p:sp>
      <p:sp>
        <p:nvSpPr>
          <p:cNvPr id="5" name="Footer Placeholder 4"/>
          <p:cNvSpPr>
            <a:spLocks noGrp="1"/>
          </p:cNvSpPr>
          <p:nvPr>
            <p:ph type="ftr" sz="quarter" idx="11"/>
          </p:nvPr>
        </p:nvSpPr>
        <p:spPr/>
        <p:txBody>
          <a:bodyPr/>
          <a:lstStyle/>
          <a:p>
            <a:r>
              <a:rPr lang="en-GB" smtClean="0"/>
              <a:t>Aparac-Jelusic, Faletar Tanackovic and Mandl, 2018</a:t>
            </a:r>
            <a:endParaRPr lang="en-US"/>
          </a:p>
        </p:txBody>
      </p:sp>
      <p:sp>
        <p:nvSpPr>
          <p:cNvPr id="6" name="Slide Number Placeholder 5"/>
          <p:cNvSpPr>
            <a:spLocks noGrp="1"/>
          </p:cNvSpPr>
          <p:nvPr>
            <p:ph type="sldNum" sz="quarter" idx="12"/>
          </p:nvPr>
        </p:nvSpPr>
        <p:spPr/>
        <p:txBody>
          <a:bodyPr/>
          <a:lstStyle/>
          <a:p>
            <a:fld id="{BA875541-8164-4CC7-9F2F-6F0C49BB858D}" type="slidenum">
              <a:rPr lang="en-US" smtClean="0"/>
              <a:t>‹#›</a:t>
            </a:fld>
            <a:endParaRPr lang="en-US"/>
          </a:p>
        </p:txBody>
      </p:sp>
      <p:sp>
        <p:nvSpPr>
          <p:cNvPr id="8" name="Text Placeholder 3"/>
          <p:cNvSpPr>
            <a:spLocks noGrp="1"/>
          </p:cNvSpPr>
          <p:nvPr>
            <p:ph type="body" sz="half" idx="2"/>
          </p:nvPr>
        </p:nvSpPr>
        <p:spPr>
          <a:xfrm>
            <a:off x="1574801" y="4953000"/>
            <a:ext cx="7999315" cy="1074057"/>
          </a:xfrm>
        </p:spPr>
        <p:txBody>
          <a:bodyPr anchor="t">
            <a:normAutofit/>
          </a:bodyPr>
          <a:lstStyle>
            <a:lvl1pPr marL="0" indent="0">
              <a:buNone/>
              <a:defRPr lang="en-US" sz="1800" b="0" i="0" kern="1200" dirty="0" smtClean="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11" name="TextBox 10"/>
          <p:cNvSpPr txBox="1"/>
          <p:nvPr/>
        </p:nvSpPr>
        <p:spPr>
          <a:xfrm>
            <a:off x="9334033" y="331651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4" name="TextBox 13"/>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6645840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s-ES"/>
              <a:t>Haga clic para modificar el estilo de título del patrón</a:t>
            </a:r>
            <a:endParaRPr lang="en-US"/>
          </a:p>
        </p:txBody>
      </p:sp>
      <p:sp>
        <p:nvSpPr>
          <p:cNvPr id="4" name="Date Placeholder 3"/>
          <p:cNvSpPr>
            <a:spLocks noGrp="1"/>
          </p:cNvSpPr>
          <p:nvPr>
            <p:ph type="dt" sz="half" idx="10"/>
          </p:nvPr>
        </p:nvSpPr>
        <p:spPr/>
        <p:txBody>
          <a:bodyPr/>
          <a:lstStyle/>
          <a:p>
            <a:fld id="{85BA4C1F-C765-4138-BB9E-F0D8BA7FBEE0}" type="datetime1">
              <a:rPr lang="en-US" smtClean="0"/>
              <a:t>11/12/2018</a:t>
            </a:fld>
            <a:endParaRPr lang="en-US"/>
          </a:p>
        </p:txBody>
      </p:sp>
      <p:sp>
        <p:nvSpPr>
          <p:cNvPr id="5" name="Footer Placeholder 4"/>
          <p:cNvSpPr>
            <a:spLocks noGrp="1"/>
          </p:cNvSpPr>
          <p:nvPr>
            <p:ph type="ftr" sz="quarter" idx="11"/>
          </p:nvPr>
        </p:nvSpPr>
        <p:spPr/>
        <p:txBody>
          <a:bodyPr/>
          <a:lstStyle/>
          <a:p>
            <a:r>
              <a:rPr lang="en-GB" smtClean="0"/>
              <a:t>Aparac-Jelusic, Faletar Tanackovic and Mandl, 2018</a:t>
            </a:r>
            <a:endParaRPr lang="en-US"/>
          </a:p>
        </p:txBody>
      </p:sp>
      <p:sp>
        <p:nvSpPr>
          <p:cNvPr id="6" name="Slide Number Placeholder 5"/>
          <p:cNvSpPr>
            <a:spLocks noGrp="1"/>
          </p:cNvSpPr>
          <p:nvPr>
            <p:ph type="sldNum" sz="quarter" idx="12"/>
          </p:nvPr>
        </p:nvSpPr>
        <p:spPr/>
        <p:txBody>
          <a:bodyPr/>
          <a:lstStyle/>
          <a:p>
            <a:fld id="{BA875541-8164-4CC7-9F2F-6F0C49BB858D}" type="slidenum">
              <a:rPr lang="en-US" smtClean="0"/>
              <a:t>‹#›</a:t>
            </a:fld>
            <a:endParaRPr lang="en-US"/>
          </a:p>
        </p:txBody>
      </p:sp>
      <p:sp>
        <p:nvSpPr>
          <p:cNvPr id="10" name="Text Placeholder 3"/>
          <p:cNvSpPr>
            <a:spLocks noGrp="1"/>
          </p:cNvSpPr>
          <p:nvPr>
            <p:ph type="body" sz="half" idx="2"/>
          </p:nvPr>
        </p:nvSpPr>
        <p:spPr>
          <a:xfrm>
            <a:off x="1154954" y="4350657"/>
            <a:ext cx="8825659" cy="16764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13" name="Text Placeholder 3"/>
          <p:cNvSpPr>
            <a:spLocks noGrp="1"/>
          </p:cNvSpPr>
          <p:nvPr>
            <p:ph type="body" sz="half" idx="13"/>
          </p:nvPr>
        </p:nvSpPr>
        <p:spPr>
          <a:xfrm>
            <a:off x="1154953" y="3848610"/>
            <a:ext cx="8825659" cy="588517"/>
          </a:xfrm>
        </p:spPr>
        <p:txBody>
          <a:bodyPr anchor="b">
            <a:normAutofit/>
          </a:bodyPr>
          <a:lstStyle>
            <a:lvl1pPr marL="0" indent="0" algn="l" defTabSz="457200" rtl="0" eaLnBrk="1" latinLnBrk="0" hangingPunct="1">
              <a:buNone/>
              <a:defRPr lang="en-US" sz="3600" b="0" i="0" kern="1200" cap="none" dirty="0" smtClean="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Tree>
    <p:extLst>
      <p:ext uri="{BB962C8B-B14F-4D97-AF65-F5344CB8AC3E}">
        <p14:creationId xmlns:p14="http://schemas.microsoft.com/office/powerpoint/2010/main" val="27922269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7" name="Date Placeholder 3"/>
          <p:cNvSpPr>
            <a:spLocks noGrp="1"/>
          </p:cNvSpPr>
          <p:nvPr>
            <p:ph type="dt" sz="half" idx="10"/>
          </p:nvPr>
        </p:nvSpPr>
        <p:spPr/>
        <p:txBody>
          <a:bodyPr/>
          <a:lstStyle/>
          <a:p>
            <a:fld id="{2EBA508D-1322-4EE9-BCFD-5D4AA2636D4C}" type="datetime1">
              <a:rPr lang="en-US" smtClean="0"/>
              <a:t>11/12/2018</a:t>
            </a:fld>
            <a:endParaRPr lang="en-US"/>
          </a:p>
        </p:txBody>
      </p:sp>
      <p:sp>
        <p:nvSpPr>
          <p:cNvPr id="4" name="Footer Placeholder 4"/>
          <p:cNvSpPr>
            <a:spLocks noGrp="1"/>
          </p:cNvSpPr>
          <p:nvPr>
            <p:ph type="ftr" sz="quarter" idx="11"/>
          </p:nvPr>
        </p:nvSpPr>
        <p:spPr/>
        <p:txBody>
          <a:bodyPr/>
          <a:lstStyle/>
          <a:p>
            <a:r>
              <a:rPr lang="en-GB" smtClean="0"/>
              <a:t>Aparac-Jelusic, Faletar Tanackovic and Mandl, 2018</a:t>
            </a:r>
            <a:endParaRPr lang="en-US"/>
          </a:p>
        </p:txBody>
      </p:sp>
      <p:sp>
        <p:nvSpPr>
          <p:cNvPr id="6" name="Slide Number Placeholder 5"/>
          <p:cNvSpPr>
            <a:spLocks noGrp="1"/>
          </p:cNvSpPr>
          <p:nvPr>
            <p:ph type="sldNum" sz="quarter" idx="12"/>
          </p:nvPr>
        </p:nvSpPr>
        <p:spPr/>
        <p:txBody>
          <a:bodyPr/>
          <a:lstStyle/>
          <a:p>
            <a:fld id="{BA875541-8164-4CC7-9F2F-6F0C49BB858D}" type="slidenum">
              <a:rPr lang="en-US" smtClean="0"/>
              <a:t>‹#›</a:t>
            </a:fld>
            <a:endParaRPr lang="en-US"/>
          </a:p>
        </p:txBody>
      </p:sp>
    </p:spTree>
    <p:extLst>
      <p:ext uri="{BB962C8B-B14F-4D97-AF65-F5344CB8AC3E}">
        <p14:creationId xmlns:p14="http://schemas.microsoft.com/office/powerpoint/2010/main" val="20649470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29" name="Picture Placeholder 2"/>
          <p:cNvSpPr>
            <a:spLocks noGrp="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ctr">
            <a:normAutofit/>
          </a:bodyPr>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30" name="Picture Placeholder 2"/>
          <p:cNvSpPr>
            <a:spLocks noGrp="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ctr">
            <a:normAutofit/>
          </a:bodyPr>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a:p>
        </p:txBody>
      </p:sp>
      <p:sp>
        <p:nvSpPr>
          <p:cNvPr id="31" name="Picture Placeholder 2"/>
          <p:cNvSpPr>
            <a:spLocks noGrp="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ctr">
            <a:normAutofit/>
          </a:bodyPr>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027DC4A5-A9B2-4EA2-B8B3-297458B07FE5}" type="datetime1">
              <a:rPr lang="en-US" smtClean="0"/>
              <a:t>11/12/2018</a:t>
            </a:fld>
            <a:endParaRPr lang="en-US"/>
          </a:p>
        </p:txBody>
      </p:sp>
      <p:sp>
        <p:nvSpPr>
          <p:cNvPr id="4" name="Footer Placeholder 4"/>
          <p:cNvSpPr>
            <a:spLocks noGrp="1"/>
          </p:cNvSpPr>
          <p:nvPr>
            <p:ph type="ftr" sz="quarter" idx="11"/>
          </p:nvPr>
        </p:nvSpPr>
        <p:spPr/>
        <p:txBody>
          <a:bodyPr/>
          <a:lstStyle/>
          <a:p>
            <a:r>
              <a:rPr lang="en-GB" smtClean="0"/>
              <a:t>Aparac-Jelusic, Faletar Tanackovic and Mandl, 2018</a:t>
            </a:r>
            <a:endParaRPr lang="en-US"/>
          </a:p>
        </p:txBody>
      </p:sp>
      <p:sp>
        <p:nvSpPr>
          <p:cNvPr id="6" name="Slide Number Placeholder 5"/>
          <p:cNvSpPr>
            <a:spLocks noGrp="1"/>
          </p:cNvSpPr>
          <p:nvPr>
            <p:ph type="sldNum" sz="quarter" idx="12"/>
          </p:nvPr>
        </p:nvSpPr>
        <p:spPr/>
        <p:txBody>
          <a:bodyPr/>
          <a:lstStyle/>
          <a:p>
            <a:fld id="{BA875541-8164-4CC7-9F2F-6F0C49BB858D}" type="slidenum">
              <a:rPr lang="en-US" smtClean="0"/>
              <a:t>‹#›</a:t>
            </a:fld>
            <a:endParaRPr lang="en-US"/>
          </a:p>
        </p:txBody>
      </p:sp>
    </p:spTree>
    <p:extLst>
      <p:ext uri="{BB962C8B-B14F-4D97-AF65-F5344CB8AC3E}">
        <p14:creationId xmlns:p14="http://schemas.microsoft.com/office/powerpoint/2010/main" val="40335526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Vertical Text Placeholder 2"/>
          <p:cNvSpPr>
            <a:spLocks noGrp="1"/>
          </p:cNvSpPr>
          <p:nvPr>
            <p:ph type="body" orient="vert" idx="1"/>
          </p:nvPr>
        </p:nvSpPr>
        <p:spPr/>
        <p:txBody>
          <a:bodyPr vert="eaVert" anchor="b" anchorCtr="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p:txBody>
          <a:bodyPr/>
          <a:lstStyle/>
          <a:p>
            <a:fld id="{5CFE7C8A-B5B9-4D74-A4E7-0B854BFE654C}" type="datetime1">
              <a:rPr lang="en-US" smtClean="0"/>
              <a:t>11/12/2018</a:t>
            </a:fld>
            <a:endParaRPr lang="en-US"/>
          </a:p>
        </p:txBody>
      </p:sp>
      <p:sp>
        <p:nvSpPr>
          <p:cNvPr id="5" name="Footer Placeholder 4"/>
          <p:cNvSpPr>
            <a:spLocks noGrp="1"/>
          </p:cNvSpPr>
          <p:nvPr>
            <p:ph type="ftr" sz="quarter" idx="11"/>
          </p:nvPr>
        </p:nvSpPr>
        <p:spPr/>
        <p:txBody>
          <a:bodyPr/>
          <a:lstStyle/>
          <a:p>
            <a:r>
              <a:rPr lang="en-GB" smtClean="0"/>
              <a:t>Aparac-Jelusic, Faletar Tanackovic and Mandl, 2018</a:t>
            </a:r>
            <a:endParaRPr lang="en-US"/>
          </a:p>
        </p:txBody>
      </p:sp>
      <p:sp>
        <p:nvSpPr>
          <p:cNvPr id="6" name="Slide Number Placeholder 5"/>
          <p:cNvSpPr>
            <a:spLocks noGrp="1"/>
          </p:cNvSpPr>
          <p:nvPr>
            <p:ph type="sldNum" sz="quarter" idx="12"/>
          </p:nvPr>
        </p:nvSpPr>
        <p:spPr/>
        <p:txBody>
          <a:bodyPr/>
          <a:lstStyle/>
          <a:p>
            <a:fld id="{BA875541-8164-4CC7-9F2F-6F0C49BB858D}" type="slidenum">
              <a:rPr lang="en-US" smtClean="0"/>
              <a:t>‹#›</a:t>
            </a:fld>
            <a:endParaRPr lang="en-US"/>
          </a:p>
        </p:txBody>
      </p:sp>
    </p:spTree>
    <p:extLst>
      <p:ext uri="{BB962C8B-B14F-4D97-AF65-F5344CB8AC3E}">
        <p14:creationId xmlns:p14="http://schemas.microsoft.com/office/powerpoint/2010/main" val="6509830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164151" y="1447799"/>
            <a:ext cx="1409965" cy="4413251"/>
          </a:xfrm>
        </p:spPr>
        <p:txBody>
          <a:bodyPr vert="eaVert" anchor="b" anchorCtr="0"/>
          <a:lstStyle/>
          <a:p>
            <a:r>
              <a:rPr lang="es-ES"/>
              <a:t>Haga clic para modificar el estilo de título del patrón</a:t>
            </a:r>
            <a:endParaRPr lang="en-US"/>
          </a:p>
        </p:txBody>
      </p:sp>
      <p:sp>
        <p:nvSpPr>
          <p:cNvPr id="3" name="Vertical Text Placeholder 2"/>
          <p:cNvSpPr>
            <a:spLocks noGrp="1"/>
          </p:cNvSpPr>
          <p:nvPr>
            <p:ph type="body" orient="vert" idx="1"/>
          </p:nvPr>
        </p:nvSpPr>
        <p:spPr>
          <a:xfrm>
            <a:off x="1154954" y="1447799"/>
            <a:ext cx="6776630" cy="4413251"/>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p:txBody>
          <a:bodyPr/>
          <a:lstStyle/>
          <a:p>
            <a:fld id="{ACF3C59A-767A-40F5-97A9-877E279A63C3}" type="datetime1">
              <a:rPr lang="en-US" smtClean="0"/>
              <a:t>11/12/2018</a:t>
            </a:fld>
            <a:endParaRPr lang="en-US"/>
          </a:p>
        </p:txBody>
      </p:sp>
      <p:sp>
        <p:nvSpPr>
          <p:cNvPr id="5" name="Footer Placeholder 4"/>
          <p:cNvSpPr>
            <a:spLocks noGrp="1"/>
          </p:cNvSpPr>
          <p:nvPr>
            <p:ph type="ftr" sz="quarter" idx="11"/>
          </p:nvPr>
        </p:nvSpPr>
        <p:spPr/>
        <p:txBody>
          <a:bodyPr/>
          <a:lstStyle/>
          <a:p>
            <a:r>
              <a:rPr lang="en-GB" smtClean="0"/>
              <a:t>Aparac-Jelusic, Faletar Tanackovic and Mandl, 2018</a:t>
            </a:r>
            <a:endParaRPr lang="en-US"/>
          </a:p>
        </p:txBody>
      </p:sp>
      <p:sp>
        <p:nvSpPr>
          <p:cNvPr id="6" name="Slide Number Placeholder 5"/>
          <p:cNvSpPr>
            <a:spLocks noGrp="1"/>
          </p:cNvSpPr>
          <p:nvPr>
            <p:ph type="sldNum" sz="quarter" idx="12"/>
          </p:nvPr>
        </p:nvSpPr>
        <p:spPr/>
        <p:txBody>
          <a:bodyPr/>
          <a:lstStyle/>
          <a:p>
            <a:fld id="{BA875541-8164-4CC7-9F2F-6F0C49BB858D}" type="slidenum">
              <a:rPr lang="en-US" smtClean="0"/>
              <a:t>‹#›</a:t>
            </a:fld>
            <a:endParaRPr lang="en-US"/>
          </a:p>
        </p:txBody>
      </p:sp>
    </p:spTree>
    <p:extLst>
      <p:ext uri="{BB962C8B-B14F-4D97-AF65-F5344CB8AC3E}">
        <p14:creationId xmlns:p14="http://schemas.microsoft.com/office/powerpoint/2010/main" val="389002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Content Placeholder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E5ED0733-BF66-402C-8C3E-671A19236C95}" type="datetime1">
              <a:rPr lang="en-US" smtClean="0"/>
              <a:t>11/12/2018</a:t>
            </a:fld>
            <a:endParaRPr lang="en-US"/>
          </a:p>
        </p:txBody>
      </p:sp>
      <p:sp>
        <p:nvSpPr>
          <p:cNvPr id="5" name="Footer Placeholder 4"/>
          <p:cNvSpPr>
            <a:spLocks noGrp="1"/>
          </p:cNvSpPr>
          <p:nvPr>
            <p:ph type="ftr" sz="quarter" idx="11"/>
          </p:nvPr>
        </p:nvSpPr>
        <p:spPr/>
        <p:txBody>
          <a:bodyPr/>
          <a:lstStyle/>
          <a:p>
            <a:r>
              <a:rPr lang="en-GB" smtClean="0"/>
              <a:t>Aparac-Jelusic, Faletar Tanackovic and Mandl, 2018</a:t>
            </a:r>
            <a:endParaRPr lang="en-US"/>
          </a:p>
        </p:txBody>
      </p:sp>
      <p:sp>
        <p:nvSpPr>
          <p:cNvPr id="6" name="Slide Number Placeholder 5"/>
          <p:cNvSpPr>
            <a:spLocks noGrp="1"/>
          </p:cNvSpPr>
          <p:nvPr>
            <p:ph type="sldNum" sz="quarter" idx="12"/>
          </p:nvPr>
        </p:nvSpPr>
        <p:spPr/>
        <p:txBody>
          <a:bodyPr/>
          <a:lstStyle/>
          <a:p>
            <a:fld id="{BA875541-8164-4CC7-9F2F-6F0C49BB858D}" type="slidenum">
              <a:rPr lang="en-US" smtClean="0"/>
              <a:t>‹#›</a:t>
            </a:fld>
            <a:endParaRPr lang="en-US"/>
          </a:p>
        </p:txBody>
      </p:sp>
    </p:spTree>
    <p:extLst>
      <p:ext uri="{BB962C8B-B14F-4D97-AF65-F5344CB8AC3E}">
        <p14:creationId xmlns:p14="http://schemas.microsoft.com/office/powerpoint/2010/main" val="25224467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A26BE0AA-2BB8-40CA-B4B5-C9FA51896DC5}" type="datetime1">
              <a:rPr lang="en-US" smtClean="0"/>
              <a:t>11/12/2018</a:t>
            </a:fld>
            <a:endParaRPr lang="en-US"/>
          </a:p>
        </p:txBody>
      </p:sp>
      <p:sp>
        <p:nvSpPr>
          <p:cNvPr id="5" name="Footer Placeholder 4"/>
          <p:cNvSpPr>
            <a:spLocks noGrp="1"/>
          </p:cNvSpPr>
          <p:nvPr>
            <p:ph type="ftr" sz="quarter" idx="11"/>
          </p:nvPr>
        </p:nvSpPr>
        <p:spPr/>
        <p:txBody>
          <a:bodyPr/>
          <a:lstStyle/>
          <a:p>
            <a:r>
              <a:rPr lang="en-GB" smtClean="0"/>
              <a:t>Aparac-Jelusic, Faletar Tanackovic and Mandl, 2018</a:t>
            </a:r>
            <a:endParaRPr lang="en-US"/>
          </a:p>
        </p:txBody>
      </p:sp>
      <p:sp>
        <p:nvSpPr>
          <p:cNvPr id="6" name="Slide Number Placeholder 5"/>
          <p:cNvSpPr>
            <a:spLocks noGrp="1"/>
          </p:cNvSpPr>
          <p:nvPr>
            <p:ph type="sldNum" sz="quarter" idx="12"/>
          </p:nvPr>
        </p:nvSpPr>
        <p:spPr/>
        <p:txBody>
          <a:bodyPr/>
          <a:lstStyle/>
          <a:p>
            <a:fld id="{BA875541-8164-4CC7-9F2F-6F0C49BB858D}" type="slidenum">
              <a:rPr lang="en-US" smtClean="0"/>
              <a:t>‹#›</a:t>
            </a:fld>
            <a:endParaRPr lang="en-US"/>
          </a:p>
        </p:txBody>
      </p:sp>
    </p:spTree>
    <p:extLst>
      <p:ext uri="{BB962C8B-B14F-4D97-AF65-F5344CB8AC3E}">
        <p14:creationId xmlns:p14="http://schemas.microsoft.com/office/powerpoint/2010/main" val="23629983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Date Placeholder 4"/>
          <p:cNvSpPr>
            <a:spLocks noGrp="1"/>
          </p:cNvSpPr>
          <p:nvPr>
            <p:ph type="dt" sz="half" idx="10"/>
          </p:nvPr>
        </p:nvSpPr>
        <p:spPr/>
        <p:txBody>
          <a:bodyPr/>
          <a:lstStyle/>
          <a:p>
            <a:fld id="{2D27CF5C-ECFE-4A9E-A8E7-458A175D9959}" type="datetime1">
              <a:rPr lang="en-US" smtClean="0"/>
              <a:t>11/12/2018</a:t>
            </a:fld>
            <a:endParaRPr lang="en-US"/>
          </a:p>
        </p:txBody>
      </p:sp>
      <p:sp>
        <p:nvSpPr>
          <p:cNvPr id="6" name="Footer Placeholder 5"/>
          <p:cNvSpPr>
            <a:spLocks noGrp="1"/>
          </p:cNvSpPr>
          <p:nvPr>
            <p:ph type="ftr" sz="quarter" idx="11"/>
          </p:nvPr>
        </p:nvSpPr>
        <p:spPr/>
        <p:txBody>
          <a:bodyPr/>
          <a:lstStyle/>
          <a:p>
            <a:r>
              <a:rPr lang="en-GB" smtClean="0"/>
              <a:t>Aparac-Jelusic, Faletar Tanackovic and Mandl, 2018</a:t>
            </a:r>
            <a:endParaRPr lang="en-US"/>
          </a:p>
        </p:txBody>
      </p:sp>
      <p:sp>
        <p:nvSpPr>
          <p:cNvPr id="7" name="Slide Number Placeholder 6"/>
          <p:cNvSpPr>
            <a:spLocks noGrp="1"/>
          </p:cNvSpPr>
          <p:nvPr>
            <p:ph type="sldNum" sz="quarter" idx="12"/>
          </p:nvPr>
        </p:nvSpPr>
        <p:spPr/>
        <p:txBody>
          <a:bodyPr/>
          <a:lstStyle/>
          <a:p>
            <a:fld id="{BA875541-8164-4CC7-9F2F-6F0C49BB858D}" type="slidenum">
              <a:rPr lang="en-US" smtClean="0"/>
              <a:t>‹#›</a:t>
            </a:fld>
            <a:endParaRPr lang="en-US"/>
          </a:p>
        </p:txBody>
      </p:sp>
    </p:spTree>
    <p:extLst>
      <p:ext uri="{BB962C8B-B14F-4D97-AF65-F5344CB8AC3E}">
        <p14:creationId xmlns:p14="http://schemas.microsoft.com/office/powerpoint/2010/main" val="16122087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7" name="Date Placeholder 6"/>
          <p:cNvSpPr>
            <a:spLocks noGrp="1"/>
          </p:cNvSpPr>
          <p:nvPr>
            <p:ph type="dt" sz="half" idx="10"/>
          </p:nvPr>
        </p:nvSpPr>
        <p:spPr/>
        <p:txBody>
          <a:bodyPr/>
          <a:lstStyle/>
          <a:p>
            <a:fld id="{0CF48D3A-71EF-4BF9-B9D8-D22166155F35}" type="datetime1">
              <a:rPr lang="en-US" smtClean="0"/>
              <a:t>11/12/2018</a:t>
            </a:fld>
            <a:endParaRPr lang="en-US"/>
          </a:p>
        </p:txBody>
      </p:sp>
      <p:sp>
        <p:nvSpPr>
          <p:cNvPr id="8" name="Footer Placeholder 7"/>
          <p:cNvSpPr>
            <a:spLocks noGrp="1"/>
          </p:cNvSpPr>
          <p:nvPr>
            <p:ph type="ftr" sz="quarter" idx="11"/>
          </p:nvPr>
        </p:nvSpPr>
        <p:spPr/>
        <p:txBody>
          <a:bodyPr/>
          <a:lstStyle/>
          <a:p>
            <a:r>
              <a:rPr lang="en-GB" smtClean="0"/>
              <a:t>Aparac-Jelusic, Faletar Tanackovic and Mandl, 2018</a:t>
            </a:r>
            <a:endParaRPr lang="en-US"/>
          </a:p>
        </p:txBody>
      </p:sp>
      <p:sp>
        <p:nvSpPr>
          <p:cNvPr id="9" name="Slide Number Placeholder 8"/>
          <p:cNvSpPr>
            <a:spLocks noGrp="1"/>
          </p:cNvSpPr>
          <p:nvPr>
            <p:ph type="sldNum" sz="quarter" idx="12"/>
          </p:nvPr>
        </p:nvSpPr>
        <p:spPr/>
        <p:txBody>
          <a:bodyPr/>
          <a:lstStyle/>
          <a:p>
            <a:fld id="{BA875541-8164-4CC7-9F2F-6F0C49BB858D}" type="slidenum">
              <a:rPr lang="en-US" smtClean="0"/>
              <a:t>‹#›</a:t>
            </a:fld>
            <a:endParaRPr lang="en-US"/>
          </a:p>
        </p:txBody>
      </p:sp>
    </p:spTree>
    <p:extLst>
      <p:ext uri="{BB962C8B-B14F-4D97-AF65-F5344CB8AC3E}">
        <p14:creationId xmlns:p14="http://schemas.microsoft.com/office/powerpoint/2010/main" val="31822028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7" name="Date Placeholder 2"/>
          <p:cNvSpPr>
            <a:spLocks noGrp="1"/>
          </p:cNvSpPr>
          <p:nvPr>
            <p:ph type="dt" sz="half" idx="10"/>
          </p:nvPr>
        </p:nvSpPr>
        <p:spPr/>
        <p:txBody>
          <a:bodyPr/>
          <a:lstStyle/>
          <a:p>
            <a:fld id="{AF76FBA6-FDEC-442D-A7E5-7A869172ED07}" type="datetime1">
              <a:rPr lang="en-US" smtClean="0"/>
              <a:t>11/12/2018</a:t>
            </a:fld>
            <a:endParaRPr lang="en-US"/>
          </a:p>
        </p:txBody>
      </p:sp>
      <p:sp>
        <p:nvSpPr>
          <p:cNvPr id="5" name="Footer Placeholder 3"/>
          <p:cNvSpPr>
            <a:spLocks noGrp="1"/>
          </p:cNvSpPr>
          <p:nvPr>
            <p:ph type="ftr" sz="quarter" idx="11"/>
          </p:nvPr>
        </p:nvSpPr>
        <p:spPr/>
        <p:txBody>
          <a:bodyPr/>
          <a:lstStyle/>
          <a:p>
            <a:r>
              <a:rPr lang="en-GB" smtClean="0"/>
              <a:t>Aparac-Jelusic, Faletar Tanackovic and Mandl, 2018</a:t>
            </a:r>
            <a:endParaRPr lang="en-US"/>
          </a:p>
        </p:txBody>
      </p:sp>
      <p:sp>
        <p:nvSpPr>
          <p:cNvPr id="6" name="Slide Number Placeholder 4"/>
          <p:cNvSpPr>
            <a:spLocks noGrp="1"/>
          </p:cNvSpPr>
          <p:nvPr>
            <p:ph type="sldNum" sz="quarter" idx="12"/>
          </p:nvPr>
        </p:nvSpPr>
        <p:spPr/>
        <p:txBody>
          <a:bodyPr/>
          <a:lstStyle/>
          <a:p>
            <a:fld id="{BA875541-8164-4CC7-9F2F-6F0C49BB858D}" type="slidenum">
              <a:rPr lang="en-US" smtClean="0"/>
              <a:t>‹#›</a:t>
            </a:fld>
            <a:endParaRPr lang="en-US"/>
          </a:p>
        </p:txBody>
      </p:sp>
    </p:spTree>
    <p:extLst>
      <p:ext uri="{BB962C8B-B14F-4D97-AF65-F5344CB8AC3E}">
        <p14:creationId xmlns:p14="http://schemas.microsoft.com/office/powerpoint/2010/main" val="13591231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9EC5E0D7-4E64-414D-86BD-C844DBC416A0}" type="datetime1">
              <a:rPr lang="en-US" smtClean="0"/>
              <a:t>11/12/2018</a:t>
            </a:fld>
            <a:endParaRPr lang="en-US"/>
          </a:p>
        </p:txBody>
      </p:sp>
      <p:sp>
        <p:nvSpPr>
          <p:cNvPr id="5" name="Footer Placeholder 2"/>
          <p:cNvSpPr>
            <a:spLocks noGrp="1"/>
          </p:cNvSpPr>
          <p:nvPr>
            <p:ph type="ftr" sz="quarter" idx="11"/>
          </p:nvPr>
        </p:nvSpPr>
        <p:spPr/>
        <p:txBody>
          <a:bodyPr/>
          <a:lstStyle/>
          <a:p>
            <a:r>
              <a:rPr lang="en-GB" smtClean="0"/>
              <a:t>Aparac-Jelusic, Faletar Tanackovic and Mandl, 2018</a:t>
            </a:r>
            <a:endParaRPr lang="en-US"/>
          </a:p>
        </p:txBody>
      </p:sp>
      <p:sp>
        <p:nvSpPr>
          <p:cNvPr id="6" name="Slide Number Placeholder 3"/>
          <p:cNvSpPr>
            <a:spLocks noGrp="1"/>
          </p:cNvSpPr>
          <p:nvPr>
            <p:ph type="sldNum" sz="quarter" idx="12"/>
          </p:nvPr>
        </p:nvSpPr>
        <p:spPr/>
        <p:txBody>
          <a:bodyPr/>
          <a:lstStyle/>
          <a:p>
            <a:fld id="{BA875541-8164-4CC7-9F2F-6F0C49BB858D}" type="slidenum">
              <a:rPr lang="en-US" smtClean="0"/>
              <a:t>‹#›</a:t>
            </a:fld>
            <a:endParaRPr lang="en-US"/>
          </a:p>
        </p:txBody>
      </p:sp>
    </p:spTree>
    <p:extLst>
      <p:ext uri="{BB962C8B-B14F-4D97-AF65-F5344CB8AC3E}">
        <p14:creationId xmlns:p14="http://schemas.microsoft.com/office/powerpoint/2010/main" val="4515316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7" name="Date Placeholder 4"/>
          <p:cNvSpPr>
            <a:spLocks noGrp="1"/>
          </p:cNvSpPr>
          <p:nvPr>
            <p:ph type="dt" sz="half" idx="10"/>
          </p:nvPr>
        </p:nvSpPr>
        <p:spPr/>
        <p:txBody>
          <a:bodyPr/>
          <a:lstStyle/>
          <a:p>
            <a:fld id="{F8AFEF62-CC76-4BAD-8B80-CC76DA7430ED}" type="datetime1">
              <a:rPr lang="en-US" smtClean="0"/>
              <a:t>11/12/2018</a:t>
            </a:fld>
            <a:endParaRPr lang="en-US"/>
          </a:p>
        </p:txBody>
      </p:sp>
      <p:sp>
        <p:nvSpPr>
          <p:cNvPr id="5" name="Footer Placeholder 5"/>
          <p:cNvSpPr>
            <a:spLocks noGrp="1"/>
          </p:cNvSpPr>
          <p:nvPr>
            <p:ph type="ftr" sz="quarter" idx="11"/>
          </p:nvPr>
        </p:nvSpPr>
        <p:spPr/>
        <p:txBody>
          <a:bodyPr/>
          <a:lstStyle/>
          <a:p>
            <a:r>
              <a:rPr lang="en-GB" smtClean="0"/>
              <a:t>Aparac-Jelusic, Faletar Tanackovic and Mandl, 2018</a:t>
            </a:r>
            <a:endParaRPr lang="en-US"/>
          </a:p>
        </p:txBody>
      </p:sp>
      <p:sp>
        <p:nvSpPr>
          <p:cNvPr id="6" name="Slide Number Placeholder 6"/>
          <p:cNvSpPr>
            <a:spLocks noGrp="1"/>
          </p:cNvSpPr>
          <p:nvPr>
            <p:ph type="sldNum" sz="quarter" idx="12"/>
          </p:nvPr>
        </p:nvSpPr>
        <p:spPr/>
        <p:txBody>
          <a:bodyPr/>
          <a:lstStyle/>
          <a:p>
            <a:fld id="{BA875541-8164-4CC7-9F2F-6F0C49BB858D}" type="slidenum">
              <a:rPr lang="en-US" smtClean="0"/>
              <a:t>‹#›</a:t>
            </a:fld>
            <a:endParaRPr lang="en-US"/>
          </a:p>
        </p:txBody>
      </p:sp>
    </p:spTree>
    <p:extLst>
      <p:ext uri="{BB962C8B-B14F-4D97-AF65-F5344CB8AC3E}">
        <p14:creationId xmlns:p14="http://schemas.microsoft.com/office/powerpoint/2010/main" val="17579892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s-ES"/>
              <a:t>Haga clic para modificar el estilo de título del patrón</a:t>
            </a:r>
            <a:endParaRPr lang="en-US" dirty="0"/>
          </a:p>
        </p:txBody>
      </p:sp>
      <p:sp>
        <p:nvSpPr>
          <p:cNvPr id="3" name="Picture Placeholder 2"/>
          <p:cNvSpPr>
            <a:spLocks noGrp="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ctr">
            <a:normAutofit/>
          </a:bodyPr>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Date Placeholder 4"/>
          <p:cNvSpPr>
            <a:spLocks noGrp="1"/>
          </p:cNvSpPr>
          <p:nvPr>
            <p:ph type="dt" sz="half" idx="10"/>
          </p:nvPr>
        </p:nvSpPr>
        <p:spPr/>
        <p:txBody>
          <a:bodyPr/>
          <a:lstStyle/>
          <a:p>
            <a:fld id="{3D35571B-8C25-440A-9813-9BA271C78F9C}" type="datetime1">
              <a:rPr lang="en-US" smtClean="0"/>
              <a:t>11/12/2018</a:t>
            </a:fld>
            <a:endParaRPr lang="en-US"/>
          </a:p>
        </p:txBody>
      </p:sp>
      <p:sp>
        <p:nvSpPr>
          <p:cNvPr id="6" name="Footer Placeholder 5"/>
          <p:cNvSpPr>
            <a:spLocks noGrp="1"/>
          </p:cNvSpPr>
          <p:nvPr>
            <p:ph type="ftr" sz="quarter" idx="11"/>
          </p:nvPr>
        </p:nvSpPr>
        <p:spPr/>
        <p:txBody>
          <a:bodyPr/>
          <a:lstStyle/>
          <a:p>
            <a:r>
              <a:rPr lang="en-GB" smtClean="0"/>
              <a:t>Aparac-Jelusic, Faletar Tanackovic and Mandl, 2018</a:t>
            </a:r>
            <a:endParaRPr lang="en-US"/>
          </a:p>
        </p:txBody>
      </p:sp>
      <p:sp>
        <p:nvSpPr>
          <p:cNvPr id="7" name="Slide Number Placeholder 6"/>
          <p:cNvSpPr>
            <a:spLocks noGrp="1"/>
          </p:cNvSpPr>
          <p:nvPr>
            <p:ph type="sldNum" sz="quarter" idx="12"/>
          </p:nvPr>
        </p:nvSpPr>
        <p:spPr/>
        <p:txBody>
          <a:bodyPr/>
          <a:lstStyle/>
          <a:p>
            <a:fld id="{BA875541-8164-4CC7-9F2F-6F0C49BB858D}" type="slidenum">
              <a:rPr lang="en-US" smtClean="0"/>
              <a:t>‹#›</a:t>
            </a:fld>
            <a:endParaRPr lang="en-US"/>
          </a:p>
        </p:txBody>
      </p:sp>
    </p:spTree>
    <p:extLst>
      <p:ext uri="{BB962C8B-B14F-4D97-AF65-F5344CB8AC3E}">
        <p14:creationId xmlns:p14="http://schemas.microsoft.com/office/powerpoint/2010/main" val="6690859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4.jp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9816400" y="6201344"/>
            <a:ext cx="2075547" cy="575338"/>
          </a:xfrm>
          <a:prstGeom prst="rect">
            <a:avLst/>
          </a:prstGeom>
        </p:spPr>
      </p:pic>
      <p:pic>
        <p:nvPicPr>
          <p:cNvPr id="8" name="Picture 7"/>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5363640" y="6096001"/>
            <a:ext cx="1583069" cy="762000"/>
          </a:xfrm>
          <a:prstGeom prst="rect">
            <a:avLst/>
          </a:prstGeom>
        </p:spPr>
      </p:pic>
      <p:pic>
        <p:nvPicPr>
          <p:cNvPr id="7" name="Picture 6"/>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424096" y="6218956"/>
            <a:ext cx="2237218" cy="639043"/>
          </a:xfrm>
          <a:prstGeom prst="rect">
            <a:avLst/>
          </a:prstGeom>
        </p:spPr>
      </p:pic>
      <p:sp>
        <p:nvSpPr>
          <p:cNvPr id="13" name="Oval 12"/>
          <p:cNvSpPr/>
          <p:nvPr/>
        </p:nvSpPr>
        <p:spPr>
          <a:xfrm>
            <a:off x="-153988"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Oval 14"/>
          <p:cNvSpPr/>
          <p:nvPr/>
        </p:nvSpPr>
        <p:spPr>
          <a:xfrm>
            <a:off x="-839788" y="2895600"/>
            <a:ext cx="2362200" cy="2362200"/>
          </a:xfrm>
          <a:prstGeom prst="ellipse">
            <a:avLst/>
          </a:prstGeom>
          <a:gradFill flip="none" rotWithShape="1">
            <a:gsLst>
              <a:gs pos="0">
                <a:schemeClr val="accent1">
                  <a:lumMod val="60000"/>
                  <a:lumOff val="40000"/>
                  <a:alpha val="8000"/>
                </a:schemeClr>
              </a:gs>
              <a:gs pos="71000">
                <a:schemeClr val="bg2">
                  <a:lumMod val="60000"/>
                  <a:lumOff val="40000"/>
                  <a:alpha val="0"/>
                </a:schemeClr>
              </a:gs>
              <a:gs pos="36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Oval 15"/>
          <p:cNvSpPr/>
          <p:nvPr/>
        </p:nvSpPr>
        <p:spPr>
          <a:xfrm>
            <a:off x="860901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Oval 16"/>
          <p:cNvSpPr/>
          <p:nvPr/>
        </p:nvSpPr>
        <p:spPr>
          <a:xfrm>
            <a:off x="7999412" y="-457200"/>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Oval 17"/>
          <p:cNvSpPr/>
          <p:nvPr/>
        </p:nvSpPr>
        <p:spPr>
          <a:xfrm>
            <a:off x="8609012" y="6096000"/>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s-ES"/>
              <a:t>Haga clic para modificar el estilo de título del patrón</a:t>
            </a:r>
            <a:endParaRPr lang="en-US"/>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E45D1375-F7F5-439E-9C47-646075ABEA80}" type="datetime1">
              <a:rPr lang="en-US" smtClean="0"/>
              <a:t>11/12/2018</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r>
              <a:rPr lang="en-GB" smtClean="0"/>
              <a:t>Aparac-Jelusic, Faletar Tanackovic and Mandl, 2018</a:t>
            </a:r>
            <a:endParaRPr lang="en-US"/>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BA875541-8164-4CC7-9F2F-6F0C49BB858D}" type="slidenum">
              <a:rPr lang="en-US" smtClean="0"/>
              <a:t>‹#›</a:t>
            </a:fld>
            <a:endParaRPr lang="en-US"/>
          </a:p>
        </p:txBody>
      </p:sp>
    </p:spTree>
    <p:extLst>
      <p:ext uri="{BB962C8B-B14F-4D97-AF65-F5344CB8AC3E}">
        <p14:creationId xmlns:p14="http://schemas.microsoft.com/office/powerpoint/2010/main" val="1563467285"/>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 id="2147483693" r:id="rId13"/>
    <p:sldLayoutId id="2147483694" r:id="rId14"/>
    <p:sldLayoutId id="2147483695" r:id="rId15"/>
    <p:sldLayoutId id="2147483696" r:id="rId16"/>
    <p:sldLayoutId id="2147483697" r:id="rId17"/>
    <p:sldLayoutId id="2147483698" r:id="rId18"/>
    <p:sldLayoutId id="2147483699" r:id="rId19"/>
  </p:sldLayoutIdLst>
  <p:hf sldNum="0" hd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ct val="20000"/>
        </a:spcBef>
        <a:spcAft>
          <a:spcPts val="60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ct val="20000"/>
        </a:spcBef>
        <a:spcAft>
          <a:spcPts val="60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ct val="20000"/>
        </a:spcBef>
        <a:spcAft>
          <a:spcPts val="60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ct val="20000"/>
        </a:spcBef>
        <a:spcAft>
          <a:spcPts val="60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ct val="20000"/>
        </a:spcBef>
        <a:spcAft>
          <a:spcPts val="600"/>
        </a:spcAft>
        <a:buClr>
          <a:schemeClr val="accent1"/>
        </a:buClr>
        <a:buSzPct val="80000"/>
        <a:buFont typeface="Wingdings 3" charset="2"/>
        <a:buChar char=""/>
        <a:defRPr sz="1200" b="0" i="0" kern="1200">
          <a:solidFill>
            <a:schemeClr val="tx1"/>
          </a:solidFill>
          <a:latin typeface="+mj-lt"/>
          <a:ea typeface="+mj-ea"/>
          <a:cs typeface="+mj-cs"/>
        </a:defRPr>
      </a:lvl6pPr>
      <a:lvl7pPr marL="2971800" indent="-228600" algn="l" defTabSz="457200" rtl="0" eaLnBrk="1" latinLnBrk="0" hangingPunct="1">
        <a:spcBef>
          <a:spcPct val="20000"/>
        </a:spcBef>
        <a:spcAft>
          <a:spcPts val="600"/>
        </a:spcAft>
        <a:buClr>
          <a:schemeClr val="accent1"/>
        </a:buClr>
        <a:buSzPct val="80000"/>
        <a:buFont typeface="Wingdings 3" charset="2"/>
        <a:buChar char=""/>
        <a:defRPr sz="1200" b="0" i="0" kern="1200">
          <a:solidFill>
            <a:schemeClr val="tx1"/>
          </a:solidFill>
          <a:latin typeface="+mj-lt"/>
          <a:ea typeface="+mj-ea"/>
          <a:cs typeface="+mj-cs"/>
        </a:defRPr>
      </a:lvl7pPr>
      <a:lvl8pPr marL="3429000" indent="-228600" algn="l" defTabSz="457200" rtl="0" eaLnBrk="1" latinLnBrk="0" hangingPunct="1">
        <a:spcBef>
          <a:spcPct val="20000"/>
        </a:spcBef>
        <a:spcAft>
          <a:spcPts val="600"/>
        </a:spcAft>
        <a:buClr>
          <a:schemeClr val="accent1"/>
        </a:buClr>
        <a:buSzPct val="80000"/>
        <a:buFont typeface="Wingdings 3" charset="2"/>
        <a:buChar char=""/>
        <a:defRPr sz="1200" b="0" i="0" kern="1200">
          <a:solidFill>
            <a:schemeClr val="tx1"/>
          </a:solidFill>
          <a:latin typeface="+mj-lt"/>
          <a:ea typeface="+mj-ea"/>
          <a:cs typeface="+mj-cs"/>
        </a:defRPr>
      </a:lvl8pPr>
      <a:lvl9pPr marL="3886200" indent="-228600" algn="l" defTabSz="457200" rtl="0" eaLnBrk="1" latinLnBrk="0" hangingPunct="1">
        <a:spcBef>
          <a:spcPct val="20000"/>
        </a:spcBef>
        <a:spcAft>
          <a:spcPts val="600"/>
        </a:spcAft>
        <a:buClr>
          <a:schemeClr val="accent1"/>
        </a:buClr>
        <a:buSzPct val="80000"/>
        <a:buFont typeface="Wingdings 3" charset="2"/>
        <a:buChar char=""/>
        <a:defRPr sz="12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einfose.ffos.hr/"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hyperlink" Target="https://daily.jstor.org/internet-before-internet-paul-otlet/" TargetMode="Externa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hyperlink" Target="https://www.youtube.com/watch?v=jIFiubSPC2Q" TargetMode="External"/><Relationship Id="rId2" Type="http://schemas.openxmlformats.org/officeDocument/2006/relationships/slideLayout" Target="../slideLayouts/slideLayout4.xml"/><Relationship Id="rId1" Type="http://schemas.openxmlformats.org/officeDocument/2006/relationships/video" Target="https://www.youtube.com/embed/jIFiubSPC2Q" TargetMode="External"/><Relationship Id="rId5" Type="http://schemas.openxmlformats.org/officeDocument/2006/relationships/image" Target="../media/image7.jpeg"/><Relationship Id="rId4" Type="http://schemas.openxmlformats.org/officeDocument/2006/relationships/image" Target="../media/image6.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ogo">
            <a:extLst>
              <a:ext uri="{FF2B5EF4-FFF2-40B4-BE49-F238E27FC236}">
                <a16:creationId xmlns:a16="http://schemas.microsoft.com/office/drawing/2014/main" id="{5262139E-4C4F-4754-BA74-C4D3B3792406}"/>
              </a:ext>
            </a:extLst>
          </p:cNvPr>
          <p:cNvSpPr txBox="1"/>
          <p:nvPr/>
        </p:nvSpPr>
        <p:spPr>
          <a:xfrm>
            <a:off x="140672" y="126610"/>
            <a:ext cx="3092513" cy="1200329"/>
          </a:xfrm>
          <a:prstGeom prst="rect">
            <a:avLst/>
          </a:prstGeom>
          <a:noFill/>
        </p:spPr>
        <p:txBody>
          <a:bodyPr wrap="none" rtlCol="0">
            <a:spAutoFit/>
          </a:bodyPr>
          <a:lstStyle/>
          <a:p>
            <a:r>
              <a:rPr lang="en-US" sz="5400" b="1" dirty="0">
                <a:solidFill>
                  <a:srgbClr val="CB0F0F"/>
                </a:solidFill>
                <a:latin typeface="Raleway" panose="020B0503030101060003" pitchFamily="34" charset="0"/>
              </a:rPr>
              <a:t>EINFOSE</a:t>
            </a:r>
            <a:endParaRPr lang="es-ES" sz="5400" b="1" dirty="0">
              <a:solidFill>
                <a:srgbClr val="CB0F0F"/>
              </a:solidFill>
              <a:latin typeface="Raleway" panose="020B0503030101060003" pitchFamily="34" charset="0"/>
            </a:endParaRPr>
          </a:p>
          <a:p>
            <a:r>
              <a:rPr lang="en-US" u="sng" dirty="0">
                <a:latin typeface="Fjalla One" panose="02000506040000020004" pitchFamily="2" charset="0"/>
                <a:hlinkClick r:id="rId2" tooltip="Einfose web site"/>
              </a:rPr>
              <a:t>http://einfose.ffos.hr/</a:t>
            </a:r>
            <a:endParaRPr lang="es-ES" dirty="0">
              <a:latin typeface="Fjalla One" panose="02000506040000020004" pitchFamily="2" charset="0"/>
            </a:endParaRPr>
          </a:p>
        </p:txBody>
      </p:sp>
      <p:sp>
        <p:nvSpPr>
          <p:cNvPr id="2" name="Title 1"/>
          <p:cNvSpPr>
            <a:spLocks noGrp="1"/>
          </p:cNvSpPr>
          <p:nvPr>
            <p:ph type="ctrTitle"/>
          </p:nvPr>
        </p:nvSpPr>
        <p:spPr/>
        <p:txBody>
          <a:bodyPr/>
          <a:lstStyle/>
          <a:p>
            <a:r>
              <a:rPr lang="tr-TR" dirty="0" smtClean="0"/>
              <a:t>Bilgi Bilimde Gelişmeler</a:t>
            </a:r>
            <a:br>
              <a:rPr lang="tr-TR" dirty="0" smtClean="0"/>
            </a:br>
            <a:endParaRPr lang="en-US" dirty="0"/>
          </a:p>
        </p:txBody>
      </p:sp>
      <p:sp>
        <p:nvSpPr>
          <p:cNvPr id="3" name="Subtitle 2"/>
          <p:cNvSpPr>
            <a:spLocks noGrp="1"/>
          </p:cNvSpPr>
          <p:nvPr>
            <p:ph type="subTitle" idx="1"/>
          </p:nvPr>
        </p:nvSpPr>
        <p:spPr/>
        <p:txBody>
          <a:bodyPr/>
          <a:lstStyle/>
          <a:p>
            <a:r>
              <a:rPr lang="hr-HR" dirty="0" smtClean="0"/>
              <a:t>Tatjana </a:t>
            </a:r>
            <a:r>
              <a:rPr lang="hr-HR" dirty="0" err="1" smtClean="0"/>
              <a:t>Aparac-Jelusic</a:t>
            </a:r>
            <a:r>
              <a:rPr lang="hr-HR" dirty="0" smtClean="0"/>
              <a:t>, </a:t>
            </a:r>
            <a:r>
              <a:rPr lang="hr-HR" dirty="0" err="1" smtClean="0"/>
              <a:t>sanjica</a:t>
            </a:r>
            <a:r>
              <a:rPr lang="hr-HR" dirty="0" smtClean="0"/>
              <a:t> </a:t>
            </a:r>
            <a:r>
              <a:rPr lang="hr-HR" dirty="0" err="1" smtClean="0"/>
              <a:t>faletar</a:t>
            </a:r>
            <a:r>
              <a:rPr lang="hr-HR" dirty="0" smtClean="0"/>
              <a:t> </a:t>
            </a:r>
            <a:r>
              <a:rPr lang="hr-HR" dirty="0" err="1" smtClean="0"/>
              <a:t>tanackovic</a:t>
            </a:r>
            <a:r>
              <a:rPr lang="hr-HR" dirty="0" smtClean="0"/>
              <a:t>, </a:t>
            </a:r>
            <a:r>
              <a:rPr lang="hr-HR" dirty="0" err="1" smtClean="0"/>
              <a:t>and</a:t>
            </a:r>
            <a:r>
              <a:rPr lang="hr-HR" dirty="0" smtClean="0"/>
              <a:t> Thomas </a:t>
            </a:r>
            <a:r>
              <a:rPr lang="hr-HR" dirty="0" err="1" smtClean="0"/>
              <a:t>Mandl</a:t>
            </a:r>
            <a:r>
              <a:rPr lang="en-US" dirty="0" smtClean="0"/>
              <a:t>| </a:t>
            </a:r>
            <a:r>
              <a:rPr lang="hr-HR" dirty="0" smtClean="0"/>
              <a:t>AAIS – </a:t>
            </a:r>
            <a:r>
              <a:rPr lang="tr-TR" dirty="0" smtClean="0"/>
              <a:t>BÖLÜM 1</a:t>
            </a:r>
            <a:endParaRPr lang="en-US" dirty="0"/>
          </a:p>
        </p:txBody>
      </p:sp>
    </p:spTree>
    <p:extLst>
      <p:ext uri="{BB962C8B-B14F-4D97-AF65-F5344CB8AC3E}">
        <p14:creationId xmlns:p14="http://schemas.microsoft.com/office/powerpoint/2010/main" val="40054406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646111" y="452718"/>
            <a:ext cx="9404723" cy="973746"/>
          </a:xfrm>
        </p:spPr>
        <p:txBody>
          <a:bodyPr/>
          <a:lstStyle/>
          <a:p>
            <a:r>
              <a:rPr lang="tr-TR" dirty="0" smtClean="0"/>
              <a:t>Bilginin entellektüel düzenlenmesi</a:t>
            </a:r>
            <a:endParaRPr lang="en-GB" dirty="0"/>
          </a:p>
        </p:txBody>
      </p:sp>
      <p:sp>
        <p:nvSpPr>
          <p:cNvPr id="3" name="Rezervirano mjesto sadržaja 2"/>
          <p:cNvSpPr>
            <a:spLocks noGrp="1"/>
          </p:cNvSpPr>
          <p:nvPr>
            <p:ph idx="1"/>
          </p:nvPr>
        </p:nvSpPr>
        <p:spPr/>
        <p:txBody>
          <a:bodyPr>
            <a:normAutofit/>
          </a:bodyPr>
          <a:lstStyle/>
          <a:p>
            <a:pPr>
              <a:lnSpc>
                <a:spcPct val="90000"/>
              </a:lnSpc>
            </a:pPr>
            <a:r>
              <a:rPr lang="tr-TR" altLang="sr-Latn-RS" dirty="0" smtClean="0"/>
              <a:t>Bakış açıları:</a:t>
            </a:r>
            <a:r>
              <a:rPr lang="hr-HR" altLang="sr-Latn-RS" dirty="0" smtClean="0"/>
              <a:t> </a:t>
            </a:r>
            <a:r>
              <a:rPr lang="en-GB" altLang="sr-Latn-RS" dirty="0" smtClean="0">
                <a:cs typeface="Times New Roman" panose="02020603050405020304" pitchFamily="18" charset="0"/>
              </a:rPr>
              <a:t> </a:t>
            </a:r>
            <a:endParaRPr lang="en-GB" altLang="sr-Latn-RS" dirty="0">
              <a:latin typeface="CRO_Garamond" charset="0"/>
              <a:cs typeface="Times New Roman" panose="02020603050405020304" pitchFamily="18" charset="0"/>
            </a:endParaRPr>
          </a:p>
          <a:p>
            <a:pPr lvl="1">
              <a:lnSpc>
                <a:spcPct val="90000"/>
              </a:lnSpc>
            </a:pPr>
            <a:r>
              <a:rPr lang="tr-TR" altLang="sr-Latn-RS" dirty="0" smtClean="0">
                <a:cs typeface="Times New Roman" panose="02020603050405020304" pitchFamily="18" charset="0"/>
              </a:rPr>
              <a:t>Bilgi taşıyıcısından bağımsız düzenleme </a:t>
            </a:r>
          </a:p>
          <a:p>
            <a:pPr lvl="1">
              <a:lnSpc>
                <a:spcPct val="90000"/>
              </a:lnSpc>
            </a:pPr>
            <a:r>
              <a:rPr lang="tr-TR" altLang="sr-Latn-RS" dirty="0" smtClean="0">
                <a:cs typeface="Times New Roman" panose="02020603050405020304" pitchFamily="18" charset="0"/>
              </a:rPr>
              <a:t>Yayınlanan belgelerin sayısını kontrol  </a:t>
            </a:r>
          </a:p>
          <a:p>
            <a:pPr lvl="1">
              <a:lnSpc>
                <a:spcPct val="90000"/>
              </a:lnSpc>
            </a:pPr>
            <a:r>
              <a:rPr lang="tr-TR" altLang="sr-Latn-RS" dirty="0" smtClean="0">
                <a:cs typeface="Times New Roman" panose="02020603050405020304" pitchFamily="18" charset="0"/>
              </a:rPr>
              <a:t>Bilgi ve belgenin erişim ve kulanım kalitesini kontrol </a:t>
            </a:r>
            <a:endParaRPr lang="hr-HR" altLang="sr-Latn-RS" dirty="0">
              <a:cs typeface="Times New Roman" panose="02020603050405020304" pitchFamily="18" charset="0"/>
            </a:endParaRPr>
          </a:p>
          <a:p>
            <a:pPr lvl="2"/>
            <a:r>
              <a:rPr lang="tr-TR" altLang="sr-Latn-RS" sz="2000" dirty="0" smtClean="0"/>
              <a:t>Kütüphaneciliğin şu alanlarda katkısı oldu:</a:t>
            </a:r>
            <a:endParaRPr lang="hr-HR" altLang="sr-Latn-RS" sz="2000" dirty="0">
              <a:cs typeface="Times New Roman" panose="02020603050405020304" pitchFamily="18" charset="0"/>
            </a:endParaRPr>
          </a:p>
          <a:p>
            <a:pPr lvl="3"/>
            <a:r>
              <a:rPr lang="tr-TR" altLang="sr-Latn-RS" sz="2000" dirty="0" smtClean="0">
                <a:cs typeface="Times New Roman" panose="02020603050405020304" pitchFamily="18" charset="0"/>
              </a:rPr>
              <a:t>Koleksiyonların düzenlenmesi – kütüphane katalogları</a:t>
            </a:r>
          </a:p>
          <a:p>
            <a:pPr lvl="3"/>
            <a:r>
              <a:rPr lang="tr-TR" altLang="sr-Latn-RS" sz="2000" dirty="0" smtClean="0">
                <a:cs typeface="Times New Roman" panose="02020603050405020304" pitchFamily="18" charset="0"/>
              </a:rPr>
              <a:t>Kendini kontrol problemini çözememiştir</a:t>
            </a:r>
            <a:endParaRPr lang="hr-HR" altLang="sr-Latn-RS" dirty="0"/>
          </a:p>
          <a:p>
            <a:endParaRPr lang="en-GB" dirty="0"/>
          </a:p>
        </p:txBody>
      </p:sp>
      <p:sp>
        <p:nvSpPr>
          <p:cNvPr id="4" name="Rezervirano mjesto podnožja 3"/>
          <p:cNvSpPr>
            <a:spLocks noGrp="1"/>
          </p:cNvSpPr>
          <p:nvPr>
            <p:ph type="ftr" sz="quarter" idx="11"/>
          </p:nvPr>
        </p:nvSpPr>
        <p:spPr/>
        <p:txBody>
          <a:bodyPr/>
          <a:lstStyle/>
          <a:p>
            <a:r>
              <a:rPr lang="en-GB" smtClean="0"/>
              <a:t>Aparac-Jelusic, Faletar Tanackovic and Mandl, 2018</a:t>
            </a:r>
            <a:endParaRPr lang="en-US"/>
          </a:p>
        </p:txBody>
      </p:sp>
    </p:spTree>
    <p:extLst>
      <p:ext uri="{BB962C8B-B14F-4D97-AF65-F5344CB8AC3E}">
        <p14:creationId xmlns:p14="http://schemas.microsoft.com/office/powerpoint/2010/main" val="1608609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 calcmode="lin" valueType="num">
                                      <p:cBhvr additive="base">
                                        <p:cTn id="3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tr-TR" dirty="0" smtClean="0"/>
              <a:t>Neler oldu</a:t>
            </a:r>
            <a:r>
              <a:rPr lang="hr-HR" dirty="0" smtClean="0"/>
              <a:t>?</a:t>
            </a:r>
            <a:endParaRPr lang="en-GB" dirty="0"/>
          </a:p>
        </p:txBody>
      </p:sp>
      <p:sp>
        <p:nvSpPr>
          <p:cNvPr id="3" name="Rezervirano mjesto sadržaja 2"/>
          <p:cNvSpPr>
            <a:spLocks noGrp="1"/>
          </p:cNvSpPr>
          <p:nvPr>
            <p:ph idx="1"/>
          </p:nvPr>
        </p:nvSpPr>
        <p:spPr>
          <a:xfrm>
            <a:off x="1103312" y="1853248"/>
            <a:ext cx="8946541" cy="4395151"/>
          </a:xfrm>
        </p:spPr>
        <p:txBody>
          <a:bodyPr>
            <a:normAutofit/>
          </a:bodyPr>
          <a:lstStyle/>
          <a:p>
            <a:pPr>
              <a:lnSpc>
                <a:spcPct val="80000"/>
              </a:lnSpc>
            </a:pPr>
            <a:r>
              <a:rPr lang="tr-TR" altLang="sr-Latn-RS" sz="2400" dirty="0" smtClean="0"/>
              <a:t>Dokümantasyonun ortaya çıkışı </a:t>
            </a:r>
          </a:p>
          <a:p>
            <a:pPr>
              <a:lnSpc>
                <a:spcPct val="80000"/>
              </a:lnSpc>
            </a:pPr>
            <a:r>
              <a:rPr lang="tr-TR" altLang="sr-Latn-RS" sz="2400" dirty="0" smtClean="0"/>
              <a:t>Belgelerin düzenlenmesinde yeni teknikler ve yöntemler </a:t>
            </a:r>
          </a:p>
          <a:p>
            <a:pPr>
              <a:lnSpc>
                <a:spcPct val="80000"/>
              </a:lnSpc>
            </a:pPr>
            <a:r>
              <a:rPr lang="tr-TR" altLang="sr-Latn-RS" sz="2400" dirty="0"/>
              <a:t>Yapay </a:t>
            </a:r>
            <a:r>
              <a:rPr lang="tr-TR" altLang="sr-Latn-RS" sz="2400" dirty="0" smtClean="0"/>
              <a:t>zeka ile ilgili fikirler </a:t>
            </a:r>
            <a:r>
              <a:rPr lang="hr-HR" altLang="sr-Latn-RS" sz="2400" dirty="0" smtClean="0"/>
              <a:t> </a:t>
            </a:r>
            <a:endParaRPr lang="tr-TR" altLang="sr-Latn-RS" sz="2400" dirty="0" smtClean="0"/>
          </a:p>
          <a:p>
            <a:pPr>
              <a:lnSpc>
                <a:spcPct val="80000"/>
              </a:lnSpc>
            </a:pPr>
            <a:r>
              <a:rPr lang="hr-HR" altLang="sr-Latn-RS" sz="2400" dirty="0" smtClean="0"/>
              <a:t>V</a:t>
            </a:r>
            <a:r>
              <a:rPr lang="hr-HR" altLang="sr-Latn-RS" sz="2400" dirty="0"/>
              <a:t>. Bush </a:t>
            </a:r>
            <a:r>
              <a:rPr lang="tr-TR" altLang="sr-Latn-RS" sz="2400" dirty="0" smtClean="0"/>
              <a:t>ve</a:t>
            </a:r>
            <a:r>
              <a:rPr lang="hr-HR" altLang="sr-Latn-RS" sz="2400" dirty="0" smtClean="0"/>
              <a:t> Memex</a:t>
            </a:r>
            <a:endParaRPr lang="hr-HR" altLang="sr-Latn-RS" sz="2400" dirty="0"/>
          </a:p>
          <a:p>
            <a:pPr>
              <a:lnSpc>
                <a:spcPct val="80000"/>
              </a:lnSpc>
            </a:pPr>
            <a:r>
              <a:rPr lang="hr-HR" altLang="sr-Latn-RS" sz="2400" dirty="0" smtClean="0"/>
              <a:t>Shera’</a:t>
            </a:r>
            <a:r>
              <a:rPr lang="tr-TR" altLang="sr-Latn-RS" sz="2400" dirty="0" smtClean="0"/>
              <a:t>nın mücadelesi</a:t>
            </a:r>
            <a:r>
              <a:rPr lang="hr-HR" altLang="sr-Latn-RS" sz="2400" dirty="0" smtClean="0"/>
              <a:t>:</a:t>
            </a:r>
            <a:endParaRPr lang="hr-HR" altLang="sr-Latn-RS" sz="2400" dirty="0"/>
          </a:p>
          <a:p>
            <a:pPr lvl="1">
              <a:lnSpc>
                <a:spcPct val="80000"/>
              </a:lnSpc>
            </a:pPr>
            <a:r>
              <a:rPr lang="tr-TR" altLang="sr-Latn-RS" sz="2000" dirty="0" smtClean="0"/>
              <a:t>Geçerli bir temel nasıl bulunmalı? </a:t>
            </a:r>
            <a:endParaRPr lang="hr-HR" altLang="sr-Latn-RS" sz="2000" dirty="0"/>
          </a:p>
          <a:p>
            <a:pPr lvl="1">
              <a:lnSpc>
                <a:spcPct val="80000"/>
              </a:lnSpc>
            </a:pPr>
            <a:r>
              <a:rPr lang="tr-TR" altLang="sr-Latn-RS" sz="2000" dirty="0" smtClean="0"/>
              <a:t>Dokümantasyon, bilgi bilim ve kütüphanecilik nasıl yakınsanmalı?</a:t>
            </a:r>
          </a:p>
          <a:p>
            <a:pPr lvl="2">
              <a:lnSpc>
                <a:spcPct val="80000"/>
              </a:lnSpc>
            </a:pPr>
            <a:r>
              <a:rPr lang="hr-HR" altLang="sr-Latn-RS" dirty="0" smtClean="0"/>
              <a:t>Shera</a:t>
            </a:r>
            <a:r>
              <a:rPr lang="hr-HR" altLang="sr-Latn-RS" dirty="0"/>
              <a:t>, </a:t>
            </a:r>
            <a:r>
              <a:rPr lang="en-GB" altLang="sr-Latn-RS" dirty="0">
                <a:cs typeface="Times New Roman" panose="02020603050405020304" pitchFamily="18" charset="0"/>
              </a:rPr>
              <a:t>J. W</a:t>
            </a:r>
            <a:r>
              <a:rPr lang="en-GB" altLang="sr-Latn-RS" dirty="0" smtClean="0">
                <a:cs typeface="Times New Roman" panose="02020603050405020304" pitchFamily="18" charset="0"/>
              </a:rPr>
              <a:t>.</a:t>
            </a:r>
            <a:r>
              <a:rPr lang="hr-HR" altLang="sr-Latn-RS" dirty="0" smtClean="0">
                <a:cs typeface="Times New Roman" panose="02020603050405020304" pitchFamily="18" charset="0"/>
              </a:rPr>
              <a:t>,</a:t>
            </a:r>
            <a:r>
              <a:rPr lang="en-GB" altLang="sr-Latn-RS" dirty="0" smtClean="0">
                <a:cs typeface="Times New Roman" panose="02020603050405020304" pitchFamily="18" charset="0"/>
              </a:rPr>
              <a:t> </a:t>
            </a:r>
            <a:r>
              <a:rPr lang="en-GB" altLang="sr-Latn-RS" dirty="0">
                <a:cs typeface="Times New Roman" panose="02020603050405020304" pitchFamily="18" charset="0"/>
              </a:rPr>
              <a:t>Perry </a:t>
            </a:r>
            <a:r>
              <a:rPr lang="tr-TR" altLang="sr-Latn-RS" dirty="0" smtClean="0">
                <a:cs typeface="Times New Roman" panose="02020603050405020304" pitchFamily="18" charset="0"/>
              </a:rPr>
              <a:t>ve</a:t>
            </a:r>
            <a:r>
              <a:rPr lang="en-GB" altLang="sr-Latn-RS" dirty="0" smtClean="0">
                <a:cs typeface="Times New Roman" panose="02020603050405020304" pitchFamily="18" charset="0"/>
              </a:rPr>
              <a:t> </a:t>
            </a:r>
            <a:r>
              <a:rPr lang="en-GB" altLang="sr-Latn-RS" dirty="0">
                <a:cs typeface="Times New Roman" panose="02020603050405020304" pitchFamily="18" charset="0"/>
              </a:rPr>
              <a:t>A. Kent </a:t>
            </a:r>
            <a:r>
              <a:rPr lang="hr-HR" altLang="sr-Latn-RS" dirty="0" smtClean="0">
                <a:cs typeface="Times New Roman" panose="02020603050405020304" pitchFamily="18" charset="0"/>
              </a:rPr>
              <a:t> The </a:t>
            </a:r>
            <a:r>
              <a:rPr lang="en-GB" altLang="sr-Latn-RS" dirty="0" smtClean="0">
                <a:cs typeface="Times New Roman" panose="02020603050405020304" pitchFamily="18" charset="0"/>
              </a:rPr>
              <a:t>School </a:t>
            </a:r>
            <a:r>
              <a:rPr lang="en-GB" altLang="sr-Latn-RS" dirty="0">
                <a:cs typeface="Times New Roman" panose="02020603050405020304" pitchFamily="18" charset="0"/>
              </a:rPr>
              <a:t>of Library Science at Western Reserve University, Cleveland, 1955. </a:t>
            </a:r>
            <a:r>
              <a:rPr lang="hr-HR" altLang="sr-Latn-RS" dirty="0">
                <a:cs typeface="Times New Roman" panose="02020603050405020304" pitchFamily="18" charset="0"/>
              </a:rPr>
              <a:t>– </a:t>
            </a:r>
            <a:r>
              <a:rPr lang="en-GB" altLang="sr-Latn-RS" i="1" dirty="0" smtClean="0">
                <a:cs typeface="Times New Roman" panose="02020603050405020304" pitchFamily="18" charset="0"/>
              </a:rPr>
              <a:t>Do</a:t>
            </a:r>
            <a:r>
              <a:rPr lang="tr-TR" altLang="sr-Latn-RS" i="1" dirty="0" smtClean="0">
                <a:cs typeface="Times New Roman" panose="02020603050405020304" pitchFamily="18" charset="0"/>
              </a:rPr>
              <a:t>kümantasyon merkezi</a:t>
            </a:r>
            <a:r>
              <a:rPr lang="hr-HR" altLang="sr-Latn-RS" i="1" dirty="0" smtClean="0">
                <a:cs typeface="Times New Roman" panose="02020603050405020304" pitchFamily="18" charset="0"/>
              </a:rPr>
              <a:t>  </a:t>
            </a:r>
          </a:p>
          <a:p>
            <a:pPr lvl="2">
              <a:lnSpc>
                <a:spcPct val="80000"/>
              </a:lnSpc>
            </a:pPr>
            <a:r>
              <a:rPr lang="tr-TR" altLang="sr-Latn-RS" b="1" dirty="0" smtClean="0">
                <a:cs typeface="Times New Roman" panose="02020603050405020304" pitchFamily="18" charset="0"/>
              </a:rPr>
              <a:t>Tez</a:t>
            </a:r>
            <a:r>
              <a:rPr lang="hr-HR" altLang="sr-Latn-RS" b="1" dirty="0" smtClean="0">
                <a:cs typeface="Times New Roman" panose="02020603050405020304" pitchFamily="18" charset="0"/>
              </a:rPr>
              <a:t>: </a:t>
            </a:r>
            <a:r>
              <a:rPr lang="tr-TR" altLang="sr-Latn-RS" dirty="0" smtClean="0">
                <a:cs typeface="Times New Roman" panose="02020603050405020304" pitchFamily="18" charset="0"/>
              </a:rPr>
              <a:t>Yeni bilgi bilim kütüphaneciliğin teorik ve metodolojik temelini güçlendirebilir</a:t>
            </a:r>
            <a:endParaRPr lang="en-GB" altLang="sr-Latn-RS" dirty="0">
              <a:latin typeface="CRO_Garamond" charset="0"/>
              <a:cs typeface="Times New Roman" panose="02020603050405020304" pitchFamily="18" charset="0"/>
            </a:endParaRPr>
          </a:p>
        </p:txBody>
      </p:sp>
      <p:sp>
        <p:nvSpPr>
          <p:cNvPr id="4" name="Rezervirano mjesto podnožja 3"/>
          <p:cNvSpPr>
            <a:spLocks noGrp="1"/>
          </p:cNvSpPr>
          <p:nvPr>
            <p:ph type="ftr" sz="quarter" idx="11"/>
          </p:nvPr>
        </p:nvSpPr>
        <p:spPr/>
        <p:txBody>
          <a:bodyPr/>
          <a:lstStyle/>
          <a:p>
            <a:r>
              <a:rPr lang="en-GB" smtClean="0"/>
              <a:t>Aparac-Jelusic, Faletar Tanackovic and Mandl, 2018</a:t>
            </a:r>
            <a:endParaRPr lang="en-US"/>
          </a:p>
        </p:txBody>
      </p:sp>
    </p:spTree>
    <p:extLst>
      <p:ext uri="{BB962C8B-B14F-4D97-AF65-F5344CB8AC3E}">
        <p14:creationId xmlns:p14="http://schemas.microsoft.com/office/powerpoint/2010/main" val="2582549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 calcmode="lin" valueType="num">
                                      <p:cBhvr additive="base">
                                        <p:cTn id="3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 calcmode="lin" valueType="num">
                                      <p:cBhvr additive="base">
                                        <p:cTn id="4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 calcmode="lin" valueType="num">
                                      <p:cBhvr additive="base">
                                        <p:cTn id="4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3">
                                            <p:txEl>
                                              <p:pRg st="8" end="8"/>
                                            </p:txEl>
                                          </p:spTgt>
                                        </p:tgtEl>
                                        <p:attrNameLst>
                                          <p:attrName>style.visibility</p:attrName>
                                        </p:attrNameLst>
                                      </p:cBhvr>
                                      <p:to>
                                        <p:strVal val="visible"/>
                                      </p:to>
                                    </p:set>
                                    <p:anim calcmode="lin" valueType="num">
                                      <p:cBhvr additive="base">
                                        <p:cTn id="5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smtClean="0"/>
              <a:t>Paul </a:t>
            </a:r>
            <a:r>
              <a:rPr lang="hr-HR" dirty="0" err="1" smtClean="0"/>
              <a:t>Otlet</a:t>
            </a:r>
            <a:r>
              <a:rPr lang="hr-HR" dirty="0" smtClean="0"/>
              <a:t> </a:t>
            </a:r>
            <a:endParaRPr lang="en-GB" dirty="0"/>
          </a:p>
        </p:txBody>
      </p:sp>
      <p:sp>
        <p:nvSpPr>
          <p:cNvPr id="3" name="Rezervirano mjesto sadržaja 2"/>
          <p:cNvSpPr>
            <a:spLocks noGrp="1"/>
          </p:cNvSpPr>
          <p:nvPr>
            <p:ph sz="half" idx="1"/>
          </p:nvPr>
        </p:nvSpPr>
        <p:spPr/>
        <p:txBody>
          <a:bodyPr>
            <a:normAutofit lnSpcReduction="10000"/>
          </a:bodyPr>
          <a:lstStyle/>
          <a:p>
            <a:r>
              <a:rPr lang="en-GB" dirty="0" err="1"/>
              <a:t>Otlet</a:t>
            </a:r>
            <a:r>
              <a:rPr lang="en-GB" dirty="0"/>
              <a:t> </a:t>
            </a:r>
            <a:r>
              <a:rPr lang="tr-TR" dirty="0" smtClean="0"/>
              <a:t>ve</a:t>
            </a:r>
            <a:r>
              <a:rPr lang="en-GB" dirty="0" smtClean="0"/>
              <a:t> </a:t>
            </a:r>
            <a:r>
              <a:rPr lang="en-GB" dirty="0"/>
              <a:t>La </a:t>
            </a:r>
            <a:r>
              <a:rPr lang="en-GB" dirty="0" smtClean="0"/>
              <a:t>Fontaine</a:t>
            </a:r>
            <a:r>
              <a:rPr lang="tr-TR" dirty="0" smtClean="0"/>
              <a:t>’in</a:t>
            </a:r>
            <a:r>
              <a:rPr lang="en-GB" dirty="0" smtClean="0"/>
              <a:t> </a:t>
            </a:r>
            <a:r>
              <a:rPr lang="tr-TR" dirty="0" smtClean="0"/>
              <a:t>Evrensel Onlu Sınıflama Sistemi (UDC) (1904’te yayınlandı)</a:t>
            </a:r>
          </a:p>
          <a:p>
            <a:r>
              <a:rPr lang="tr-TR" dirty="0" smtClean="0"/>
              <a:t>Vizyon: dünyanın tüm bilgisini düzenlenmiş ve erişilebilir şekilde tutan bir merkez </a:t>
            </a:r>
          </a:p>
          <a:p>
            <a:pPr lvl="1"/>
            <a:r>
              <a:rPr lang="en-GB" dirty="0" smtClean="0"/>
              <a:t>1910</a:t>
            </a:r>
            <a:r>
              <a:rPr lang="tr-TR" dirty="0" smtClean="0"/>
              <a:t>’da </a:t>
            </a:r>
            <a:r>
              <a:rPr lang="en-GB" dirty="0" err="1" smtClean="0"/>
              <a:t>Otlet</a:t>
            </a:r>
            <a:r>
              <a:rPr lang="en-GB" dirty="0" smtClean="0"/>
              <a:t> </a:t>
            </a:r>
            <a:r>
              <a:rPr lang="tr-TR" dirty="0" smtClean="0"/>
              <a:t>ve</a:t>
            </a:r>
            <a:r>
              <a:rPr lang="en-GB" dirty="0" smtClean="0"/>
              <a:t> </a:t>
            </a:r>
            <a:r>
              <a:rPr lang="en-GB" dirty="0"/>
              <a:t>La Fontaine </a:t>
            </a:r>
            <a:r>
              <a:rPr lang="en-GB" b="1" dirty="0" err="1" smtClean="0"/>
              <a:t>Mundaneum</a:t>
            </a:r>
            <a:r>
              <a:rPr lang="tr-TR" b="1" i="1" dirty="0" smtClean="0"/>
              <a:t> </a:t>
            </a:r>
            <a:r>
              <a:rPr lang="tr-TR" dirty="0" smtClean="0"/>
              <a:t>adını verdikleri bir «bilgi şehri» önerdiler </a:t>
            </a:r>
          </a:p>
          <a:p>
            <a:pPr lvl="1"/>
            <a:r>
              <a:rPr lang="en-GB" dirty="0" err="1" smtClean="0"/>
              <a:t>Mundaneum</a:t>
            </a:r>
            <a:r>
              <a:rPr lang="en-GB" dirty="0" smtClean="0"/>
              <a:t> </a:t>
            </a:r>
            <a:r>
              <a:rPr lang="tr-TR" dirty="0" smtClean="0"/>
              <a:t>kitaplar, makaleler ve resimler gibi pek çok materyalin bibliyografik verilerinden oluşur (15 milyondan fazla katalog kartı)</a:t>
            </a:r>
          </a:p>
          <a:p>
            <a:pPr lvl="3"/>
            <a:r>
              <a:rPr lang="en-GB" b="1" dirty="0" smtClean="0">
                <a:hlinkClick r:id="rId2"/>
              </a:rPr>
              <a:t>https</a:t>
            </a:r>
            <a:r>
              <a:rPr lang="en-GB" b="1" dirty="0">
                <a:hlinkClick r:id="rId2"/>
              </a:rPr>
              <a:t>://daily.jstor.org/internet-before-internet-paul-otlet</a:t>
            </a:r>
            <a:r>
              <a:rPr lang="en-GB" b="1" dirty="0" smtClean="0">
                <a:hlinkClick r:id="rId2"/>
              </a:rPr>
              <a:t>/</a:t>
            </a:r>
            <a:r>
              <a:rPr lang="hr-HR" b="1" dirty="0" smtClean="0">
                <a:hlinkClick r:id="rId2"/>
              </a:rPr>
              <a:t> </a:t>
            </a:r>
            <a:endParaRPr lang="hr-HR" b="1" dirty="0" smtClean="0"/>
          </a:p>
          <a:p>
            <a:pPr lvl="6"/>
            <a:endParaRPr lang="en-GB" b="1" dirty="0"/>
          </a:p>
        </p:txBody>
      </p:sp>
      <p:sp>
        <p:nvSpPr>
          <p:cNvPr id="5" name="Rezervirano mjesto sadržaja 4"/>
          <p:cNvSpPr>
            <a:spLocks noGrp="1"/>
          </p:cNvSpPr>
          <p:nvPr>
            <p:ph sz="half" idx="2"/>
          </p:nvPr>
        </p:nvSpPr>
        <p:spPr>
          <a:xfrm>
            <a:off x="5654493" y="1612490"/>
            <a:ext cx="4396341" cy="4643847"/>
          </a:xfrm>
        </p:spPr>
        <p:txBody>
          <a:bodyPr>
            <a:normAutofit lnSpcReduction="10000"/>
          </a:bodyPr>
          <a:lstStyle/>
          <a:p>
            <a:r>
              <a:rPr lang="en-GB" sz="1300" dirty="0" err="1"/>
              <a:t>Otlet</a:t>
            </a:r>
            <a:r>
              <a:rPr lang="en-GB" sz="1300" dirty="0"/>
              <a:t> </a:t>
            </a:r>
            <a:r>
              <a:rPr lang="tr-TR" sz="1300" dirty="0" smtClean="0"/>
              <a:t>telefon veya televizyon teknolojisi kanalıyla </a:t>
            </a:r>
            <a:r>
              <a:rPr lang="en-GB" sz="1300" dirty="0" err="1" smtClean="0"/>
              <a:t>Mundaneum</a:t>
            </a:r>
            <a:r>
              <a:rPr lang="tr-TR" sz="1300" dirty="0" smtClean="0"/>
              <a:t>’a bağlanan küresel bir ağ önermiştir </a:t>
            </a:r>
            <a:r>
              <a:rPr lang="en-GB" sz="1300" dirty="0" smtClean="0"/>
              <a:t> </a:t>
            </a:r>
            <a:endParaRPr lang="tr-TR" sz="1300" dirty="0" smtClean="0"/>
          </a:p>
          <a:p>
            <a:pPr lvl="1"/>
            <a:r>
              <a:rPr lang="tr-TR" sz="1300" dirty="0" smtClean="0"/>
              <a:t>Bir kullanıcı telefonla soru yöneltir, bir kitaptan veya kaynaktan elde edilen bilgi ekranda görülür.</a:t>
            </a:r>
          </a:p>
          <a:p>
            <a:pPr lvl="1"/>
            <a:r>
              <a:rPr lang="tr-TR" sz="1300" dirty="0" smtClean="0"/>
              <a:t>Network sesli çıktı da verebilir. </a:t>
            </a:r>
            <a:r>
              <a:rPr lang="en-GB" sz="1300" dirty="0" err="1" smtClean="0"/>
              <a:t>Otlet</a:t>
            </a:r>
            <a:r>
              <a:rPr lang="en-GB" sz="1300" dirty="0" smtClean="0"/>
              <a:t>’</a:t>
            </a:r>
            <a:r>
              <a:rPr lang="tr-TR" sz="1300" dirty="0" smtClean="0"/>
              <a:t>in sistemi kullanıcılar arasında veri paylaşımına ve sosyal etkileşime de olanak tanır </a:t>
            </a:r>
          </a:p>
        </p:txBody>
      </p:sp>
      <p:pic>
        <p:nvPicPr>
          <p:cNvPr id="2050" name="Picture 2" descr="illustrati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46544" y="4082178"/>
            <a:ext cx="2857500" cy="1790701"/>
          </a:xfrm>
          <a:prstGeom prst="rect">
            <a:avLst/>
          </a:prstGeom>
          <a:noFill/>
          <a:extLst>
            <a:ext uri="{909E8E84-426E-40DD-AFC4-6F175D3DCCD1}">
              <a14:hiddenFill xmlns:a14="http://schemas.microsoft.com/office/drawing/2010/main">
                <a:solidFill>
                  <a:srgbClr val="FFFFFF"/>
                </a:solidFill>
              </a14:hiddenFill>
            </a:ext>
          </a:extLst>
        </p:spPr>
      </p:pic>
      <p:sp>
        <p:nvSpPr>
          <p:cNvPr id="4" name="Rezervirano mjesto podnožja 3"/>
          <p:cNvSpPr>
            <a:spLocks noGrp="1"/>
          </p:cNvSpPr>
          <p:nvPr>
            <p:ph type="ftr" sz="quarter" idx="11"/>
          </p:nvPr>
        </p:nvSpPr>
        <p:spPr/>
        <p:txBody>
          <a:bodyPr/>
          <a:lstStyle/>
          <a:p>
            <a:r>
              <a:rPr lang="en-GB" smtClean="0"/>
              <a:t>Aparac-Jelusic, Faletar Tanackovic and Mandl, 2018</a:t>
            </a:r>
            <a:endParaRPr lang="en-US"/>
          </a:p>
        </p:txBody>
      </p:sp>
    </p:spTree>
    <p:extLst>
      <p:ext uri="{BB962C8B-B14F-4D97-AF65-F5344CB8AC3E}">
        <p14:creationId xmlns:p14="http://schemas.microsoft.com/office/powerpoint/2010/main" val="3615692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5">
                                            <p:txEl>
                                              <p:pRg st="0" end="0"/>
                                            </p:txEl>
                                          </p:spTgt>
                                        </p:tgtEl>
                                        <p:attrNameLst>
                                          <p:attrName>style.visibility</p:attrName>
                                        </p:attrNameLst>
                                      </p:cBhvr>
                                      <p:to>
                                        <p:strVal val="visible"/>
                                      </p:to>
                                    </p:set>
                                    <p:anim calcmode="lin" valueType="num">
                                      <p:cBhvr additive="base">
                                        <p:cTn id="35"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5">
                                            <p:txEl>
                                              <p:pRg st="1" end="1"/>
                                            </p:txEl>
                                          </p:spTgt>
                                        </p:tgtEl>
                                        <p:attrNameLst>
                                          <p:attrName>style.visibility</p:attrName>
                                        </p:attrNameLst>
                                      </p:cBhvr>
                                      <p:to>
                                        <p:strVal val="visible"/>
                                      </p:to>
                                    </p:set>
                                    <p:anim calcmode="lin" valueType="num">
                                      <p:cBhvr additive="base">
                                        <p:cTn id="41"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5">
                                            <p:txEl>
                                              <p:pRg st="2" end="2"/>
                                            </p:txEl>
                                          </p:spTgt>
                                        </p:tgtEl>
                                        <p:attrNameLst>
                                          <p:attrName>style.visibility</p:attrName>
                                        </p:attrNameLst>
                                      </p:cBhvr>
                                      <p:to>
                                        <p:strVal val="visible"/>
                                      </p:to>
                                    </p:set>
                                    <p:anim calcmode="lin" valueType="num">
                                      <p:cBhvr additive="base">
                                        <p:cTn id="47"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err="1" smtClean="0"/>
              <a:t>Mundaneum</a:t>
            </a:r>
            <a:endParaRPr lang="en-GB" dirty="0"/>
          </a:p>
        </p:txBody>
      </p:sp>
      <p:sp>
        <p:nvSpPr>
          <p:cNvPr id="4" name="Rezervirano mjesto sadržaja 3"/>
          <p:cNvSpPr>
            <a:spLocks noGrp="1"/>
          </p:cNvSpPr>
          <p:nvPr>
            <p:ph sz="half" idx="2"/>
          </p:nvPr>
        </p:nvSpPr>
        <p:spPr/>
        <p:txBody>
          <a:bodyPr/>
          <a:lstStyle/>
          <a:p>
            <a:r>
              <a:rPr lang="en-GB" dirty="0">
                <a:hlinkClick r:id="rId3"/>
              </a:rPr>
              <a:t>https://www.youtube.com/watch?v=jIFiubSPC2Q</a:t>
            </a:r>
            <a:r>
              <a:rPr lang="hr-HR"/>
              <a:t> </a:t>
            </a:r>
            <a:endParaRPr lang="en-GB" dirty="0"/>
          </a:p>
          <a:p>
            <a:r>
              <a:rPr lang="hr-HR" dirty="0" err="1" smtClean="0"/>
              <a:t>Boyd</a:t>
            </a:r>
            <a:r>
              <a:rPr lang="hr-HR" dirty="0" smtClean="0"/>
              <a:t> </a:t>
            </a:r>
            <a:r>
              <a:rPr lang="hr-HR" dirty="0" err="1" smtClean="0"/>
              <a:t>Rayward</a:t>
            </a:r>
            <a:endParaRPr lang="hr-HR" dirty="0" smtClean="0"/>
          </a:p>
          <a:p>
            <a:pPr marL="0" indent="0">
              <a:buNone/>
            </a:pPr>
            <a:endParaRPr lang="en-GB" dirty="0"/>
          </a:p>
        </p:txBody>
      </p:sp>
      <p:pic>
        <p:nvPicPr>
          <p:cNvPr id="1026" name="Picture 2" descr="Image result for paul otlet mundaneum"/>
          <p:cNvPicPr>
            <a:picLocks noGrp="1" noChangeAspect="1" noChangeArrowheads="1"/>
          </p:cNvPicPr>
          <p:nvPr>
            <p:ph sz="half" idx="1"/>
          </p:nvPr>
        </p:nvPicPr>
        <p:blipFill>
          <a:blip r:embed="rId4">
            <a:extLst>
              <a:ext uri="{28A0092B-C50C-407E-A947-70E740481C1C}">
                <a14:useLocalDpi xmlns:a14="http://schemas.microsoft.com/office/drawing/2010/main" val="0"/>
              </a:ext>
            </a:extLst>
          </a:blip>
          <a:srcRect/>
          <a:stretch>
            <a:fillRect/>
          </a:stretch>
        </p:blipFill>
        <p:spPr bwMode="auto">
          <a:xfrm>
            <a:off x="646111" y="2271252"/>
            <a:ext cx="4545321" cy="3746090"/>
          </a:xfrm>
          <a:prstGeom prst="rect">
            <a:avLst/>
          </a:prstGeom>
          <a:noFill/>
          <a:extLst>
            <a:ext uri="{909E8E84-426E-40DD-AFC4-6F175D3DCCD1}">
              <a14:hiddenFill xmlns:a14="http://schemas.microsoft.com/office/drawing/2010/main">
                <a:solidFill>
                  <a:srgbClr val="FFFFFF"/>
                </a:solidFill>
              </a14:hiddenFill>
            </a:ext>
          </a:extLst>
        </p:spPr>
      </p:pic>
      <p:pic>
        <p:nvPicPr>
          <p:cNvPr id="6" name="jIFiubSPC2Q"/>
          <p:cNvPicPr>
            <a:picLocks noRot="1" noChangeAspect="1"/>
          </p:cNvPicPr>
          <p:nvPr>
            <a:videoFile r:link="rId1"/>
          </p:nvPr>
        </p:nvPicPr>
        <p:blipFill>
          <a:blip r:embed="rId5"/>
          <a:stretch>
            <a:fillRect/>
          </a:stretch>
        </p:blipFill>
        <p:spPr>
          <a:xfrm>
            <a:off x="5856714" y="3313471"/>
            <a:ext cx="3991897" cy="2566219"/>
          </a:xfrm>
          <a:prstGeom prst="rect">
            <a:avLst/>
          </a:prstGeom>
        </p:spPr>
      </p:pic>
      <p:sp>
        <p:nvSpPr>
          <p:cNvPr id="3" name="Rezervirano mjesto podnožja 2"/>
          <p:cNvSpPr>
            <a:spLocks noGrp="1"/>
          </p:cNvSpPr>
          <p:nvPr>
            <p:ph type="ftr" sz="quarter" idx="11"/>
          </p:nvPr>
        </p:nvSpPr>
        <p:spPr/>
        <p:txBody>
          <a:bodyPr/>
          <a:lstStyle/>
          <a:p>
            <a:r>
              <a:rPr lang="en-GB" smtClean="0"/>
              <a:t>Aparac-Jelusic, Faletar Tanackovic and Mandl, 2018</a:t>
            </a:r>
            <a:endParaRPr lang="en-US"/>
          </a:p>
        </p:txBody>
      </p:sp>
    </p:spTree>
    <p:extLst>
      <p:ext uri="{BB962C8B-B14F-4D97-AF65-F5344CB8AC3E}">
        <p14:creationId xmlns:p14="http://schemas.microsoft.com/office/powerpoint/2010/main" val="33199526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smtClean="0"/>
              <a:t>Te</a:t>
            </a:r>
            <a:r>
              <a:rPr lang="tr-TR" dirty="0" smtClean="0"/>
              <a:t>knoloji</a:t>
            </a:r>
            <a:r>
              <a:rPr lang="tr-TR" dirty="0"/>
              <a:t>:</a:t>
            </a:r>
            <a:r>
              <a:rPr lang="hr-HR" dirty="0" smtClean="0"/>
              <a:t> </a:t>
            </a:r>
            <a:r>
              <a:rPr lang="hr-HR" i="1" dirty="0" smtClean="0"/>
              <a:t>deux et machinae</a:t>
            </a:r>
            <a:endParaRPr lang="en-GB" i="1" dirty="0"/>
          </a:p>
        </p:txBody>
      </p:sp>
      <p:sp>
        <p:nvSpPr>
          <p:cNvPr id="3" name="Rezervirano mjesto sadržaja 2"/>
          <p:cNvSpPr>
            <a:spLocks noGrp="1"/>
          </p:cNvSpPr>
          <p:nvPr>
            <p:ph sz="half" idx="1"/>
          </p:nvPr>
        </p:nvSpPr>
        <p:spPr/>
        <p:txBody>
          <a:bodyPr>
            <a:normAutofit fontScale="92500" lnSpcReduction="20000"/>
          </a:bodyPr>
          <a:lstStyle/>
          <a:p>
            <a:pPr>
              <a:lnSpc>
                <a:spcPct val="90000"/>
              </a:lnSpc>
            </a:pPr>
            <a:r>
              <a:rPr lang="tr-TR" altLang="en-US" dirty="0" smtClean="0"/>
              <a:t>Bilginin etkin kullanımı ile ilgili sorunları teknoloji ile çözebiir miyiz? </a:t>
            </a:r>
          </a:p>
          <a:p>
            <a:pPr>
              <a:lnSpc>
                <a:spcPct val="90000"/>
              </a:lnSpc>
            </a:pPr>
            <a:r>
              <a:rPr lang="tr-TR" altLang="en-US" sz="2800" b="1" dirty="0" smtClean="0"/>
              <a:t>Tek</a:t>
            </a:r>
            <a:r>
              <a:rPr lang="hr-HR" altLang="en-US" sz="2800" b="1" dirty="0" smtClean="0"/>
              <a:t>nolo</a:t>
            </a:r>
            <a:r>
              <a:rPr lang="tr-TR" altLang="en-US" sz="2800" b="1" dirty="0" smtClean="0"/>
              <a:t>ji</a:t>
            </a:r>
            <a:r>
              <a:rPr lang="hr-HR" altLang="en-US" dirty="0" smtClean="0"/>
              <a:t> </a:t>
            </a:r>
            <a:endParaRPr lang="hr-HR" altLang="en-US" b="1" dirty="0" smtClean="0"/>
          </a:p>
          <a:p>
            <a:pPr lvl="1">
              <a:lnSpc>
                <a:spcPct val="90000"/>
              </a:lnSpc>
            </a:pPr>
            <a:r>
              <a:rPr lang="tr-TR" altLang="en-US" sz="3200" b="1" dirty="0" smtClean="0"/>
              <a:t>İNSAN ve</a:t>
            </a:r>
            <a:r>
              <a:rPr lang="tr-TR" altLang="en-US" sz="3200" b="1" dirty="0"/>
              <a:t> </a:t>
            </a:r>
            <a:r>
              <a:rPr lang="tr-TR" altLang="en-US" sz="3200" b="1" dirty="0" smtClean="0"/>
              <a:t>SOSYAL</a:t>
            </a:r>
            <a:r>
              <a:rPr lang="hr-HR" altLang="en-US" sz="3200" b="1" dirty="0" smtClean="0"/>
              <a:t> </a:t>
            </a:r>
            <a:r>
              <a:rPr lang="en-US" altLang="en-US" sz="3200" dirty="0" err="1" smtClean="0"/>
              <a:t>persp</a:t>
            </a:r>
            <a:r>
              <a:rPr lang="tr-TR" altLang="en-US" sz="3200" dirty="0" smtClean="0"/>
              <a:t>ektiften ayrılabilir mi?</a:t>
            </a:r>
            <a:endParaRPr lang="en-US" altLang="en-US" sz="3200" dirty="0"/>
          </a:p>
          <a:p>
            <a:pPr>
              <a:lnSpc>
                <a:spcPct val="90000"/>
              </a:lnSpc>
            </a:pPr>
            <a:r>
              <a:rPr lang="hr-HR" altLang="en-US" dirty="0" err="1" smtClean="0"/>
              <a:t>Shera</a:t>
            </a:r>
            <a:r>
              <a:rPr lang="hr-HR" altLang="en-US" dirty="0" smtClean="0"/>
              <a:t>, J. H.</a:t>
            </a:r>
          </a:p>
          <a:p>
            <a:r>
              <a:rPr lang="tr-TR" altLang="sr-Latn-RS" dirty="0" smtClean="0"/>
              <a:t>Kütüphaneciliğin </a:t>
            </a:r>
            <a:r>
              <a:rPr lang="tr-TR" altLang="sr-Latn-RS" dirty="0"/>
              <a:t>e</a:t>
            </a:r>
            <a:r>
              <a:rPr lang="hr-HR" altLang="sr-Latn-RS" dirty="0" smtClean="0"/>
              <a:t>pistemolo</a:t>
            </a:r>
            <a:r>
              <a:rPr lang="tr-TR" altLang="sr-Latn-RS" dirty="0" smtClean="0"/>
              <a:t>jik boyutu</a:t>
            </a:r>
            <a:r>
              <a:rPr lang="hr-HR" altLang="sr-Latn-RS" b="1" dirty="0" smtClean="0"/>
              <a:t> </a:t>
            </a:r>
            <a:endParaRPr lang="tr-TR" altLang="sr-Latn-RS" b="1" dirty="0" smtClean="0"/>
          </a:p>
          <a:p>
            <a:pPr lvl="1"/>
            <a:r>
              <a:rPr lang="tr-TR" altLang="sr-Latn-RS" dirty="0" smtClean="0"/>
              <a:t>Kütüphane özel bir iletişim sistemi olarak </a:t>
            </a:r>
          </a:p>
          <a:p>
            <a:pPr lvl="1"/>
            <a:r>
              <a:rPr lang="tr-TR" altLang="sr-Latn-RS" dirty="0" smtClean="0"/>
              <a:t>Bilgi ve sosyal aktivitelerin etkileşimi </a:t>
            </a:r>
          </a:p>
          <a:p>
            <a:pPr lvl="1"/>
            <a:r>
              <a:rPr lang="hr-HR" altLang="en-US" dirty="0" smtClean="0"/>
              <a:t>Tefko Saracevic</a:t>
            </a:r>
            <a:r>
              <a:rPr lang="tr-TR" altLang="en-US" dirty="0" smtClean="0"/>
              <a:t>’in önerisi</a:t>
            </a:r>
            <a:r>
              <a:rPr lang="hr-HR" altLang="en-US" dirty="0" smtClean="0"/>
              <a:t> </a:t>
            </a:r>
            <a:endParaRPr lang="hr-HR" altLang="en-US" dirty="0"/>
          </a:p>
          <a:p>
            <a:pPr lvl="1">
              <a:lnSpc>
                <a:spcPct val="90000"/>
              </a:lnSpc>
            </a:pPr>
            <a:endParaRPr lang="hr-HR" altLang="en-US" dirty="0" smtClean="0"/>
          </a:p>
          <a:p>
            <a:pPr marL="0" indent="0">
              <a:lnSpc>
                <a:spcPct val="90000"/>
              </a:lnSpc>
              <a:buNone/>
            </a:pPr>
            <a:endParaRPr lang="en-US" altLang="en-US" b="1" dirty="0"/>
          </a:p>
        </p:txBody>
      </p:sp>
      <p:sp>
        <p:nvSpPr>
          <p:cNvPr id="8" name="Rezervirano mjesto sadržaja 7"/>
          <p:cNvSpPr>
            <a:spLocks noGrp="1"/>
          </p:cNvSpPr>
          <p:nvPr>
            <p:ph sz="half" idx="2"/>
          </p:nvPr>
        </p:nvSpPr>
        <p:spPr/>
        <p:txBody>
          <a:bodyPr>
            <a:normAutofit fontScale="92500" lnSpcReduction="20000"/>
          </a:bodyPr>
          <a:lstStyle/>
          <a:p>
            <a:endParaRPr lang="en-GB" dirty="0"/>
          </a:p>
        </p:txBody>
      </p:sp>
      <p:grpSp>
        <p:nvGrpSpPr>
          <p:cNvPr id="4" name="Group 4"/>
          <p:cNvGrpSpPr>
            <a:grpSpLocks/>
          </p:cNvGrpSpPr>
          <p:nvPr/>
        </p:nvGrpSpPr>
        <p:grpSpPr bwMode="auto">
          <a:xfrm>
            <a:off x="5499651" y="2671543"/>
            <a:ext cx="4513008" cy="3099813"/>
            <a:chOff x="2832" y="960"/>
            <a:chExt cx="2641" cy="2756"/>
          </a:xfrm>
        </p:grpSpPr>
        <p:sp>
          <p:nvSpPr>
            <p:cNvPr id="5" name="AutoShape 5"/>
            <p:cNvSpPr>
              <a:spLocks noEditPoints="1" noChangeArrowheads="1"/>
            </p:cNvSpPr>
            <p:nvPr/>
          </p:nvSpPr>
          <p:spPr bwMode="auto">
            <a:xfrm>
              <a:off x="2832" y="1737"/>
              <a:ext cx="1429" cy="1253"/>
            </a:xfrm>
            <a:custGeom>
              <a:avLst/>
              <a:gdLst>
                <a:gd name="T0" fmla="*/ 47 w 21600"/>
                <a:gd name="T1" fmla="*/ 0 h 21600"/>
                <a:gd name="T2" fmla="*/ 95 w 21600"/>
                <a:gd name="T3" fmla="*/ 36 h 21600"/>
                <a:gd name="T4" fmla="*/ 47 w 21600"/>
                <a:gd name="T5" fmla="*/ 73 h 21600"/>
                <a:gd name="T6" fmla="*/ 0 w 21600"/>
                <a:gd name="T7" fmla="*/ 36 h 21600"/>
                <a:gd name="T8" fmla="*/ 0 60000 65536"/>
                <a:gd name="T9" fmla="*/ 0 60000 65536"/>
                <a:gd name="T10" fmla="*/ 0 60000 65536"/>
                <a:gd name="T11" fmla="*/ 0 60000 65536"/>
                <a:gd name="T12" fmla="*/ 4368 w 21600"/>
                <a:gd name="T13" fmla="*/ 3965 h 21600"/>
                <a:gd name="T14" fmla="*/ 17836 w 21600"/>
                <a:gd name="T15" fmla="*/ 17635 h 21600"/>
              </a:gdLst>
              <a:ahLst/>
              <a:cxnLst>
                <a:cxn ang="T8">
                  <a:pos x="T0" y="T1"/>
                </a:cxn>
                <a:cxn ang="T9">
                  <a:pos x="T2" y="T3"/>
                </a:cxn>
                <a:cxn ang="T10">
                  <a:pos x="T4" y="T5"/>
                </a:cxn>
                <a:cxn ang="T11">
                  <a:pos x="T6" y="T7"/>
                </a:cxn>
              </a:cxnLst>
              <a:rect l="T12" t="T13" r="T14" b="T15"/>
              <a:pathLst>
                <a:path w="21600" h="21600">
                  <a:moveTo>
                    <a:pt x="9689" y="1725"/>
                  </a:moveTo>
                  <a:lnTo>
                    <a:pt x="10304" y="85"/>
                  </a:lnTo>
                  <a:lnTo>
                    <a:pt x="11637" y="85"/>
                  </a:lnTo>
                  <a:lnTo>
                    <a:pt x="12303" y="1777"/>
                  </a:lnTo>
                  <a:lnTo>
                    <a:pt x="13072" y="1931"/>
                  </a:lnTo>
                  <a:lnTo>
                    <a:pt x="14303" y="598"/>
                  </a:lnTo>
                  <a:lnTo>
                    <a:pt x="15533" y="1110"/>
                  </a:lnTo>
                  <a:lnTo>
                    <a:pt x="15584" y="2905"/>
                  </a:lnTo>
                  <a:lnTo>
                    <a:pt x="16405" y="3520"/>
                  </a:lnTo>
                  <a:lnTo>
                    <a:pt x="17891" y="2751"/>
                  </a:lnTo>
                  <a:lnTo>
                    <a:pt x="18917" y="3674"/>
                  </a:lnTo>
                  <a:lnTo>
                    <a:pt x="18199" y="5314"/>
                  </a:lnTo>
                  <a:lnTo>
                    <a:pt x="18763" y="6083"/>
                  </a:lnTo>
                  <a:lnTo>
                    <a:pt x="20403" y="6032"/>
                  </a:lnTo>
                  <a:lnTo>
                    <a:pt x="20865" y="7211"/>
                  </a:lnTo>
                  <a:lnTo>
                    <a:pt x="19737" y="8185"/>
                  </a:lnTo>
                  <a:lnTo>
                    <a:pt x="20096" y="9723"/>
                  </a:lnTo>
                  <a:lnTo>
                    <a:pt x="21634" y="10287"/>
                  </a:lnTo>
                  <a:lnTo>
                    <a:pt x="21582" y="11620"/>
                  </a:lnTo>
                  <a:lnTo>
                    <a:pt x="20147" y="12184"/>
                  </a:lnTo>
                  <a:lnTo>
                    <a:pt x="19942" y="13158"/>
                  </a:lnTo>
                  <a:lnTo>
                    <a:pt x="21070" y="14234"/>
                  </a:lnTo>
                  <a:lnTo>
                    <a:pt x="20608" y="15362"/>
                  </a:lnTo>
                  <a:lnTo>
                    <a:pt x="19019" y="15465"/>
                  </a:lnTo>
                  <a:lnTo>
                    <a:pt x="18404" y="16439"/>
                  </a:lnTo>
                  <a:lnTo>
                    <a:pt x="19122" y="17925"/>
                  </a:lnTo>
                  <a:lnTo>
                    <a:pt x="18096" y="18797"/>
                  </a:lnTo>
                  <a:lnTo>
                    <a:pt x="16763" y="18284"/>
                  </a:lnTo>
                  <a:lnTo>
                    <a:pt x="15431" y="19002"/>
                  </a:lnTo>
                  <a:lnTo>
                    <a:pt x="15277" y="20848"/>
                  </a:lnTo>
                  <a:lnTo>
                    <a:pt x="14149" y="21155"/>
                  </a:lnTo>
                  <a:lnTo>
                    <a:pt x="13021" y="19925"/>
                  </a:lnTo>
                  <a:lnTo>
                    <a:pt x="12252" y="20181"/>
                  </a:lnTo>
                  <a:lnTo>
                    <a:pt x="11739" y="21668"/>
                  </a:lnTo>
                  <a:lnTo>
                    <a:pt x="10201" y="21668"/>
                  </a:lnTo>
                  <a:lnTo>
                    <a:pt x="9740" y="20130"/>
                  </a:lnTo>
                  <a:lnTo>
                    <a:pt x="8253" y="19771"/>
                  </a:lnTo>
                  <a:lnTo>
                    <a:pt x="7125" y="21001"/>
                  </a:lnTo>
                  <a:lnTo>
                    <a:pt x="5895" y="20489"/>
                  </a:lnTo>
                  <a:lnTo>
                    <a:pt x="5946" y="18592"/>
                  </a:lnTo>
                  <a:lnTo>
                    <a:pt x="5177" y="18131"/>
                  </a:lnTo>
                  <a:lnTo>
                    <a:pt x="3383" y="18848"/>
                  </a:lnTo>
                  <a:lnTo>
                    <a:pt x="2614" y="17874"/>
                  </a:lnTo>
                  <a:lnTo>
                    <a:pt x="3383" y="16182"/>
                  </a:lnTo>
                  <a:lnTo>
                    <a:pt x="2922" y="15465"/>
                  </a:lnTo>
                  <a:lnTo>
                    <a:pt x="922" y="15516"/>
                  </a:lnTo>
                  <a:lnTo>
                    <a:pt x="512" y="14234"/>
                  </a:lnTo>
                  <a:lnTo>
                    <a:pt x="1948" y="12901"/>
                  </a:lnTo>
                  <a:lnTo>
                    <a:pt x="1896" y="12184"/>
                  </a:lnTo>
                  <a:lnTo>
                    <a:pt x="0" y="11415"/>
                  </a:lnTo>
                  <a:lnTo>
                    <a:pt x="51" y="10031"/>
                  </a:lnTo>
                  <a:lnTo>
                    <a:pt x="1948" y="9313"/>
                  </a:lnTo>
                  <a:lnTo>
                    <a:pt x="2101" y="8595"/>
                  </a:lnTo>
                  <a:lnTo>
                    <a:pt x="615" y="7160"/>
                  </a:lnTo>
                  <a:lnTo>
                    <a:pt x="1127" y="5878"/>
                  </a:lnTo>
                  <a:lnTo>
                    <a:pt x="3178" y="5981"/>
                  </a:lnTo>
                  <a:lnTo>
                    <a:pt x="3588" y="5417"/>
                  </a:lnTo>
                  <a:lnTo>
                    <a:pt x="2819" y="3520"/>
                  </a:lnTo>
                  <a:lnTo>
                    <a:pt x="3742" y="2597"/>
                  </a:lnTo>
                  <a:lnTo>
                    <a:pt x="5536" y="3417"/>
                  </a:lnTo>
                  <a:lnTo>
                    <a:pt x="6049" y="3058"/>
                  </a:lnTo>
                  <a:lnTo>
                    <a:pt x="6100" y="1264"/>
                  </a:lnTo>
                  <a:lnTo>
                    <a:pt x="7228" y="700"/>
                  </a:lnTo>
                  <a:lnTo>
                    <a:pt x="8510" y="2033"/>
                  </a:lnTo>
                  <a:lnTo>
                    <a:pt x="9689" y="1725"/>
                  </a:lnTo>
                  <a:close/>
                  <a:moveTo>
                    <a:pt x="10817" y="14422"/>
                  </a:moveTo>
                  <a:lnTo>
                    <a:pt x="11175" y="14388"/>
                  </a:lnTo>
                  <a:lnTo>
                    <a:pt x="11534" y="14354"/>
                  </a:lnTo>
                  <a:lnTo>
                    <a:pt x="11893" y="14268"/>
                  </a:lnTo>
                  <a:lnTo>
                    <a:pt x="12218" y="14166"/>
                  </a:lnTo>
                  <a:lnTo>
                    <a:pt x="12508" y="13995"/>
                  </a:lnTo>
                  <a:lnTo>
                    <a:pt x="12816" y="13807"/>
                  </a:lnTo>
                  <a:lnTo>
                    <a:pt x="13106" y="13602"/>
                  </a:lnTo>
                  <a:lnTo>
                    <a:pt x="13329" y="13380"/>
                  </a:lnTo>
                  <a:lnTo>
                    <a:pt x="13568" y="13106"/>
                  </a:lnTo>
                  <a:lnTo>
                    <a:pt x="13790" y="12850"/>
                  </a:lnTo>
                  <a:lnTo>
                    <a:pt x="13961" y="12560"/>
                  </a:lnTo>
                  <a:lnTo>
                    <a:pt x="14115" y="12269"/>
                  </a:lnTo>
                  <a:lnTo>
                    <a:pt x="14217" y="11927"/>
                  </a:lnTo>
                  <a:lnTo>
                    <a:pt x="14320" y="11568"/>
                  </a:lnTo>
                  <a:lnTo>
                    <a:pt x="14388" y="11210"/>
                  </a:lnTo>
                  <a:lnTo>
                    <a:pt x="14388" y="10851"/>
                  </a:lnTo>
                  <a:lnTo>
                    <a:pt x="14388" y="10492"/>
                  </a:lnTo>
                  <a:lnTo>
                    <a:pt x="14320" y="10133"/>
                  </a:lnTo>
                  <a:lnTo>
                    <a:pt x="14217" y="9808"/>
                  </a:lnTo>
                  <a:lnTo>
                    <a:pt x="14115" y="9467"/>
                  </a:lnTo>
                  <a:lnTo>
                    <a:pt x="13961" y="9142"/>
                  </a:lnTo>
                  <a:lnTo>
                    <a:pt x="13790" y="8851"/>
                  </a:lnTo>
                  <a:lnTo>
                    <a:pt x="13568" y="8595"/>
                  </a:lnTo>
                  <a:lnTo>
                    <a:pt x="13329" y="8322"/>
                  </a:lnTo>
                  <a:lnTo>
                    <a:pt x="13106" y="8100"/>
                  </a:lnTo>
                  <a:lnTo>
                    <a:pt x="12816" y="7894"/>
                  </a:lnTo>
                  <a:lnTo>
                    <a:pt x="12508" y="7741"/>
                  </a:lnTo>
                  <a:lnTo>
                    <a:pt x="12218" y="7570"/>
                  </a:lnTo>
                  <a:lnTo>
                    <a:pt x="11893" y="7433"/>
                  </a:lnTo>
                  <a:lnTo>
                    <a:pt x="11534" y="7382"/>
                  </a:lnTo>
                  <a:lnTo>
                    <a:pt x="11175" y="7313"/>
                  </a:lnTo>
                  <a:lnTo>
                    <a:pt x="10817" y="7313"/>
                  </a:lnTo>
                  <a:lnTo>
                    <a:pt x="10441" y="7313"/>
                  </a:lnTo>
                  <a:lnTo>
                    <a:pt x="10082" y="7382"/>
                  </a:lnTo>
                  <a:lnTo>
                    <a:pt x="9757" y="7433"/>
                  </a:lnTo>
                  <a:lnTo>
                    <a:pt x="9432" y="7570"/>
                  </a:lnTo>
                  <a:lnTo>
                    <a:pt x="9142" y="7741"/>
                  </a:lnTo>
                  <a:lnTo>
                    <a:pt x="8834" y="7894"/>
                  </a:lnTo>
                  <a:lnTo>
                    <a:pt x="8544" y="8100"/>
                  </a:lnTo>
                  <a:lnTo>
                    <a:pt x="8287" y="8322"/>
                  </a:lnTo>
                  <a:lnTo>
                    <a:pt x="8048" y="8595"/>
                  </a:lnTo>
                  <a:lnTo>
                    <a:pt x="7860" y="8851"/>
                  </a:lnTo>
                  <a:lnTo>
                    <a:pt x="7689" y="9142"/>
                  </a:lnTo>
                  <a:lnTo>
                    <a:pt x="7536" y="9467"/>
                  </a:lnTo>
                  <a:lnTo>
                    <a:pt x="7399" y="9808"/>
                  </a:lnTo>
                  <a:lnTo>
                    <a:pt x="7331" y="10133"/>
                  </a:lnTo>
                  <a:lnTo>
                    <a:pt x="7262" y="10492"/>
                  </a:lnTo>
                  <a:lnTo>
                    <a:pt x="7262" y="10851"/>
                  </a:lnTo>
                  <a:lnTo>
                    <a:pt x="7262" y="11210"/>
                  </a:lnTo>
                  <a:lnTo>
                    <a:pt x="7331" y="11568"/>
                  </a:lnTo>
                  <a:lnTo>
                    <a:pt x="7399" y="11927"/>
                  </a:lnTo>
                  <a:lnTo>
                    <a:pt x="7536" y="12269"/>
                  </a:lnTo>
                  <a:lnTo>
                    <a:pt x="7689" y="12560"/>
                  </a:lnTo>
                  <a:lnTo>
                    <a:pt x="7860" y="12850"/>
                  </a:lnTo>
                  <a:lnTo>
                    <a:pt x="8048" y="13106"/>
                  </a:lnTo>
                  <a:lnTo>
                    <a:pt x="8287" y="13380"/>
                  </a:lnTo>
                  <a:lnTo>
                    <a:pt x="8544" y="13602"/>
                  </a:lnTo>
                  <a:lnTo>
                    <a:pt x="8834" y="13807"/>
                  </a:lnTo>
                  <a:lnTo>
                    <a:pt x="9142" y="13995"/>
                  </a:lnTo>
                  <a:lnTo>
                    <a:pt x="9432" y="14166"/>
                  </a:lnTo>
                  <a:lnTo>
                    <a:pt x="9757" y="14268"/>
                  </a:lnTo>
                  <a:lnTo>
                    <a:pt x="10082" y="14354"/>
                  </a:lnTo>
                  <a:lnTo>
                    <a:pt x="10441" y="14388"/>
                  </a:lnTo>
                  <a:lnTo>
                    <a:pt x="10817" y="14422"/>
                  </a:lnTo>
                  <a:close/>
                </a:path>
              </a:pathLst>
            </a:custGeom>
            <a:solidFill>
              <a:srgbClr val="D3EBED"/>
            </a:solidFill>
            <a:ln w="9525">
              <a:miter lim="800000"/>
              <a:headEnd/>
              <a:tailEnd/>
            </a:ln>
            <a:scene3d>
              <a:camera prst="legacyPerspectiveFront">
                <a:rot lat="20099996" lon="1500000" rev="0"/>
              </a:camera>
              <a:lightRig rig="legacyFlat4" dir="b"/>
            </a:scene3d>
            <a:sp3d extrusionH="430200" prstMaterial="legacyMatte">
              <a:bevelT w="13500" h="13500" prst="angle"/>
              <a:bevelB w="13500" h="13500" prst="angle"/>
              <a:extrusionClr>
                <a:srgbClr val="D3EBED"/>
              </a:extrusionClr>
              <a:contourClr>
                <a:srgbClr val="D3EBED"/>
              </a:contourClr>
            </a:sp3d>
          </p:spPr>
          <p:txBody>
            <a:bodyPr>
              <a:flatTx/>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1" dirty="0"/>
                <a:t> </a:t>
              </a:r>
            </a:p>
            <a:p>
              <a:pPr eaLnBrk="1" hangingPunct="1"/>
              <a:endParaRPr lang="en-US" altLang="en-US" b="1" dirty="0"/>
            </a:p>
            <a:p>
              <a:pPr eaLnBrk="1" hangingPunct="1"/>
              <a:endParaRPr lang="en-US" altLang="en-US" b="1" dirty="0"/>
            </a:p>
            <a:p>
              <a:pPr eaLnBrk="1" hangingPunct="1"/>
              <a:r>
                <a:rPr lang="tr-TR" altLang="en-US" b="1" dirty="0" smtClean="0"/>
                <a:t>Bilgi</a:t>
              </a:r>
              <a:endParaRPr lang="en-US" altLang="en-US" b="1" dirty="0"/>
            </a:p>
          </p:txBody>
        </p:sp>
        <p:sp>
          <p:nvSpPr>
            <p:cNvPr id="6" name="AutoShape 6"/>
            <p:cNvSpPr>
              <a:spLocks noEditPoints="1" noChangeArrowheads="1"/>
            </p:cNvSpPr>
            <p:nvPr/>
          </p:nvSpPr>
          <p:spPr bwMode="auto">
            <a:xfrm>
              <a:off x="3735" y="2235"/>
              <a:ext cx="1604" cy="1481"/>
            </a:xfrm>
            <a:custGeom>
              <a:avLst/>
              <a:gdLst>
                <a:gd name="T0" fmla="*/ 58 w 21600"/>
                <a:gd name="T1" fmla="*/ 0 h 21600"/>
                <a:gd name="T2" fmla="*/ 117 w 21600"/>
                <a:gd name="T3" fmla="*/ 45 h 21600"/>
                <a:gd name="T4" fmla="*/ 58 w 21600"/>
                <a:gd name="T5" fmla="*/ 90 h 21600"/>
                <a:gd name="T6" fmla="*/ 0 w 21600"/>
                <a:gd name="T7" fmla="*/ 45 h 21600"/>
                <a:gd name="T8" fmla="*/ 0 60000 65536"/>
                <a:gd name="T9" fmla="*/ 0 60000 65536"/>
                <a:gd name="T10" fmla="*/ 0 60000 65536"/>
                <a:gd name="T11" fmla="*/ 0 60000 65536"/>
                <a:gd name="T12" fmla="*/ 4380 w 21600"/>
                <a:gd name="T13" fmla="*/ 3957 h 21600"/>
                <a:gd name="T14" fmla="*/ 17846 w 21600"/>
                <a:gd name="T15" fmla="*/ 17628 h 21600"/>
              </a:gdLst>
              <a:ahLst/>
              <a:cxnLst>
                <a:cxn ang="T8">
                  <a:pos x="T0" y="T1"/>
                </a:cxn>
                <a:cxn ang="T9">
                  <a:pos x="T2" y="T3"/>
                </a:cxn>
                <a:cxn ang="T10">
                  <a:pos x="T4" y="T5"/>
                </a:cxn>
                <a:cxn ang="T11">
                  <a:pos x="T6" y="T7"/>
                </a:cxn>
              </a:cxnLst>
              <a:rect l="T12" t="T13" r="T14" b="T15"/>
              <a:pathLst>
                <a:path w="21600" h="21600">
                  <a:moveTo>
                    <a:pt x="9689" y="1725"/>
                  </a:moveTo>
                  <a:lnTo>
                    <a:pt x="10304" y="85"/>
                  </a:lnTo>
                  <a:lnTo>
                    <a:pt x="11637" y="85"/>
                  </a:lnTo>
                  <a:lnTo>
                    <a:pt x="12303" y="1777"/>
                  </a:lnTo>
                  <a:lnTo>
                    <a:pt x="13072" y="1931"/>
                  </a:lnTo>
                  <a:lnTo>
                    <a:pt x="14303" y="598"/>
                  </a:lnTo>
                  <a:lnTo>
                    <a:pt x="15533" y="1110"/>
                  </a:lnTo>
                  <a:lnTo>
                    <a:pt x="15584" y="2905"/>
                  </a:lnTo>
                  <a:lnTo>
                    <a:pt x="16405" y="3520"/>
                  </a:lnTo>
                  <a:lnTo>
                    <a:pt x="17891" y="2751"/>
                  </a:lnTo>
                  <a:lnTo>
                    <a:pt x="18917" y="3674"/>
                  </a:lnTo>
                  <a:lnTo>
                    <a:pt x="18199" y="5314"/>
                  </a:lnTo>
                  <a:lnTo>
                    <a:pt x="18763" y="6083"/>
                  </a:lnTo>
                  <a:lnTo>
                    <a:pt x="20403" y="6032"/>
                  </a:lnTo>
                  <a:lnTo>
                    <a:pt x="20865" y="7211"/>
                  </a:lnTo>
                  <a:lnTo>
                    <a:pt x="19737" y="8185"/>
                  </a:lnTo>
                  <a:lnTo>
                    <a:pt x="20096" y="9723"/>
                  </a:lnTo>
                  <a:lnTo>
                    <a:pt x="21634" y="10287"/>
                  </a:lnTo>
                  <a:lnTo>
                    <a:pt x="21582" y="11620"/>
                  </a:lnTo>
                  <a:lnTo>
                    <a:pt x="20147" y="12184"/>
                  </a:lnTo>
                  <a:lnTo>
                    <a:pt x="19942" y="13158"/>
                  </a:lnTo>
                  <a:lnTo>
                    <a:pt x="21070" y="14234"/>
                  </a:lnTo>
                  <a:lnTo>
                    <a:pt x="20608" y="15362"/>
                  </a:lnTo>
                  <a:lnTo>
                    <a:pt x="19019" y="15465"/>
                  </a:lnTo>
                  <a:lnTo>
                    <a:pt x="18404" y="16439"/>
                  </a:lnTo>
                  <a:lnTo>
                    <a:pt x="19122" y="17925"/>
                  </a:lnTo>
                  <a:lnTo>
                    <a:pt x="18096" y="18797"/>
                  </a:lnTo>
                  <a:lnTo>
                    <a:pt x="16763" y="18284"/>
                  </a:lnTo>
                  <a:lnTo>
                    <a:pt x="15431" y="19002"/>
                  </a:lnTo>
                  <a:lnTo>
                    <a:pt x="15277" y="20848"/>
                  </a:lnTo>
                  <a:lnTo>
                    <a:pt x="14149" y="21155"/>
                  </a:lnTo>
                  <a:lnTo>
                    <a:pt x="13021" y="19925"/>
                  </a:lnTo>
                  <a:lnTo>
                    <a:pt x="12252" y="20181"/>
                  </a:lnTo>
                  <a:lnTo>
                    <a:pt x="11739" y="21668"/>
                  </a:lnTo>
                  <a:lnTo>
                    <a:pt x="10201" y="21668"/>
                  </a:lnTo>
                  <a:lnTo>
                    <a:pt x="9740" y="20130"/>
                  </a:lnTo>
                  <a:lnTo>
                    <a:pt x="8253" y="19771"/>
                  </a:lnTo>
                  <a:lnTo>
                    <a:pt x="7125" y="21001"/>
                  </a:lnTo>
                  <a:lnTo>
                    <a:pt x="5895" y="20489"/>
                  </a:lnTo>
                  <a:lnTo>
                    <a:pt x="5946" y="18592"/>
                  </a:lnTo>
                  <a:lnTo>
                    <a:pt x="5177" y="18131"/>
                  </a:lnTo>
                  <a:lnTo>
                    <a:pt x="3383" y="18848"/>
                  </a:lnTo>
                  <a:lnTo>
                    <a:pt x="2614" y="17874"/>
                  </a:lnTo>
                  <a:lnTo>
                    <a:pt x="3383" y="16182"/>
                  </a:lnTo>
                  <a:lnTo>
                    <a:pt x="2922" y="15465"/>
                  </a:lnTo>
                  <a:lnTo>
                    <a:pt x="922" y="15516"/>
                  </a:lnTo>
                  <a:lnTo>
                    <a:pt x="512" y="14234"/>
                  </a:lnTo>
                  <a:lnTo>
                    <a:pt x="1948" y="12901"/>
                  </a:lnTo>
                  <a:lnTo>
                    <a:pt x="1896" y="12184"/>
                  </a:lnTo>
                  <a:lnTo>
                    <a:pt x="0" y="11415"/>
                  </a:lnTo>
                  <a:lnTo>
                    <a:pt x="51" y="10031"/>
                  </a:lnTo>
                  <a:lnTo>
                    <a:pt x="1948" y="9313"/>
                  </a:lnTo>
                  <a:lnTo>
                    <a:pt x="2101" y="8595"/>
                  </a:lnTo>
                  <a:lnTo>
                    <a:pt x="615" y="7160"/>
                  </a:lnTo>
                  <a:lnTo>
                    <a:pt x="1127" y="5878"/>
                  </a:lnTo>
                  <a:lnTo>
                    <a:pt x="3178" y="5981"/>
                  </a:lnTo>
                  <a:lnTo>
                    <a:pt x="3588" y="5417"/>
                  </a:lnTo>
                  <a:lnTo>
                    <a:pt x="2819" y="3520"/>
                  </a:lnTo>
                  <a:lnTo>
                    <a:pt x="3742" y="2597"/>
                  </a:lnTo>
                  <a:lnTo>
                    <a:pt x="5536" y="3417"/>
                  </a:lnTo>
                  <a:lnTo>
                    <a:pt x="6049" y="3058"/>
                  </a:lnTo>
                  <a:lnTo>
                    <a:pt x="6100" y="1264"/>
                  </a:lnTo>
                  <a:lnTo>
                    <a:pt x="7228" y="700"/>
                  </a:lnTo>
                  <a:lnTo>
                    <a:pt x="8510" y="2033"/>
                  </a:lnTo>
                  <a:lnTo>
                    <a:pt x="9689" y="1725"/>
                  </a:lnTo>
                  <a:close/>
                  <a:moveTo>
                    <a:pt x="10817" y="14422"/>
                  </a:moveTo>
                  <a:lnTo>
                    <a:pt x="11175" y="14388"/>
                  </a:lnTo>
                  <a:lnTo>
                    <a:pt x="11534" y="14354"/>
                  </a:lnTo>
                  <a:lnTo>
                    <a:pt x="11893" y="14268"/>
                  </a:lnTo>
                  <a:lnTo>
                    <a:pt x="12218" y="14166"/>
                  </a:lnTo>
                  <a:lnTo>
                    <a:pt x="12508" y="13995"/>
                  </a:lnTo>
                  <a:lnTo>
                    <a:pt x="12816" y="13807"/>
                  </a:lnTo>
                  <a:lnTo>
                    <a:pt x="13106" y="13602"/>
                  </a:lnTo>
                  <a:lnTo>
                    <a:pt x="13329" y="13380"/>
                  </a:lnTo>
                  <a:lnTo>
                    <a:pt x="13568" y="13106"/>
                  </a:lnTo>
                  <a:lnTo>
                    <a:pt x="13790" y="12850"/>
                  </a:lnTo>
                  <a:lnTo>
                    <a:pt x="13961" y="12560"/>
                  </a:lnTo>
                  <a:lnTo>
                    <a:pt x="14115" y="12269"/>
                  </a:lnTo>
                  <a:lnTo>
                    <a:pt x="14217" y="11927"/>
                  </a:lnTo>
                  <a:lnTo>
                    <a:pt x="14320" y="11568"/>
                  </a:lnTo>
                  <a:lnTo>
                    <a:pt x="14388" y="11210"/>
                  </a:lnTo>
                  <a:lnTo>
                    <a:pt x="14388" y="10851"/>
                  </a:lnTo>
                  <a:lnTo>
                    <a:pt x="14388" y="10492"/>
                  </a:lnTo>
                  <a:lnTo>
                    <a:pt x="14320" y="10133"/>
                  </a:lnTo>
                  <a:lnTo>
                    <a:pt x="14217" y="9808"/>
                  </a:lnTo>
                  <a:lnTo>
                    <a:pt x="14115" y="9467"/>
                  </a:lnTo>
                  <a:lnTo>
                    <a:pt x="13961" y="9142"/>
                  </a:lnTo>
                  <a:lnTo>
                    <a:pt x="13790" y="8851"/>
                  </a:lnTo>
                  <a:lnTo>
                    <a:pt x="13568" y="8595"/>
                  </a:lnTo>
                  <a:lnTo>
                    <a:pt x="13329" y="8322"/>
                  </a:lnTo>
                  <a:lnTo>
                    <a:pt x="13106" y="8100"/>
                  </a:lnTo>
                  <a:lnTo>
                    <a:pt x="12816" y="7894"/>
                  </a:lnTo>
                  <a:lnTo>
                    <a:pt x="12508" y="7741"/>
                  </a:lnTo>
                  <a:lnTo>
                    <a:pt x="12218" y="7570"/>
                  </a:lnTo>
                  <a:lnTo>
                    <a:pt x="11893" y="7433"/>
                  </a:lnTo>
                  <a:lnTo>
                    <a:pt x="11534" y="7382"/>
                  </a:lnTo>
                  <a:lnTo>
                    <a:pt x="11175" y="7313"/>
                  </a:lnTo>
                  <a:lnTo>
                    <a:pt x="10817" y="7313"/>
                  </a:lnTo>
                  <a:lnTo>
                    <a:pt x="10441" y="7313"/>
                  </a:lnTo>
                  <a:lnTo>
                    <a:pt x="10082" y="7382"/>
                  </a:lnTo>
                  <a:lnTo>
                    <a:pt x="9757" y="7433"/>
                  </a:lnTo>
                  <a:lnTo>
                    <a:pt x="9432" y="7570"/>
                  </a:lnTo>
                  <a:lnTo>
                    <a:pt x="9142" y="7741"/>
                  </a:lnTo>
                  <a:lnTo>
                    <a:pt x="8834" y="7894"/>
                  </a:lnTo>
                  <a:lnTo>
                    <a:pt x="8544" y="8100"/>
                  </a:lnTo>
                  <a:lnTo>
                    <a:pt x="8287" y="8322"/>
                  </a:lnTo>
                  <a:lnTo>
                    <a:pt x="8048" y="8595"/>
                  </a:lnTo>
                  <a:lnTo>
                    <a:pt x="7860" y="8851"/>
                  </a:lnTo>
                  <a:lnTo>
                    <a:pt x="7689" y="9142"/>
                  </a:lnTo>
                  <a:lnTo>
                    <a:pt x="7536" y="9467"/>
                  </a:lnTo>
                  <a:lnTo>
                    <a:pt x="7399" y="9808"/>
                  </a:lnTo>
                  <a:lnTo>
                    <a:pt x="7331" y="10133"/>
                  </a:lnTo>
                  <a:lnTo>
                    <a:pt x="7262" y="10492"/>
                  </a:lnTo>
                  <a:lnTo>
                    <a:pt x="7262" y="10851"/>
                  </a:lnTo>
                  <a:lnTo>
                    <a:pt x="7262" y="11210"/>
                  </a:lnTo>
                  <a:lnTo>
                    <a:pt x="7331" y="11568"/>
                  </a:lnTo>
                  <a:lnTo>
                    <a:pt x="7399" y="11927"/>
                  </a:lnTo>
                  <a:lnTo>
                    <a:pt x="7536" y="12269"/>
                  </a:lnTo>
                  <a:lnTo>
                    <a:pt x="7689" y="12560"/>
                  </a:lnTo>
                  <a:lnTo>
                    <a:pt x="7860" y="12850"/>
                  </a:lnTo>
                  <a:lnTo>
                    <a:pt x="8048" y="13106"/>
                  </a:lnTo>
                  <a:lnTo>
                    <a:pt x="8287" y="13380"/>
                  </a:lnTo>
                  <a:lnTo>
                    <a:pt x="8544" y="13602"/>
                  </a:lnTo>
                  <a:lnTo>
                    <a:pt x="8834" y="13807"/>
                  </a:lnTo>
                  <a:lnTo>
                    <a:pt x="9142" y="13995"/>
                  </a:lnTo>
                  <a:lnTo>
                    <a:pt x="9432" y="14166"/>
                  </a:lnTo>
                  <a:lnTo>
                    <a:pt x="9757" y="14268"/>
                  </a:lnTo>
                  <a:lnTo>
                    <a:pt x="10082" y="14354"/>
                  </a:lnTo>
                  <a:lnTo>
                    <a:pt x="10441" y="14388"/>
                  </a:lnTo>
                  <a:lnTo>
                    <a:pt x="10817" y="14422"/>
                  </a:lnTo>
                  <a:close/>
                </a:path>
              </a:pathLst>
            </a:custGeom>
            <a:solidFill>
              <a:srgbClr val="D3EBED"/>
            </a:solidFill>
            <a:ln w="9525">
              <a:miter lim="800000"/>
              <a:headEnd/>
              <a:tailEnd/>
            </a:ln>
            <a:scene3d>
              <a:camera prst="legacyPerspectiveFront">
                <a:rot lat="20099996" lon="1500000" rev="0"/>
              </a:camera>
              <a:lightRig rig="legacyFlat4" dir="b"/>
            </a:scene3d>
            <a:sp3d extrusionH="430200" prstMaterial="legacyMatte">
              <a:bevelT w="13500" h="13500" prst="angle"/>
              <a:bevelB w="13500" h="13500" prst="angle"/>
              <a:extrusionClr>
                <a:srgbClr val="D3EBED"/>
              </a:extrusionClr>
              <a:contourClr>
                <a:srgbClr val="D3EBED"/>
              </a:contourClr>
            </a:sp3d>
          </p:spPr>
          <p:txBody>
            <a:bodyPr>
              <a:flatTx/>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b="1" dirty="0"/>
            </a:p>
            <a:p>
              <a:pPr eaLnBrk="1" hangingPunct="1"/>
              <a:endParaRPr lang="en-US" altLang="en-US" b="1" dirty="0"/>
            </a:p>
            <a:p>
              <a:pPr eaLnBrk="1" hangingPunct="1"/>
              <a:endParaRPr lang="en-US" altLang="en-US" b="1" dirty="0"/>
            </a:p>
            <a:p>
              <a:pPr eaLnBrk="1" hangingPunct="1"/>
              <a:endParaRPr lang="en-US" altLang="en-US" b="1" dirty="0"/>
            </a:p>
            <a:p>
              <a:pPr eaLnBrk="1" hangingPunct="1"/>
              <a:r>
                <a:rPr lang="en-US" altLang="en-US" b="1" dirty="0" err="1" smtClean="0"/>
                <a:t>Te</a:t>
              </a:r>
              <a:r>
                <a:rPr lang="tr-TR" altLang="en-US" b="1" dirty="0" smtClean="0"/>
                <a:t>knoloji</a:t>
              </a:r>
              <a:endParaRPr lang="en-US" altLang="en-US" b="1" dirty="0"/>
            </a:p>
          </p:txBody>
        </p:sp>
        <p:sp>
          <p:nvSpPr>
            <p:cNvPr id="7" name="AutoShape 7"/>
            <p:cNvSpPr>
              <a:spLocks noEditPoints="1" noChangeArrowheads="1"/>
            </p:cNvSpPr>
            <p:nvPr/>
          </p:nvSpPr>
          <p:spPr bwMode="auto">
            <a:xfrm>
              <a:off x="3885" y="960"/>
              <a:ext cx="1588" cy="1392"/>
            </a:xfrm>
            <a:custGeom>
              <a:avLst/>
              <a:gdLst>
                <a:gd name="T0" fmla="*/ 58 w 21600"/>
                <a:gd name="T1" fmla="*/ 0 h 21600"/>
                <a:gd name="T2" fmla="*/ 117 w 21600"/>
                <a:gd name="T3" fmla="*/ 45 h 21600"/>
                <a:gd name="T4" fmla="*/ 58 w 21600"/>
                <a:gd name="T5" fmla="*/ 90 h 21600"/>
                <a:gd name="T6" fmla="*/ 0 w 21600"/>
                <a:gd name="T7" fmla="*/ 45 h 21600"/>
                <a:gd name="T8" fmla="*/ 0 60000 65536"/>
                <a:gd name="T9" fmla="*/ 0 60000 65536"/>
                <a:gd name="T10" fmla="*/ 0 60000 65536"/>
                <a:gd name="T11" fmla="*/ 0 60000 65536"/>
                <a:gd name="T12" fmla="*/ 4380 w 21600"/>
                <a:gd name="T13" fmla="*/ 3957 h 21600"/>
                <a:gd name="T14" fmla="*/ 17846 w 21600"/>
                <a:gd name="T15" fmla="*/ 17628 h 21600"/>
              </a:gdLst>
              <a:ahLst/>
              <a:cxnLst>
                <a:cxn ang="T8">
                  <a:pos x="T0" y="T1"/>
                </a:cxn>
                <a:cxn ang="T9">
                  <a:pos x="T2" y="T3"/>
                </a:cxn>
                <a:cxn ang="T10">
                  <a:pos x="T4" y="T5"/>
                </a:cxn>
                <a:cxn ang="T11">
                  <a:pos x="T6" y="T7"/>
                </a:cxn>
              </a:cxnLst>
              <a:rect l="T12" t="T13" r="T14" b="T15"/>
              <a:pathLst>
                <a:path w="21600" h="21600">
                  <a:moveTo>
                    <a:pt x="9689" y="1725"/>
                  </a:moveTo>
                  <a:lnTo>
                    <a:pt x="10304" y="85"/>
                  </a:lnTo>
                  <a:lnTo>
                    <a:pt x="11637" y="85"/>
                  </a:lnTo>
                  <a:lnTo>
                    <a:pt x="12303" y="1777"/>
                  </a:lnTo>
                  <a:lnTo>
                    <a:pt x="13072" y="1931"/>
                  </a:lnTo>
                  <a:lnTo>
                    <a:pt x="14303" y="598"/>
                  </a:lnTo>
                  <a:lnTo>
                    <a:pt x="15533" y="1110"/>
                  </a:lnTo>
                  <a:lnTo>
                    <a:pt x="15584" y="2905"/>
                  </a:lnTo>
                  <a:lnTo>
                    <a:pt x="16405" y="3520"/>
                  </a:lnTo>
                  <a:lnTo>
                    <a:pt x="17891" y="2751"/>
                  </a:lnTo>
                  <a:lnTo>
                    <a:pt x="18917" y="3674"/>
                  </a:lnTo>
                  <a:lnTo>
                    <a:pt x="18199" y="5314"/>
                  </a:lnTo>
                  <a:lnTo>
                    <a:pt x="18763" y="6083"/>
                  </a:lnTo>
                  <a:lnTo>
                    <a:pt x="20403" y="6032"/>
                  </a:lnTo>
                  <a:lnTo>
                    <a:pt x="20865" y="7211"/>
                  </a:lnTo>
                  <a:lnTo>
                    <a:pt x="19737" y="8185"/>
                  </a:lnTo>
                  <a:lnTo>
                    <a:pt x="20096" y="9723"/>
                  </a:lnTo>
                  <a:lnTo>
                    <a:pt x="21634" y="10287"/>
                  </a:lnTo>
                  <a:lnTo>
                    <a:pt x="21582" y="11620"/>
                  </a:lnTo>
                  <a:lnTo>
                    <a:pt x="20147" y="12184"/>
                  </a:lnTo>
                  <a:lnTo>
                    <a:pt x="19942" y="13158"/>
                  </a:lnTo>
                  <a:lnTo>
                    <a:pt x="21070" y="14234"/>
                  </a:lnTo>
                  <a:lnTo>
                    <a:pt x="20608" y="15362"/>
                  </a:lnTo>
                  <a:lnTo>
                    <a:pt x="19019" y="15465"/>
                  </a:lnTo>
                  <a:lnTo>
                    <a:pt x="18404" y="16439"/>
                  </a:lnTo>
                  <a:lnTo>
                    <a:pt x="19122" y="17925"/>
                  </a:lnTo>
                  <a:lnTo>
                    <a:pt x="18096" y="18797"/>
                  </a:lnTo>
                  <a:lnTo>
                    <a:pt x="16763" y="18284"/>
                  </a:lnTo>
                  <a:lnTo>
                    <a:pt x="15431" y="19002"/>
                  </a:lnTo>
                  <a:lnTo>
                    <a:pt x="15277" y="20848"/>
                  </a:lnTo>
                  <a:lnTo>
                    <a:pt x="14149" y="21155"/>
                  </a:lnTo>
                  <a:lnTo>
                    <a:pt x="13021" y="19925"/>
                  </a:lnTo>
                  <a:lnTo>
                    <a:pt x="12252" y="20181"/>
                  </a:lnTo>
                  <a:lnTo>
                    <a:pt x="11739" y="21668"/>
                  </a:lnTo>
                  <a:lnTo>
                    <a:pt x="10201" y="21668"/>
                  </a:lnTo>
                  <a:lnTo>
                    <a:pt x="9740" y="20130"/>
                  </a:lnTo>
                  <a:lnTo>
                    <a:pt x="8253" y="19771"/>
                  </a:lnTo>
                  <a:lnTo>
                    <a:pt x="7125" y="21001"/>
                  </a:lnTo>
                  <a:lnTo>
                    <a:pt x="5895" y="20489"/>
                  </a:lnTo>
                  <a:lnTo>
                    <a:pt x="5946" y="18592"/>
                  </a:lnTo>
                  <a:lnTo>
                    <a:pt x="5177" y="18131"/>
                  </a:lnTo>
                  <a:lnTo>
                    <a:pt x="3383" y="18848"/>
                  </a:lnTo>
                  <a:lnTo>
                    <a:pt x="2614" y="17874"/>
                  </a:lnTo>
                  <a:lnTo>
                    <a:pt x="3383" y="16182"/>
                  </a:lnTo>
                  <a:lnTo>
                    <a:pt x="2922" y="15465"/>
                  </a:lnTo>
                  <a:lnTo>
                    <a:pt x="922" y="15516"/>
                  </a:lnTo>
                  <a:lnTo>
                    <a:pt x="512" y="14234"/>
                  </a:lnTo>
                  <a:lnTo>
                    <a:pt x="1948" y="12901"/>
                  </a:lnTo>
                  <a:lnTo>
                    <a:pt x="1896" y="12184"/>
                  </a:lnTo>
                  <a:lnTo>
                    <a:pt x="0" y="11415"/>
                  </a:lnTo>
                  <a:lnTo>
                    <a:pt x="51" y="10031"/>
                  </a:lnTo>
                  <a:lnTo>
                    <a:pt x="1948" y="9313"/>
                  </a:lnTo>
                  <a:lnTo>
                    <a:pt x="2101" y="8595"/>
                  </a:lnTo>
                  <a:lnTo>
                    <a:pt x="615" y="7160"/>
                  </a:lnTo>
                  <a:lnTo>
                    <a:pt x="1127" y="5878"/>
                  </a:lnTo>
                  <a:lnTo>
                    <a:pt x="3178" y="5981"/>
                  </a:lnTo>
                  <a:lnTo>
                    <a:pt x="3588" y="5417"/>
                  </a:lnTo>
                  <a:lnTo>
                    <a:pt x="2819" y="3520"/>
                  </a:lnTo>
                  <a:lnTo>
                    <a:pt x="3742" y="2597"/>
                  </a:lnTo>
                  <a:lnTo>
                    <a:pt x="5536" y="3417"/>
                  </a:lnTo>
                  <a:lnTo>
                    <a:pt x="6049" y="3058"/>
                  </a:lnTo>
                  <a:lnTo>
                    <a:pt x="6100" y="1264"/>
                  </a:lnTo>
                  <a:lnTo>
                    <a:pt x="7228" y="700"/>
                  </a:lnTo>
                  <a:lnTo>
                    <a:pt x="8510" y="2033"/>
                  </a:lnTo>
                  <a:lnTo>
                    <a:pt x="9689" y="1725"/>
                  </a:lnTo>
                  <a:close/>
                  <a:moveTo>
                    <a:pt x="10817" y="14422"/>
                  </a:moveTo>
                  <a:lnTo>
                    <a:pt x="11175" y="14388"/>
                  </a:lnTo>
                  <a:lnTo>
                    <a:pt x="11534" y="14354"/>
                  </a:lnTo>
                  <a:lnTo>
                    <a:pt x="11893" y="14268"/>
                  </a:lnTo>
                  <a:lnTo>
                    <a:pt x="12218" y="14166"/>
                  </a:lnTo>
                  <a:lnTo>
                    <a:pt x="12508" y="13995"/>
                  </a:lnTo>
                  <a:lnTo>
                    <a:pt x="12816" y="13807"/>
                  </a:lnTo>
                  <a:lnTo>
                    <a:pt x="13106" y="13602"/>
                  </a:lnTo>
                  <a:lnTo>
                    <a:pt x="13329" y="13380"/>
                  </a:lnTo>
                  <a:lnTo>
                    <a:pt x="13568" y="13106"/>
                  </a:lnTo>
                  <a:lnTo>
                    <a:pt x="13790" y="12850"/>
                  </a:lnTo>
                  <a:lnTo>
                    <a:pt x="13961" y="12560"/>
                  </a:lnTo>
                  <a:lnTo>
                    <a:pt x="14115" y="12269"/>
                  </a:lnTo>
                  <a:lnTo>
                    <a:pt x="14217" y="11927"/>
                  </a:lnTo>
                  <a:lnTo>
                    <a:pt x="14320" y="11568"/>
                  </a:lnTo>
                  <a:lnTo>
                    <a:pt x="14388" y="11210"/>
                  </a:lnTo>
                  <a:lnTo>
                    <a:pt x="14388" y="10851"/>
                  </a:lnTo>
                  <a:lnTo>
                    <a:pt x="14388" y="10492"/>
                  </a:lnTo>
                  <a:lnTo>
                    <a:pt x="14320" y="10133"/>
                  </a:lnTo>
                  <a:lnTo>
                    <a:pt x="14217" y="9808"/>
                  </a:lnTo>
                  <a:lnTo>
                    <a:pt x="14115" y="9467"/>
                  </a:lnTo>
                  <a:lnTo>
                    <a:pt x="13961" y="9142"/>
                  </a:lnTo>
                  <a:lnTo>
                    <a:pt x="13790" y="8851"/>
                  </a:lnTo>
                  <a:lnTo>
                    <a:pt x="13568" y="8595"/>
                  </a:lnTo>
                  <a:lnTo>
                    <a:pt x="13329" y="8322"/>
                  </a:lnTo>
                  <a:lnTo>
                    <a:pt x="13106" y="8100"/>
                  </a:lnTo>
                  <a:lnTo>
                    <a:pt x="12816" y="7894"/>
                  </a:lnTo>
                  <a:lnTo>
                    <a:pt x="12508" y="7741"/>
                  </a:lnTo>
                  <a:lnTo>
                    <a:pt x="12218" y="7570"/>
                  </a:lnTo>
                  <a:lnTo>
                    <a:pt x="11893" y="7433"/>
                  </a:lnTo>
                  <a:lnTo>
                    <a:pt x="11534" y="7382"/>
                  </a:lnTo>
                  <a:lnTo>
                    <a:pt x="11175" y="7313"/>
                  </a:lnTo>
                  <a:lnTo>
                    <a:pt x="10817" y="7313"/>
                  </a:lnTo>
                  <a:lnTo>
                    <a:pt x="10441" y="7313"/>
                  </a:lnTo>
                  <a:lnTo>
                    <a:pt x="10082" y="7382"/>
                  </a:lnTo>
                  <a:lnTo>
                    <a:pt x="9757" y="7433"/>
                  </a:lnTo>
                  <a:lnTo>
                    <a:pt x="9432" y="7570"/>
                  </a:lnTo>
                  <a:lnTo>
                    <a:pt x="9142" y="7741"/>
                  </a:lnTo>
                  <a:lnTo>
                    <a:pt x="8834" y="7894"/>
                  </a:lnTo>
                  <a:lnTo>
                    <a:pt x="8544" y="8100"/>
                  </a:lnTo>
                  <a:lnTo>
                    <a:pt x="8287" y="8322"/>
                  </a:lnTo>
                  <a:lnTo>
                    <a:pt x="8048" y="8595"/>
                  </a:lnTo>
                  <a:lnTo>
                    <a:pt x="7860" y="8851"/>
                  </a:lnTo>
                  <a:lnTo>
                    <a:pt x="7689" y="9142"/>
                  </a:lnTo>
                  <a:lnTo>
                    <a:pt x="7536" y="9467"/>
                  </a:lnTo>
                  <a:lnTo>
                    <a:pt x="7399" y="9808"/>
                  </a:lnTo>
                  <a:lnTo>
                    <a:pt x="7331" y="10133"/>
                  </a:lnTo>
                  <a:lnTo>
                    <a:pt x="7262" y="10492"/>
                  </a:lnTo>
                  <a:lnTo>
                    <a:pt x="7262" y="10851"/>
                  </a:lnTo>
                  <a:lnTo>
                    <a:pt x="7262" y="11210"/>
                  </a:lnTo>
                  <a:lnTo>
                    <a:pt x="7331" y="11568"/>
                  </a:lnTo>
                  <a:lnTo>
                    <a:pt x="7399" y="11927"/>
                  </a:lnTo>
                  <a:lnTo>
                    <a:pt x="7536" y="12269"/>
                  </a:lnTo>
                  <a:lnTo>
                    <a:pt x="7689" y="12560"/>
                  </a:lnTo>
                  <a:lnTo>
                    <a:pt x="7860" y="12850"/>
                  </a:lnTo>
                  <a:lnTo>
                    <a:pt x="8048" y="13106"/>
                  </a:lnTo>
                  <a:lnTo>
                    <a:pt x="8287" y="13380"/>
                  </a:lnTo>
                  <a:lnTo>
                    <a:pt x="8544" y="13602"/>
                  </a:lnTo>
                  <a:lnTo>
                    <a:pt x="8834" y="13807"/>
                  </a:lnTo>
                  <a:lnTo>
                    <a:pt x="9142" y="13995"/>
                  </a:lnTo>
                  <a:lnTo>
                    <a:pt x="9432" y="14166"/>
                  </a:lnTo>
                  <a:lnTo>
                    <a:pt x="9757" y="14268"/>
                  </a:lnTo>
                  <a:lnTo>
                    <a:pt x="10082" y="14354"/>
                  </a:lnTo>
                  <a:lnTo>
                    <a:pt x="10441" y="14388"/>
                  </a:lnTo>
                  <a:lnTo>
                    <a:pt x="10817" y="14422"/>
                  </a:lnTo>
                  <a:close/>
                </a:path>
              </a:pathLst>
            </a:custGeom>
            <a:solidFill>
              <a:srgbClr val="D3EBED"/>
            </a:solidFill>
            <a:ln w="9525">
              <a:miter lim="800000"/>
              <a:headEnd/>
              <a:tailEnd/>
            </a:ln>
            <a:scene3d>
              <a:camera prst="legacyPerspectiveFront">
                <a:rot lat="20099996" lon="1500000" rev="0"/>
              </a:camera>
              <a:lightRig rig="legacyFlat4" dir="b"/>
            </a:scene3d>
            <a:sp3d extrusionH="430200" prstMaterial="legacyMatte">
              <a:bevelT w="13500" h="13500" prst="angle"/>
              <a:bevelB w="13500" h="13500" prst="angle"/>
              <a:extrusionClr>
                <a:srgbClr val="D3EBED"/>
              </a:extrusionClr>
              <a:contourClr>
                <a:srgbClr val="D3EBED"/>
              </a:contourClr>
            </a:sp3d>
          </p:spPr>
          <p:txBody>
            <a:bodyPr>
              <a:flatTx/>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tr-TR" altLang="en-US" b="1" dirty="0" smtClean="0">
                  <a:latin typeface="Verdana" panose="020B0604030504040204" pitchFamily="34" charset="0"/>
                </a:rPr>
                <a:t>İnsan</a:t>
              </a:r>
              <a:endParaRPr lang="en-US" altLang="en-US" b="1" dirty="0">
                <a:latin typeface="Verdana" panose="020B0604030504040204" pitchFamily="34" charset="0"/>
              </a:endParaRPr>
            </a:p>
          </p:txBody>
        </p:sp>
      </p:grpSp>
      <p:sp>
        <p:nvSpPr>
          <p:cNvPr id="9" name="Strelica udesno 8"/>
          <p:cNvSpPr/>
          <p:nvPr/>
        </p:nvSpPr>
        <p:spPr>
          <a:xfrm>
            <a:off x="4480732" y="5771705"/>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zervirano mjesto podnožja 9"/>
          <p:cNvSpPr>
            <a:spLocks noGrp="1"/>
          </p:cNvSpPr>
          <p:nvPr>
            <p:ph type="ftr" sz="quarter" idx="11"/>
          </p:nvPr>
        </p:nvSpPr>
        <p:spPr/>
        <p:txBody>
          <a:bodyPr/>
          <a:lstStyle/>
          <a:p>
            <a:r>
              <a:rPr lang="en-GB" smtClean="0"/>
              <a:t>Aparac-Jelusic, Faletar Tanackovic and Mandl, 2018</a:t>
            </a:r>
            <a:endParaRPr lang="en-US"/>
          </a:p>
        </p:txBody>
      </p:sp>
    </p:spTree>
    <p:extLst>
      <p:ext uri="{BB962C8B-B14F-4D97-AF65-F5344CB8AC3E}">
        <p14:creationId xmlns:p14="http://schemas.microsoft.com/office/powerpoint/2010/main" val="4059108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4"/>
                                        </p:tgtEl>
                                      </p:cBhvr>
                                    </p:animEffect>
                                    <p:animScale>
                                      <p:cBhvr>
                                        <p:cTn id="7" dur="250" autoRev="1" fill="hold"/>
                                        <p:tgtEl>
                                          <p:spTgt spid="4"/>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 calcmode="lin" valueType="num">
                                      <p:cBhvr additive="base">
                                        <p:cTn id="22"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additive="base">
                                        <p:cTn id="28"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3">
                                            <p:txEl>
                                              <p:pRg st="3" end="3"/>
                                            </p:txEl>
                                          </p:spTgt>
                                        </p:tgtEl>
                                        <p:attrNameLst>
                                          <p:attrName>ppt_y</p:attrName>
                                        </p:attrNameLst>
                                      </p:cBhvr>
                                      <p:tavLst>
                                        <p:tav tm="0">
                                          <p:val>
                                            <p:strVal val="1+#ppt_h/2"/>
                                          </p:val>
                                        </p:tav>
                                        <p:tav tm="100000">
                                          <p:val>
                                            <p:strVal val="#ppt_y"/>
                                          </p:val>
                                        </p:tav>
                                      </p:tavLst>
                                    </p:anim>
                                  </p:childTnLst>
                                </p:cTn>
                              </p:par>
                              <p:par>
                                <p:cTn id="30" presetID="2" presetClass="entr" presetSubtype="4" fill="hold" nodeType="with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 calcmode="lin" valueType="num">
                                      <p:cBhvr additive="base">
                                        <p:cTn id="32"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4" end="4"/>
                                            </p:txEl>
                                          </p:spTgt>
                                        </p:tgtEl>
                                        <p:attrNameLst>
                                          <p:attrName>ppt_y</p:attrName>
                                        </p:attrNameLst>
                                      </p:cBhvr>
                                      <p:tavLst>
                                        <p:tav tm="0">
                                          <p:val>
                                            <p:strVal val="1+#ppt_h/2"/>
                                          </p:val>
                                        </p:tav>
                                        <p:tav tm="100000">
                                          <p:val>
                                            <p:strVal val="#ppt_y"/>
                                          </p:val>
                                        </p:tav>
                                      </p:tavLst>
                                    </p:anim>
                                  </p:childTnLst>
                                </p:cTn>
                              </p:par>
                              <p:par>
                                <p:cTn id="34" presetID="2" presetClass="entr" presetSubtype="4" fill="hold" nodeType="with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 calcmode="lin" valueType="num">
                                      <p:cBhvr additive="base">
                                        <p:cTn id="36"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8" presetID="2" presetClass="entr" presetSubtype="4" fill="hold" nodeType="withEffect">
                                  <p:stCondLst>
                                    <p:cond delay="0"/>
                                  </p:stCondLst>
                                  <p:childTnLst>
                                    <p:set>
                                      <p:cBhvr>
                                        <p:cTn id="39" dur="1" fill="hold">
                                          <p:stCondLst>
                                            <p:cond delay="0"/>
                                          </p:stCondLst>
                                        </p:cTn>
                                        <p:tgtEl>
                                          <p:spTgt spid="3">
                                            <p:txEl>
                                              <p:pRg st="6" end="6"/>
                                            </p:txEl>
                                          </p:spTgt>
                                        </p:tgtEl>
                                        <p:attrNameLst>
                                          <p:attrName>style.visibility</p:attrName>
                                        </p:attrNameLst>
                                      </p:cBhvr>
                                      <p:to>
                                        <p:strVal val="visible"/>
                                      </p:to>
                                    </p:set>
                                    <p:anim calcmode="lin" valueType="num">
                                      <p:cBhvr additive="base">
                                        <p:cTn id="40"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3">
                                            <p:txEl>
                                              <p:pRg st="6" end="6"/>
                                            </p:txEl>
                                          </p:spTgt>
                                        </p:tgtEl>
                                        <p:attrNameLst>
                                          <p:attrName>ppt_y</p:attrName>
                                        </p:attrNameLst>
                                      </p:cBhvr>
                                      <p:tavLst>
                                        <p:tav tm="0">
                                          <p:val>
                                            <p:strVal val="1+#ppt_h/2"/>
                                          </p:val>
                                        </p:tav>
                                        <p:tav tm="100000">
                                          <p:val>
                                            <p:strVal val="#ppt_y"/>
                                          </p:val>
                                        </p:tav>
                                      </p:tavLst>
                                    </p:anim>
                                  </p:childTnLst>
                                </p:cTn>
                              </p:par>
                              <p:par>
                                <p:cTn id="42" presetID="2" presetClass="entr" presetSubtype="4" fill="hold" nodeType="withEffect">
                                  <p:stCondLst>
                                    <p:cond delay="0"/>
                                  </p:stCondLst>
                                  <p:childTnLst>
                                    <p:set>
                                      <p:cBhvr>
                                        <p:cTn id="43" dur="1" fill="hold">
                                          <p:stCondLst>
                                            <p:cond delay="0"/>
                                          </p:stCondLst>
                                        </p:cTn>
                                        <p:tgtEl>
                                          <p:spTgt spid="3">
                                            <p:txEl>
                                              <p:pRg st="7" end="7"/>
                                            </p:txEl>
                                          </p:spTgt>
                                        </p:tgtEl>
                                        <p:attrNameLst>
                                          <p:attrName>style.visibility</p:attrName>
                                        </p:attrNameLst>
                                      </p:cBhvr>
                                      <p:to>
                                        <p:strVal val="visible"/>
                                      </p:to>
                                    </p:set>
                                    <p:anim calcmode="lin" valueType="num">
                                      <p:cBhvr additive="base">
                                        <p:cTn id="44"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sz="4400" dirty="0" smtClean="0"/>
              <a:t>TE</a:t>
            </a:r>
            <a:r>
              <a:rPr lang="tr-TR" sz="4400" dirty="0" smtClean="0"/>
              <a:t>K</a:t>
            </a:r>
            <a:r>
              <a:rPr lang="hr-HR" sz="4400" dirty="0" smtClean="0"/>
              <a:t>NOLO</a:t>
            </a:r>
            <a:r>
              <a:rPr lang="tr-TR" sz="4400" dirty="0" smtClean="0"/>
              <a:t>Jİ</a:t>
            </a:r>
            <a:endParaRPr lang="en-GB" sz="4400" dirty="0"/>
          </a:p>
        </p:txBody>
      </p:sp>
      <p:sp>
        <p:nvSpPr>
          <p:cNvPr id="3" name="Rezervirano mjesto sadržaja 2"/>
          <p:cNvSpPr>
            <a:spLocks noGrp="1"/>
          </p:cNvSpPr>
          <p:nvPr>
            <p:ph sz="half" idx="1"/>
          </p:nvPr>
        </p:nvSpPr>
        <p:spPr/>
        <p:txBody>
          <a:bodyPr>
            <a:normAutofit/>
          </a:bodyPr>
          <a:lstStyle/>
          <a:p>
            <a:r>
              <a:rPr lang="tr-TR" altLang="en-US" dirty="0" smtClean="0"/>
              <a:t>Genellikle </a:t>
            </a:r>
            <a:r>
              <a:rPr lang="tr-TR" altLang="en-US" b="1" dirty="0" smtClean="0"/>
              <a:t>Bilgi Erişim (BE) </a:t>
            </a:r>
            <a:r>
              <a:rPr lang="tr-TR" altLang="en-US" dirty="0" smtClean="0"/>
              <a:t>ile özdeşleştirilir </a:t>
            </a:r>
          </a:p>
          <a:p>
            <a:pPr lvl="1"/>
            <a:r>
              <a:rPr lang="tr-TR" altLang="en-US" dirty="0" smtClean="0"/>
              <a:t>Daha büyük çaba ve yatırım </a:t>
            </a:r>
          </a:p>
          <a:p>
            <a:pPr lvl="1"/>
            <a:r>
              <a:rPr lang="tr-TR" altLang="en-US" dirty="0" smtClean="0"/>
              <a:t>uluslararası</a:t>
            </a:r>
            <a:r>
              <a:rPr lang="en-US" altLang="en-US" dirty="0" smtClean="0"/>
              <a:t> </a:t>
            </a:r>
            <a:r>
              <a:rPr lang="en-US" altLang="en-US" dirty="0"/>
              <a:t>&amp; </a:t>
            </a:r>
            <a:r>
              <a:rPr lang="tr-TR" altLang="en-US" dirty="0" smtClean="0"/>
              <a:t>küresel</a:t>
            </a:r>
            <a:r>
              <a:rPr lang="en-US" altLang="en-US" dirty="0" smtClean="0"/>
              <a:t> </a:t>
            </a:r>
            <a:endParaRPr lang="en-US" altLang="en-US" dirty="0"/>
          </a:p>
          <a:p>
            <a:r>
              <a:rPr lang="tr-TR" altLang="en-US" dirty="0" smtClean="0"/>
              <a:t>Kulanıcılara ilgili bilgiyi etkin şekilde nasıl sağlamalı? </a:t>
            </a:r>
          </a:p>
          <a:p>
            <a:pPr lvl="1"/>
            <a:r>
              <a:rPr lang="tr-TR" altLang="en-US" dirty="0" smtClean="0"/>
              <a:t>Bilgiyi entellektüel olarak nasıl düzenlemeli? </a:t>
            </a:r>
          </a:p>
          <a:p>
            <a:pPr lvl="1"/>
            <a:r>
              <a:rPr lang="tr-TR" altLang="en-US" dirty="0" smtClean="0"/>
              <a:t>Aramayı nasıl belirlemeli? </a:t>
            </a:r>
          </a:p>
          <a:p>
            <a:pPr lvl="1"/>
            <a:r>
              <a:rPr lang="tr-TR" altLang="en-US" dirty="0" smtClean="0"/>
              <a:t>Hangi teknikleri ve sistemleri etkin şekilde kullanmalı? </a:t>
            </a:r>
            <a:endParaRPr lang="en-GB" dirty="0"/>
          </a:p>
        </p:txBody>
      </p:sp>
      <p:sp>
        <p:nvSpPr>
          <p:cNvPr id="5" name="Rezervirano mjesto sadržaja 4"/>
          <p:cNvSpPr>
            <a:spLocks noGrp="1"/>
          </p:cNvSpPr>
          <p:nvPr>
            <p:ph sz="half" idx="2"/>
          </p:nvPr>
        </p:nvSpPr>
        <p:spPr/>
        <p:txBody>
          <a:bodyPr>
            <a:normAutofit/>
          </a:bodyPr>
          <a:lstStyle/>
          <a:p>
            <a:pPr>
              <a:lnSpc>
                <a:spcPct val="90000"/>
              </a:lnSpc>
              <a:buNone/>
            </a:pPr>
            <a:r>
              <a:rPr lang="tr-TR" altLang="en-US" dirty="0" smtClean="0">
                <a:solidFill>
                  <a:srgbClr val="FF0000"/>
                </a:solidFill>
              </a:rPr>
              <a:t>«BE</a:t>
            </a:r>
            <a:r>
              <a:rPr lang="en-US" altLang="en-US" dirty="0" smtClean="0">
                <a:solidFill>
                  <a:srgbClr val="FF0000"/>
                </a:solidFill>
              </a:rPr>
              <a:t>: </a:t>
            </a:r>
            <a:r>
              <a:rPr lang="en-US" altLang="en-US" dirty="0">
                <a:solidFill>
                  <a:srgbClr val="FF0000"/>
                </a:solidFill>
              </a:rPr>
              <a:t>... </a:t>
            </a:r>
            <a:r>
              <a:rPr lang="tr-TR" altLang="en-US" dirty="0">
                <a:solidFill>
                  <a:srgbClr val="FF0000"/>
                </a:solidFill>
              </a:rPr>
              <a:t>b</a:t>
            </a:r>
            <a:r>
              <a:rPr lang="tr-TR" altLang="en-US" dirty="0" smtClean="0">
                <a:solidFill>
                  <a:srgbClr val="FF0000"/>
                </a:solidFill>
              </a:rPr>
              <a:t>ilgi tanımlarının, ...aramanın, ... sistemlerin ve makinaların entellektüel boyutudur» </a:t>
            </a:r>
            <a:endParaRPr lang="en-US" altLang="en-US" dirty="0">
              <a:solidFill>
                <a:srgbClr val="FF0000"/>
              </a:solidFill>
            </a:endParaRPr>
          </a:p>
          <a:p>
            <a:pPr algn="r">
              <a:lnSpc>
                <a:spcPct val="90000"/>
              </a:lnSpc>
              <a:buNone/>
            </a:pPr>
            <a:r>
              <a:rPr lang="en-US" altLang="en-US" sz="1400" i="1" dirty="0"/>
              <a:t>Calvin </a:t>
            </a:r>
            <a:r>
              <a:rPr lang="en-US" altLang="en-US" sz="1400" i="1" dirty="0" err="1"/>
              <a:t>Mooers</a:t>
            </a:r>
            <a:r>
              <a:rPr lang="en-US" altLang="en-US" sz="1400" i="1" dirty="0"/>
              <a:t>, 1951</a:t>
            </a:r>
            <a:endParaRPr lang="en-US" altLang="en-US" sz="1400" dirty="0"/>
          </a:p>
          <a:p>
            <a:endParaRPr lang="en-GB" dirty="0"/>
          </a:p>
        </p:txBody>
      </p:sp>
      <p:pic>
        <p:nvPicPr>
          <p:cNvPr id="4" name="Picture 4" descr="mooe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37288" y="3427413"/>
            <a:ext cx="2678112" cy="2668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zervirano mjesto podnožja 5"/>
          <p:cNvSpPr>
            <a:spLocks noGrp="1"/>
          </p:cNvSpPr>
          <p:nvPr>
            <p:ph type="ftr" sz="quarter" idx="11"/>
          </p:nvPr>
        </p:nvSpPr>
        <p:spPr/>
        <p:txBody>
          <a:bodyPr/>
          <a:lstStyle/>
          <a:p>
            <a:r>
              <a:rPr lang="en-GB" smtClean="0"/>
              <a:t>Aparac-Jelusic, Faletar Tanackovic and Mandl, 2018</a:t>
            </a:r>
            <a:endParaRPr lang="en-US"/>
          </a:p>
        </p:txBody>
      </p:sp>
    </p:spTree>
    <p:extLst>
      <p:ext uri="{BB962C8B-B14F-4D97-AF65-F5344CB8AC3E}">
        <p14:creationId xmlns:p14="http://schemas.microsoft.com/office/powerpoint/2010/main" val="3558529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5">
                                            <p:txEl>
                                              <p:pRg st="0" end="0"/>
                                            </p:txEl>
                                          </p:spTgt>
                                        </p:tgtEl>
                                        <p:attrNameLst>
                                          <p:attrName>style.visibility</p:attrName>
                                        </p:attrNameLst>
                                      </p:cBhvr>
                                      <p:to>
                                        <p:strVal val="visible"/>
                                      </p:to>
                                    </p:set>
                                    <p:anim calcmode="lin" valueType="num">
                                      <p:cBhvr additive="base">
                                        <p:cTn id="49"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5">
                                            <p:txEl>
                                              <p:pRg st="0" end="0"/>
                                            </p:txEl>
                                          </p:spTgt>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5">
                                            <p:txEl>
                                              <p:pRg st="1" end="1"/>
                                            </p:txEl>
                                          </p:spTgt>
                                        </p:tgtEl>
                                        <p:attrNameLst>
                                          <p:attrName>style.visibility</p:attrName>
                                        </p:attrNameLst>
                                      </p:cBhvr>
                                      <p:to>
                                        <p:strVal val="visible"/>
                                      </p:to>
                                    </p:set>
                                    <p:anim calcmode="lin" valueType="num">
                                      <p:cBhvr additive="base">
                                        <p:cTn id="5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4"/>
                                        </p:tgtEl>
                                        <p:attrNameLst>
                                          <p:attrName>style.visibility</p:attrName>
                                        </p:attrNameLst>
                                      </p:cBhvr>
                                      <p:to>
                                        <p:strVal val="visible"/>
                                      </p:to>
                                    </p:set>
                                    <p:anim calcmode="lin" valueType="num">
                                      <p:cBhvr additive="base">
                                        <p:cTn id="59" dur="500" fill="hold"/>
                                        <p:tgtEl>
                                          <p:spTgt spid="4"/>
                                        </p:tgtEl>
                                        <p:attrNameLst>
                                          <p:attrName>ppt_x</p:attrName>
                                        </p:attrNameLst>
                                      </p:cBhvr>
                                      <p:tavLst>
                                        <p:tav tm="0">
                                          <p:val>
                                            <p:strVal val="#ppt_x"/>
                                          </p:val>
                                        </p:tav>
                                        <p:tav tm="100000">
                                          <p:val>
                                            <p:strVal val="#ppt_x"/>
                                          </p:val>
                                        </p:tav>
                                      </p:tavLst>
                                    </p:anim>
                                    <p:anim calcmode="lin" valueType="num">
                                      <p:cBhvr additive="base">
                                        <p:cTn id="6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smtClean="0"/>
              <a:t>TE</a:t>
            </a:r>
            <a:r>
              <a:rPr lang="tr-TR" dirty="0" smtClean="0"/>
              <a:t>K</a:t>
            </a:r>
            <a:r>
              <a:rPr lang="hr-HR" dirty="0" smtClean="0"/>
              <a:t>NOLO</a:t>
            </a:r>
            <a:r>
              <a:rPr lang="tr-TR" dirty="0" smtClean="0"/>
              <a:t>Jİ</a:t>
            </a:r>
            <a:r>
              <a:rPr lang="hr-HR" dirty="0" smtClean="0"/>
              <a:t> </a:t>
            </a:r>
            <a:endParaRPr lang="en-GB" dirty="0"/>
          </a:p>
        </p:txBody>
      </p:sp>
      <p:sp>
        <p:nvSpPr>
          <p:cNvPr id="3" name="Rezervirano mjesto sadržaja 2"/>
          <p:cNvSpPr>
            <a:spLocks noGrp="1"/>
          </p:cNvSpPr>
          <p:nvPr>
            <p:ph sz="half" idx="1"/>
          </p:nvPr>
        </p:nvSpPr>
        <p:spPr/>
        <p:txBody>
          <a:bodyPr>
            <a:normAutofit/>
          </a:bodyPr>
          <a:lstStyle/>
          <a:p>
            <a:r>
              <a:rPr lang="tr-TR" altLang="en-US" sz="2400" dirty="0" smtClean="0"/>
              <a:t>Daha çok bilgisayar bilimlerini ilgilendirmiştir</a:t>
            </a:r>
            <a:r>
              <a:rPr lang="en-US" altLang="en-US" sz="2400" dirty="0" smtClean="0"/>
              <a:t> </a:t>
            </a:r>
            <a:endParaRPr lang="en-US" altLang="en-US" sz="2400" dirty="0"/>
          </a:p>
          <a:p>
            <a:pPr lvl="1"/>
            <a:r>
              <a:rPr lang="tr-TR" altLang="en-US" sz="2000" dirty="0" smtClean="0"/>
              <a:t>Örneğin:</a:t>
            </a:r>
            <a:r>
              <a:rPr lang="hr-HR" altLang="en-US" sz="2000" dirty="0" smtClean="0"/>
              <a:t> </a:t>
            </a:r>
            <a:r>
              <a:rPr lang="tr-TR" altLang="en-US" sz="2000" dirty="0" smtClean="0"/>
              <a:t>BE Özel İlgi Grubu </a:t>
            </a:r>
            <a:r>
              <a:rPr lang="hr-HR" altLang="en-US" sz="2000" dirty="0" smtClean="0"/>
              <a:t>– </a:t>
            </a:r>
            <a:r>
              <a:rPr lang="en-US" altLang="en-US" sz="2000" dirty="0" smtClean="0"/>
              <a:t>SIGIR,</a:t>
            </a:r>
            <a:r>
              <a:rPr lang="hr-HR" altLang="en-US" sz="2000" dirty="0" smtClean="0"/>
              <a:t> </a:t>
            </a:r>
            <a:r>
              <a:rPr lang="en-US" altLang="en-US" sz="2000" dirty="0" smtClean="0"/>
              <a:t>ACM</a:t>
            </a:r>
            <a:endParaRPr lang="en-US" altLang="en-US" sz="2000" dirty="0"/>
          </a:p>
          <a:p>
            <a:pPr lvl="1"/>
            <a:r>
              <a:rPr lang="tr-TR" altLang="en-US" dirty="0" smtClean="0"/>
              <a:t>BE araştırma toplulukları Çin, Kore ve Singapur’da ortaya çıkmıştır</a:t>
            </a:r>
            <a:endParaRPr lang="en-US" altLang="en-US" dirty="0"/>
          </a:p>
          <a:p>
            <a:r>
              <a:rPr lang="tr-TR" altLang="en-US" dirty="0" smtClean="0"/>
              <a:t>Herkes bilgiye erişir</a:t>
            </a:r>
            <a:endParaRPr lang="en-US" altLang="en-US" sz="2000" dirty="0"/>
          </a:p>
          <a:p>
            <a:pPr lvl="1"/>
            <a:r>
              <a:rPr lang="tr-TR" altLang="en-US" dirty="0" smtClean="0"/>
              <a:t>Arama motorları, veri madenciliği, doğal dil işleme, yapay zeka, bilgisayar grafikleri ...</a:t>
            </a:r>
            <a:endParaRPr lang="en-GB" dirty="0"/>
          </a:p>
        </p:txBody>
      </p:sp>
      <p:sp>
        <p:nvSpPr>
          <p:cNvPr id="4" name="Rezervirano mjesto sadržaja 3"/>
          <p:cNvSpPr>
            <a:spLocks noGrp="1"/>
          </p:cNvSpPr>
          <p:nvPr>
            <p:ph sz="half" idx="2"/>
          </p:nvPr>
        </p:nvSpPr>
        <p:spPr/>
        <p:txBody>
          <a:bodyPr>
            <a:normAutofit/>
          </a:bodyPr>
          <a:lstStyle/>
          <a:p>
            <a:r>
              <a:rPr lang="hr-HR" altLang="en-US" dirty="0" smtClean="0"/>
              <a:t> </a:t>
            </a:r>
            <a:r>
              <a:rPr lang="hr-HR" altLang="en-US" dirty="0" err="1"/>
              <a:t>Gerald</a:t>
            </a:r>
            <a:r>
              <a:rPr lang="hr-HR" altLang="en-US" dirty="0"/>
              <a:t> </a:t>
            </a:r>
            <a:r>
              <a:rPr lang="hr-HR" altLang="en-US" dirty="0" err="1" smtClean="0"/>
              <a:t>Salton</a:t>
            </a:r>
            <a:r>
              <a:rPr lang="hr-HR" altLang="en-US" dirty="0" smtClean="0"/>
              <a:t> (</a:t>
            </a:r>
            <a:r>
              <a:rPr lang="en-US" altLang="en-US" dirty="0" smtClean="0"/>
              <a:t>1927-1995</a:t>
            </a:r>
            <a:r>
              <a:rPr lang="hr-HR" altLang="en-US" dirty="0" smtClean="0"/>
              <a:t>)</a:t>
            </a:r>
          </a:p>
          <a:p>
            <a:endParaRPr lang="hr-HR" dirty="0"/>
          </a:p>
          <a:p>
            <a:endParaRPr lang="en-GB" dirty="0"/>
          </a:p>
        </p:txBody>
      </p:sp>
      <p:pic>
        <p:nvPicPr>
          <p:cNvPr id="5" name="Picture 5" descr="Salt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59561" y="2687637"/>
            <a:ext cx="2916238" cy="356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zervirano mjesto podnožja 5"/>
          <p:cNvSpPr>
            <a:spLocks noGrp="1"/>
          </p:cNvSpPr>
          <p:nvPr>
            <p:ph type="ftr" sz="quarter" idx="11"/>
          </p:nvPr>
        </p:nvSpPr>
        <p:spPr/>
        <p:txBody>
          <a:bodyPr/>
          <a:lstStyle/>
          <a:p>
            <a:r>
              <a:rPr lang="en-GB" smtClean="0"/>
              <a:t>Aparac-Jelusic, Faletar Tanackovic and Mandl, 2018</a:t>
            </a:r>
            <a:endParaRPr lang="en-US"/>
          </a:p>
        </p:txBody>
      </p:sp>
    </p:spTree>
    <p:extLst>
      <p:ext uri="{BB962C8B-B14F-4D97-AF65-F5344CB8AC3E}">
        <p14:creationId xmlns:p14="http://schemas.microsoft.com/office/powerpoint/2010/main" val="3704041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4">
                                            <p:txEl>
                                              <p:pRg st="0" end="0"/>
                                            </p:txEl>
                                          </p:spTgt>
                                        </p:tgtEl>
                                        <p:attrNameLst>
                                          <p:attrName>style.visibility</p:attrName>
                                        </p:attrNameLst>
                                      </p:cBhvr>
                                      <p:to>
                                        <p:strVal val="visible"/>
                                      </p:to>
                                    </p:set>
                                    <p:anim calcmode="lin" valueType="num">
                                      <p:cBhvr additive="base">
                                        <p:cTn id="29"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additive="base">
                                        <p:cTn id="35" dur="500" fill="hold"/>
                                        <p:tgtEl>
                                          <p:spTgt spid="5"/>
                                        </p:tgtEl>
                                        <p:attrNameLst>
                                          <p:attrName>ppt_x</p:attrName>
                                        </p:attrNameLst>
                                      </p:cBhvr>
                                      <p:tavLst>
                                        <p:tav tm="0">
                                          <p:val>
                                            <p:strVal val="#ppt_x"/>
                                          </p:val>
                                        </p:tav>
                                        <p:tav tm="100000">
                                          <p:val>
                                            <p:strVal val="#ppt_x"/>
                                          </p:val>
                                        </p:tav>
                                      </p:tavLst>
                                    </p:anim>
                                    <p:anim calcmode="lin" valueType="num">
                                      <p:cBhvr additive="base">
                                        <p:cTn id="3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tr-TR" dirty="0" smtClean="0"/>
              <a:t>BİLGİ</a:t>
            </a:r>
            <a:endParaRPr lang="en-GB" dirty="0"/>
          </a:p>
        </p:txBody>
      </p:sp>
      <p:sp>
        <p:nvSpPr>
          <p:cNvPr id="3" name="Rezervirano mjesto sadržaja 2"/>
          <p:cNvSpPr>
            <a:spLocks noGrp="1"/>
          </p:cNvSpPr>
          <p:nvPr>
            <p:ph idx="1"/>
          </p:nvPr>
        </p:nvSpPr>
        <p:spPr/>
        <p:txBody>
          <a:bodyPr>
            <a:normAutofit/>
          </a:bodyPr>
          <a:lstStyle/>
          <a:p>
            <a:r>
              <a:rPr lang="tr-TR" altLang="en-US" dirty="0" smtClean="0"/>
              <a:t>Araştırma alanları</a:t>
            </a:r>
            <a:endParaRPr lang="en-US" altLang="en-US" dirty="0"/>
          </a:p>
          <a:p>
            <a:pPr lvl="1"/>
            <a:r>
              <a:rPr lang="tr-TR" altLang="en-US" dirty="0" smtClean="0"/>
              <a:t>Temel bir fenomen olarak</a:t>
            </a:r>
            <a:r>
              <a:rPr lang="en-US" altLang="en-US" dirty="0" smtClean="0"/>
              <a:t> </a:t>
            </a:r>
            <a:r>
              <a:rPr lang="en-US" altLang="en-US" dirty="0"/>
              <a:t>– </a:t>
            </a:r>
            <a:r>
              <a:rPr lang="tr-TR" altLang="en-US" dirty="0" smtClean="0"/>
              <a:t>çok büyük aşama kaydedilememiştir</a:t>
            </a:r>
            <a:endParaRPr lang="en-US" altLang="en-US" dirty="0"/>
          </a:p>
          <a:p>
            <a:pPr lvl="2"/>
            <a:r>
              <a:rPr lang="en-US" altLang="en-US" dirty="0" smtClean="0"/>
              <a:t>Shannon‘</a:t>
            </a:r>
            <a:r>
              <a:rPr lang="tr-TR" altLang="en-US" dirty="0" smtClean="0"/>
              <a:t>ın ölçümleri gibi BB’de çok başarılı olmamıştır </a:t>
            </a:r>
            <a:endParaRPr lang="en-US" altLang="en-US" dirty="0"/>
          </a:p>
          <a:p>
            <a:pPr lvl="2"/>
            <a:r>
              <a:rPr lang="tr-TR" altLang="en-US" dirty="0"/>
              <a:t>e</a:t>
            </a:r>
            <a:r>
              <a:rPr lang="tr-TR" altLang="en-US" dirty="0" smtClean="0"/>
              <a:t>tkiler üzerinde yoğunlaşma</a:t>
            </a:r>
            <a:endParaRPr lang="en-US" altLang="en-US" dirty="0"/>
          </a:p>
          <a:p>
            <a:pPr lvl="2"/>
            <a:r>
              <a:rPr lang="tr-TR" altLang="en-US" dirty="0" smtClean="0"/>
              <a:t>Son zamanlarda bu alanda temel araştırmalarda aşama olmamıştır </a:t>
            </a:r>
            <a:endParaRPr lang="en-US" altLang="en-US" dirty="0" smtClean="0"/>
          </a:p>
          <a:p>
            <a:pPr lvl="1"/>
            <a:r>
              <a:rPr lang="tr-TR" altLang="en-US" dirty="0" smtClean="0"/>
              <a:t>Bilginin temsili </a:t>
            </a:r>
            <a:endParaRPr lang="en-US" altLang="en-US" dirty="0" smtClean="0"/>
          </a:p>
          <a:p>
            <a:pPr lvl="2"/>
            <a:r>
              <a:rPr lang="tr-TR" altLang="en-US" dirty="0" smtClean="0"/>
              <a:t>Bilgi erişim ile ilgili geniş bir alan </a:t>
            </a:r>
            <a:endParaRPr lang="hr-HR" altLang="en-US" dirty="0" smtClean="0"/>
          </a:p>
          <a:p>
            <a:pPr lvl="2"/>
            <a:r>
              <a:rPr lang="tr-TR" altLang="en-US" dirty="0" smtClean="0"/>
              <a:t>Kütüphanecilik yaklaşımı </a:t>
            </a:r>
            <a:endParaRPr lang="en-US" altLang="en-US" dirty="0"/>
          </a:p>
          <a:p>
            <a:pPr lvl="2"/>
            <a:r>
              <a:rPr lang="en-US" altLang="en-US" dirty="0"/>
              <a:t>metadata</a:t>
            </a:r>
          </a:p>
          <a:p>
            <a:pPr lvl="1"/>
            <a:r>
              <a:rPr lang="en-US" altLang="en-US" dirty="0" err="1" smtClean="0"/>
              <a:t>bibliometri</a:t>
            </a:r>
            <a:endParaRPr lang="en-US" altLang="en-US" dirty="0"/>
          </a:p>
          <a:p>
            <a:pPr lvl="2"/>
            <a:r>
              <a:rPr lang="tr-TR" altLang="en-US" dirty="0" smtClean="0"/>
              <a:t>literatürün yapısı</a:t>
            </a:r>
            <a:endParaRPr lang="en-US" altLang="en-US" dirty="0"/>
          </a:p>
        </p:txBody>
      </p:sp>
      <p:sp>
        <p:nvSpPr>
          <p:cNvPr id="4" name="Rezervirano mjesto podnožja 3"/>
          <p:cNvSpPr>
            <a:spLocks noGrp="1"/>
          </p:cNvSpPr>
          <p:nvPr>
            <p:ph type="ftr" sz="quarter" idx="11"/>
          </p:nvPr>
        </p:nvSpPr>
        <p:spPr/>
        <p:txBody>
          <a:bodyPr/>
          <a:lstStyle/>
          <a:p>
            <a:r>
              <a:rPr lang="en-GB" smtClean="0"/>
              <a:t>Aparac-Jelusic, Faletar Tanackovic and Mandl, 2018</a:t>
            </a:r>
            <a:endParaRPr lang="en-US"/>
          </a:p>
        </p:txBody>
      </p:sp>
    </p:spTree>
    <p:extLst>
      <p:ext uri="{BB962C8B-B14F-4D97-AF65-F5344CB8AC3E}">
        <p14:creationId xmlns:p14="http://schemas.microsoft.com/office/powerpoint/2010/main" val="2094358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 calcmode="lin" valueType="num">
                                      <p:cBhvr additive="base">
                                        <p:cTn id="4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7" end="7"/>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3">
                                            <p:txEl>
                                              <p:pRg st="8" end="8"/>
                                            </p:txEl>
                                          </p:spTgt>
                                        </p:tgtEl>
                                        <p:attrNameLst>
                                          <p:attrName>style.visibility</p:attrName>
                                        </p:attrNameLst>
                                      </p:cBhvr>
                                      <p:to>
                                        <p:strVal val="visible"/>
                                      </p:to>
                                    </p:set>
                                    <p:anim calcmode="lin" valueType="num">
                                      <p:cBhvr additive="base">
                                        <p:cTn id="4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3">
                                            <p:txEl>
                                              <p:pRg st="9" end="9"/>
                                            </p:txEl>
                                          </p:spTgt>
                                        </p:tgtEl>
                                        <p:attrNameLst>
                                          <p:attrName>style.visibility</p:attrName>
                                        </p:attrNameLst>
                                      </p:cBhvr>
                                      <p:to>
                                        <p:strVal val="visible"/>
                                      </p:to>
                                    </p:set>
                                    <p:anim calcmode="lin" valueType="num">
                                      <p:cBhvr additive="base">
                                        <p:cTn id="5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3">
                                            <p:txEl>
                                              <p:pRg st="9" end="9"/>
                                            </p:txEl>
                                          </p:spTgt>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3">
                                            <p:txEl>
                                              <p:pRg st="10" end="10"/>
                                            </p:txEl>
                                          </p:spTgt>
                                        </p:tgtEl>
                                        <p:attrNameLst>
                                          <p:attrName>style.visibility</p:attrName>
                                        </p:attrNameLst>
                                      </p:cBhvr>
                                      <p:to>
                                        <p:strVal val="visible"/>
                                      </p:to>
                                    </p:set>
                                    <p:anim calcmode="lin" valueType="num">
                                      <p:cBhvr additive="base">
                                        <p:cTn id="55"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tr-TR" dirty="0" smtClean="0"/>
              <a:t>BİLGİ</a:t>
            </a:r>
            <a:endParaRPr lang="en-GB" dirty="0"/>
          </a:p>
        </p:txBody>
      </p:sp>
      <p:sp>
        <p:nvSpPr>
          <p:cNvPr id="3" name="Rezervirano mjesto sadržaja 2"/>
          <p:cNvSpPr>
            <a:spLocks noGrp="1"/>
          </p:cNvSpPr>
          <p:nvPr>
            <p:ph idx="1"/>
          </p:nvPr>
        </p:nvSpPr>
        <p:spPr/>
        <p:txBody>
          <a:bodyPr>
            <a:normAutofit/>
          </a:bodyPr>
          <a:lstStyle/>
          <a:p>
            <a:r>
              <a:rPr lang="tr-TR" altLang="en-US" dirty="0" smtClean="0"/>
              <a:t>Herkes sezgileriyle anlar </a:t>
            </a:r>
            <a:endParaRPr lang="hr-HR" altLang="en-US" dirty="0"/>
          </a:p>
          <a:p>
            <a:r>
              <a:rPr lang="tr-TR" altLang="en-US" dirty="0"/>
              <a:t>Ç</a:t>
            </a:r>
            <a:r>
              <a:rPr lang="tr-TR" altLang="en-US" dirty="0" smtClean="0"/>
              <a:t>ok iyi ifade edilmemiştir</a:t>
            </a:r>
            <a:endParaRPr lang="en-US" altLang="en-US" dirty="0"/>
          </a:p>
          <a:p>
            <a:pPr lvl="1"/>
            <a:r>
              <a:rPr lang="tr-TR" altLang="en-US" sz="2000" dirty="0" smtClean="0"/>
              <a:t>Çeşitli görüşler ve modeller ortaya çıktı </a:t>
            </a:r>
            <a:endParaRPr lang="en-US" altLang="en-US" sz="2000" dirty="0"/>
          </a:p>
          <a:p>
            <a:pPr lvl="2"/>
            <a:r>
              <a:rPr lang="en-US" altLang="en-US" sz="2000" dirty="0">
                <a:solidFill>
                  <a:srgbClr val="FF0000"/>
                </a:solidFill>
              </a:rPr>
              <a:t>Shannon</a:t>
            </a:r>
            <a:r>
              <a:rPr lang="en-US" altLang="en-US" sz="2000" dirty="0">
                <a:solidFill>
                  <a:srgbClr val="FF9900"/>
                </a:solidFill>
              </a:rPr>
              <a:t>:</a:t>
            </a:r>
            <a:r>
              <a:rPr lang="en-US" altLang="en-US" sz="2000" dirty="0"/>
              <a:t> </a:t>
            </a:r>
            <a:r>
              <a:rPr lang="tr-TR" altLang="en-US" sz="2000" dirty="0" smtClean="0"/>
              <a:t>kaynak-kanal-hedef </a:t>
            </a:r>
            <a:endParaRPr lang="en-US" altLang="en-US" sz="2000" dirty="0"/>
          </a:p>
          <a:p>
            <a:pPr lvl="3"/>
            <a:r>
              <a:rPr lang="tr-TR" altLang="en-US" sz="2000" dirty="0" smtClean="0"/>
              <a:t>Sinyal içerik değildir </a:t>
            </a:r>
            <a:endParaRPr lang="en-US" altLang="en-US" sz="2000" dirty="0"/>
          </a:p>
          <a:p>
            <a:pPr lvl="2"/>
            <a:r>
              <a:rPr lang="tr-TR" altLang="en-US" sz="2000" dirty="0" smtClean="0">
                <a:solidFill>
                  <a:srgbClr val="FF0000"/>
                </a:solidFill>
              </a:rPr>
              <a:t>Bilişsel</a:t>
            </a:r>
            <a:r>
              <a:rPr lang="en-US" altLang="en-US" sz="2000" dirty="0" smtClean="0">
                <a:solidFill>
                  <a:srgbClr val="FF0000"/>
                </a:solidFill>
              </a:rPr>
              <a:t>:</a:t>
            </a:r>
            <a:r>
              <a:rPr lang="en-US" altLang="en-US" sz="2000" dirty="0" smtClean="0"/>
              <a:t> </a:t>
            </a:r>
            <a:r>
              <a:rPr lang="tr-TR" altLang="en-US" sz="2000" dirty="0" smtClean="0"/>
              <a:t>bilişsel yapıdaki değişiklikler </a:t>
            </a:r>
            <a:endParaRPr lang="en-US" altLang="en-US" sz="2000" dirty="0"/>
          </a:p>
          <a:p>
            <a:pPr lvl="3"/>
            <a:r>
              <a:rPr lang="tr-TR" altLang="en-US" sz="2000" dirty="0" smtClean="0"/>
              <a:t>İçerik işleme &amp; etkileri </a:t>
            </a:r>
            <a:endParaRPr lang="en-US" altLang="en-US" sz="2000" dirty="0"/>
          </a:p>
          <a:p>
            <a:pPr lvl="2"/>
            <a:r>
              <a:rPr lang="en-US" altLang="en-US" sz="2000" dirty="0" smtClean="0">
                <a:solidFill>
                  <a:srgbClr val="FF0000"/>
                </a:solidFill>
              </a:rPr>
              <a:t>So</a:t>
            </a:r>
            <a:r>
              <a:rPr lang="tr-TR" altLang="en-US" sz="2000" dirty="0" smtClean="0">
                <a:solidFill>
                  <a:srgbClr val="FF0000"/>
                </a:solidFill>
              </a:rPr>
              <a:t>syal</a:t>
            </a:r>
            <a:r>
              <a:rPr lang="en-US" altLang="en-US" sz="2000" dirty="0" smtClean="0">
                <a:solidFill>
                  <a:srgbClr val="FF0000"/>
                </a:solidFill>
              </a:rPr>
              <a:t>:</a:t>
            </a:r>
            <a:r>
              <a:rPr lang="en-US" altLang="en-US" sz="2000" dirty="0" smtClean="0"/>
              <a:t> </a:t>
            </a:r>
            <a:r>
              <a:rPr lang="tr-TR" altLang="en-US" sz="2000" dirty="0" smtClean="0"/>
              <a:t>bağlam, durum </a:t>
            </a:r>
            <a:r>
              <a:rPr lang="en-US" altLang="en-US" sz="2000" dirty="0" smtClean="0"/>
              <a:t> </a:t>
            </a:r>
            <a:endParaRPr lang="en-US" altLang="en-US" sz="2000" dirty="0"/>
          </a:p>
          <a:p>
            <a:pPr lvl="3"/>
            <a:r>
              <a:rPr lang="tr-TR" altLang="en-US" sz="2000" dirty="0" smtClean="0"/>
              <a:t>Bilgi arama, görevler</a:t>
            </a:r>
            <a:endParaRPr lang="en-GB" dirty="0"/>
          </a:p>
        </p:txBody>
      </p:sp>
      <p:sp>
        <p:nvSpPr>
          <p:cNvPr id="4" name="Rezervirano mjesto podnožja 3"/>
          <p:cNvSpPr>
            <a:spLocks noGrp="1"/>
          </p:cNvSpPr>
          <p:nvPr>
            <p:ph type="ftr" sz="quarter" idx="11"/>
          </p:nvPr>
        </p:nvSpPr>
        <p:spPr/>
        <p:txBody>
          <a:bodyPr/>
          <a:lstStyle/>
          <a:p>
            <a:r>
              <a:rPr lang="en-GB" smtClean="0"/>
              <a:t>Aparac-Jelusic, Faletar Tanackovic and Mandl, 2018</a:t>
            </a:r>
            <a:endParaRPr lang="en-US"/>
          </a:p>
        </p:txBody>
      </p:sp>
    </p:spTree>
    <p:extLst>
      <p:ext uri="{BB962C8B-B14F-4D97-AF65-F5344CB8AC3E}">
        <p14:creationId xmlns:p14="http://schemas.microsoft.com/office/powerpoint/2010/main" val="2258651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 calcmode="lin" valueType="num">
                                      <p:cBhvr additive="base">
                                        <p:cTn id="3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 calcmode="lin" valueType="num">
                                      <p:cBhvr additive="base">
                                        <p:cTn id="3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3">
                                            <p:txEl>
                                              <p:pRg st="7" end="7"/>
                                            </p:txEl>
                                          </p:spTgt>
                                        </p:tgtEl>
                                        <p:attrNameLst>
                                          <p:attrName>style.visibility</p:attrName>
                                        </p:attrNameLst>
                                      </p:cBhvr>
                                      <p:to>
                                        <p:strVal val="visible"/>
                                      </p:to>
                                    </p:set>
                                    <p:anim calcmode="lin" valueType="num">
                                      <p:cBhvr additive="base">
                                        <p:cTn id="4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7" end="7"/>
                                            </p:txEl>
                                          </p:spTgt>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 calcmode="lin" valueType="num">
                                      <p:cBhvr additive="base">
                                        <p:cTn id="4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4294967295"/>
          </p:nvPr>
        </p:nvSpPr>
        <p:spPr/>
        <p:txBody>
          <a:bodyPr/>
          <a:lstStyle/>
          <a:p>
            <a:r>
              <a:rPr lang="en-GB" altLang="de-DE" smtClean="0"/>
              <a:t>Aparac-Jelusic, Faletar Tanackovic and Mandl, 2018</a:t>
            </a:r>
            <a:endParaRPr lang="en-US" altLang="de-DE"/>
          </a:p>
        </p:txBody>
      </p:sp>
      <p:sp>
        <p:nvSpPr>
          <p:cNvPr id="245762" name="Rectangle 2"/>
          <p:cNvSpPr>
            <a:spLocks noGrp="1" noChangeArrowheads="1"/>
          </p:cNvSpPr>
          <p:nvPr>
            <p:ph type="title"/>
          </p:nvPr>
        </p:nvSpPr>
        <p:spPr>
          <a:xfrm>
            <a:off x="1524000" y="274638"/>
            <a:ext cx="9144000" cy="1143000"/>
          </a:xfrm>
        </p:spPr>
        <p:txBody>
          <a:bodyPr/>
          <a:lstStyle/>
          <a:p>
            <a:r>
              <a:rPr lang="tr-TR" altLang="de-DE" dirty="0" smtClean="0"/>
              <a:t>Bilgi</a:t>
            </a:r>
            <a:r>
              <a:rPr lang="en-US" altLang="de-DE" dirty="0" smtClean="0"/>
              <a:t> </a:t>
            </a:r>
            <a:r>
              <a:rPr lang="en-US" altLang="de-DE" dirty="0" err="1" smtClean="0"/>
              <a:t>manifesta</a:t>
            </a:r>
            <a:r>
              <a:rPr lang="tr-TR" altLang="de-DE" dirty="0" smtClean="0"/>
              <a:t>syon</a:t>
            </a:r>
            <a:r>
              <a:rPr lang="en-US" altLang="de-DE" dirty="0" smtClean="0"/>
              <a:t> </a:t>
            </a:r>
            <a:r>
              <a:rPr lang="en-US" altLang="de-DE" sz="2000" dirty="0"/>
              <a:t>(Buckland)</a:t>
            </a:r>
          </a:p>
        </p:txBody>
      </p:sp>
      <p:sp>
        <p:nvSpPr>
          <p:cNvPr id="245763" name="Rectangle 3"/>
          <p:cNvSpPr>
            <a:spLocks noGrp="1" noChangeArrowheads="1"/>
          </p:cNvSpPr>
          <p:nvPr>
            <p:ph type="body" idx="1"/>
          </p:nvPr>
        </p:nvSpPr>
        <p:spPr>
          <a:xfrm>
            <a:off x="1981200" y="1567334"/>
            <a:ext cx="8229600" cy="4525963"/>
          </a:xfrm>
        </p:spPr>
        <p:txBody>
          <a:bodyPr>
            <a:normAutofit/>
          </a:bodyPr>
          <a:lstStyle/>
          <a:p>
            <a:r>
              <a:rPr lang="tr-TR" altLang="de-DE" sz="2400" dirty="0" smtClean="0"/>
              <a:t>Bilgi bir </a:t>
            </a:r>
            <a:r>
              <a:rPr lang="tr-TR" altLang="de-DE" sz="2400" b="1" dirty="0" smtClean="0"/>
              <a:t>şey</a:t>
            </a:r>
            <a:r>
              <a:rPr lang="tr-TR" altLang="de-DE" sz="2400" dirty="0" smtClean="0"/>
              <a:t> olarak </a:t>
            </a:r>
            <a:endParaRPr lang="en-US" altLang="de-DE" sz="2400" b="1" dirty="0"/>
          </a:p>
          <a:p>
            <a:pPr lvl="1"/>
            <a:r>
              <a:rPr lang="tr-TR" altLang="de-DE" sz="2000" dirty="0" smtClean="0"/>
              <a:t>Veri, bilgi içeren belgeler</a:t>
            </a:r>
            <a:r>
              <a:rPr lang="en-US" altLang="de-DE" sz="2000" dirty="0" smtClean="0"/>
              <a:t> – </a:t>
            </a:r>
            <a:r>
              <a:rPr lang="tr-TR" altLang="de-DE" sz="2000" dirty="0" smtClean="0"/>
              <a:t>somut</a:t>
            </a:r>
            <a:endParaRPr lang="en-US" altLang="de-DE" sz="2000" dirty="0"/>
          </a:p>
          <a:p>
            <a:pPr lvl="2"/>
            <a:r>
              <a:rPr lang="tr-TR" altLang="de-DE" dirty="0" smtClean="0"/>
              <a:t>Nesnelerden iletilen potensiyel bilgi kastedilir</a:t>
            </a:r>
            <a:endParaRPr lang="en-US" altLang="de-DE" dirty="0"/>
          </a:p>
          <a:p>
            <a:r>
              <a:rPr lang="tr-TR" altLang="de-DE" sz="2400" dirty="0" smtClean="0"/>
              <a:t>Bilgi bir </a:t>
            </a:r>
            <a:r>
              <a:rPr lang="tr-TR" altLang="de-DE" sz="2400" b="1" dirty="0" smtClean="0"/>
              <a:t>işlem</a:t>
            </a:r>
            <a:r>
              <a:rPr lang="tr-TR" altLang="de-DE" sz="2400" dirty="0" smtClean="0"/>
              <a:t>/</a:t>
            </a:r>
            <a:r>
              <a:rPr lang="tr-TR" altLang="de-DE" sz="2400" b="1" dirty="0" smtClean="0"/>
              <a:t>süreç</a:t>
            </a:r>
            <a:r>
              <a:rPr lang="tr-TR" altLang="de-DE" sz="2400" dirty="0" smtClean="0"/>
              <a:t> olarak</a:t>
            </a:r>
            <a:endParaRPr lang="en-US" altLang="de-DE" sz="2400" b="1" dirty="0"/>
          </a:p>
          <a:p>
            <a:pPr lvl="1"/>
            <a:r>
              <a:rPr lang="tr-TR" altLang="de-DE" sz="2000" dirty="0" smtClean="0"/>
              <a:t>Birinin bildiği bilgilendiği zaman değişir</a:t>
            </a:r>
            <a:r>
              <a:rPr lang="en-US" altLang="de-DE" sz="2000" dirty="0" smtClean="0"/>
              <a:t>; “</a:t>
            </a:r>
            <a:r>
              <a:rPr lang="tr-TR" altLang="de-DE" sz="2000" dirty="0" smtClean="0"/>
              <a:t>bilgilendirme eylemi</a:t>
            </a:r>
            <a:r>
              <a:rPr lang="en-US" altLang="de-DE" sz="2000" dirty="0" smtClean="0"/>
              <a:t>” </a:t>
            </a:r>
            <a:endParaRPr lang="en-US" altLang="de-DE" sz="2000" dirty="0"/>
          </a:p>
          <a:p>
            <a:pPr lvl="2"/>
            <a:r>
              <a:rPr lang="tr-TR" altLang="de-DE" dirty="0" smtClean="0"/>
              <a:t>Bilişsel değişimleri kasteder</a:t>
            </a:r>
            <a:r>
              <a:rPr lang="en-US" altLang="de-DE" dirty="0" smtClean="0"/>
              <a:t> </a:t>
            </a:r>
            <a:r>
              <a:rPr lang="en-US" altLang="de-DE" dirty="0"/>
              <a:t>+ </a:t>
            </a:r>
            <a:r>
              <a:rPr lang="tr-TR" altLang="de-DE" dirty="0" smtClean="0"/>
              <a:t>yapma süreci </a:t>
            </a:r>
            <a:endParaRPr lang="en-US" altLang="de-DE" dirty="0"/>
          </a:p>
          <a:p>
            <a:r>
              <a:rPr lang="tr-TR" altLang="de-DE" sz="2400" dirty="0" smtClean="0"/>
              <a:t>Bilgi </a:t>
            </a:r>
            <a:r>
              <a:rPr lang="en-US" altLang="de-DE" sz="2400" b="1" dirty="0" smtClean="0"/>
              <a:t>knowledge</a:t>
            </a:r>
            <a:r>
              <a:rPr lang="tr-TR" altLang="de-DE" sz="2400" b="1" dirty="0" smtClean="0"/>
              <a:t> </a:t>
            </a:r>
            <a:r>
              <a:rPr lang="tr-TR" altLang="de-DE" sz="2400" dirty="0" smtClean="0"/>
              <a:t>olarak</a:t>
            </a:r>
            <a:endParaRPr lang="en-US" altLang="de-DE" sz="2400" dirty="0"/>
          </a:p>
          <a:p>
            <a:pPr lvl="1"/>
            <a:r>
              <a:rPr lang="tr-TR" altLang="de-DE" sz="2000" dirty="0" smtClean="0"/>
              <a:t>X hakkında iletilen bilgi </a:t>
            </a:r>
            <a:endParaRPr lang="en-US" altLang="de-DE" sz="2000" dirty="0" smtClean="0"/>
          </a:p>
          <a:p>
            <a:pPr lvl="2"/>
            <a:r>
              <a:rPr lang="tr-TR" altLang="de-DE" dirty="0" smtClean="0"/>
              <a:t>İletilen şeyi kasteder</a:t>
            </a:r>
            <a:r>
              <a:rPr lang="en-US" altLang="de-DE" dirty="0" smtClean="0"/>
              <a:t> – </a:t>
            </a:r>
            <a:r>
              <a:rPr lang="tr-TR" altLang="de-DE" dirty="0" smtClean="0"/>
              <a:t>soyut</a:t>
            </a:r>
            <a:endParaRPr lang="en-US" altLang="de-DE" dirty="0"/>
          </a:p>
          <a:p>
            <a:pPr lvl="1"/>
            <a:endParaRPr lang="en-US" altLang="de-DE" sz="2000" dirty="0"/>
          </a:p>
        </p:txBody>
      </p:sp>
    </p:spTree>
    <p:extLst>
      <p:ext uri="{BB962C8B-B14F-4D97-AF65-F5344CB8AC3E}">
        <p14:creationId xmlns:p14="http://schemas.microsoft.com/office/powerpoint/2010/main" val="2282171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45763">
                                            <p:txEl>
                                              <p:pRg st="0" end="0"/>
                                            </p:txEl>
                                          </p:spTgt>
                                        </p:tgtEl>
                                        <p:attrNameLst>
                                          <p:attrName>style.visibility</p:attrName>
                                        </p:attrNameLst>
                                      </p:cBhvr>
                                      <p:to>
                                        <p:strVal val="visible"/>
                                      </p:to>
                                    </p:set>
                                    <p:anim calcmode="lin" valueType="num">
                                      <p:cBhvr additive="base">
                                        <p:cTn id="7" dur="500" fill="hold"/>
                                        <p:tgtEl>
                                          <p:spTgt spid="24576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4576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45763">
                                            <p:txEl>
                                              <p:pRg st="1" end="1"/>
                                            </p:txEl>
                                          </p:spTgt>
                                        </p:tgtEl>
                                        <p:attrNameLst>
                                          <p:attrName>style.visibility</p:attrName>
                                        </p:attrNameLst>
                                      </p:cBhvr>
                                      <p:to>
                                        <p:strVal val="visible"/>
                                      </p:to>
                                    </p:set>
                                    <p:anim calcmode="lin" valueType="num">
                                      <p:cBhvr additive="base">
                                        <p:cTn id="11" dur="500" fill="hold"/>
                                        <p:tgtEl>
                                          <p:spTgt spid="24576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4576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45763">
                                            <p:txEl>
                                              <p:pRg st="2" end="2"/>
                                            </p:txEl>
                                          </p:spTgt>
                                        </p:tgtEl>
                                        <p:attrNameLst>
                                          <p:attrName>style.visibility</p:attrName>
                                        </p:attrNameLst>
                                      </p:cBhvr>
                                      <p:to>
                                        <p:strVal val="visible"/>
                                      </p:to>
                                    </p:set>
                                    <p:anim calcmode="lin" valueType="num">
                                      <p:cBhvr additive="base">
                                        <p:cTn id="15" dur="500" fill="hold"/>
                                        <p:tgtEl>
                                          <p:spTgt spid="24576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4576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245763">
                                            <p:txEl>
                                              <p:pRg st="3" end="3"/>
                                            </p:txEl>
                                          </p:spTgt>
                                        </p:tgtEl>
                                        <p:attrNameLst>
                                          <p:attrName>style.visibility</p:attrName>
                                        </p:attrNameLst>
                                      </p:cBhvr>
                                      <p:to>
                                        <p:strVal val="visible"/>
                                      </p:to>
                                    </p:set>
                                    <p:anim calcmode="lin" valueType="num">
                                      <p:cBhvr additive="base">
                                        <p:cTn id="21" dur="500" fill="hold"/>
                                        <p:tgtEl>
                                          <p:spTgt spid="24576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45763">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245763">
                                            <p:txEl>
                                              <p:pRg st="4" end="4"/>
                                            </p:txEl>
                                          </p:spTgt>
                                        </p:tgtEl>
                                        <p:attrNameLst>
                                          <p:attrName>style.visibility</p:attrName>
                                        </p:attrNameLst>
                                      </p:cBhvr>
                                      <p:to>
                                        <p:strVal val="visible"/>
                                      </p:to>
                                    </p:set>
                                    <p:anim calcmode="lin" valueType="num">
                                      <p:cBhvr additive="base">
                                        <p:cTn id="25" dur="500" fill="hold"/>
                                        <p:tgtEl>
                                          <p:spTgt spid="24576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45763">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763">
                                            <p:txEl>
                                              <p:pRg st="5" end="5"/>
                                            </p:txEl>
                                          </p:spTgt>
                                        </p:tgtEl>
                                        <p:attrNameLst>
                                          <p:attrName>style.visibility</p:attrName>
                                        </p:attrNameLst>
                                      </p:cBhvr>
                                      <p:to>
                                        <p:strVal val="visible"/>
                                      </p:to>
                                    </p:set>
                                    <p:anim calcmode="lin" valueType="num">
                                      <p:cBhvr additive="base">
                                        <p:cTn id="29" dur="500" fill="hold"/>
                                        <p:tgtEl>
                                          <p:spTgt spid="24576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24576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245763">
                                            <p:txEl>
                                              <p:pRg st="6" end="6"/>
                                            </p:txEl>
                                          </p:spTgt>
                                        </p:tgtEl>
                                        <p:attrNameLst>
                                          <p:attrName>style.visibility</p:attrName>
                                        </p:attrNameLst>
                                      </p:cBhvr>
                                      <p:to>
                                        <p:strVal val="visible"/>
                                      </p:to>
                                    </p:set>
                                    <p:anim calcmode="lin" valueType="num">
                                      <p:cBhvr additive="base">
                                        <p:cTn id="35" dur="500" fill="hold"/>
                                        <p:tgtEl>
                                          <p:spTgt spid="245763">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245763">
                                            <p:txEl>
                                              <p:pRg st="6" end="6"/>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245763">
                                            <p:txEl>
                                              <p:pRg st="7" end="7"/>
                                            </p:txEl>
                                          </p:spTgt>
                                        </p:tgtEl>
                                        <p:attrNameLst>
                                          <p:attrName>style.visibility</p:attrName>
                                        </p:attrNameLst>
                                      </p:cBhvr>
                                      <p:to>
                                        <p:strVal val="visible"/>
                                      </p:to>
                                    </p:set>
                                    <p:anim calcmode="lin" valueType="num">
                                      <p:cBhvr additive="base">
                                        <p:cTn id="39" dur="500" fill="hold"/>
                                        <p:tgtEl>
                                          <p:spTgt spid="245763">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245763">
                                            <p:txEl>
                                              <p:pRg st="7" end="7"/>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245763">
                                            <p:txEl>
                                              <p:pRg st="8" end="8"/>
                                            </p:txEl>
                                          </p:spTgt>
                                        </p:tgtEl>
                                        <p:attrNameLst>
                                          <p:attrName>style.visibility</p:attrName>
                                        </p:attrNameLst>
                                      </p:cBhvr>
                                      <p:to>
                                        <p:strVal val="visible"/>
                                      </p:to>
                                    </p:set>
                                    <p:anim calcmode="lin" valueType="num">
                                      <p:cBhvr additive="base">
                                        <p:cTn id="43" dur="500" fill="hold"/>
                                        <p:tgtEl>
                                          <p:spTgt spid="245763">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4576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Öğretim Yöntemleri</a:t>
            </a:r>
            <a:endParaRPr lang="en-US" dirty="0"/>
          </a:p>
        </p:txBody>
      </p:sp>
      <p:sp>
        <p:nvSpPr>
          <p:cNvPr id="3" name="Content Placeholder 2"/>
          <p:cNvSpPr>
            <a:spLocks noGrp="1"/>
          </p:cNvSpPr>
          <p:nvPr>
            <p:ph idx="1"/>
          </p:nvPr>
        </p:nvSpPr>
        <p:spPr/>
        <p:txBody>
          <a:bodyPr/>
          <a:lstStyle/>
          <a:p>
            <a:r>
              <a:rPr lang="tr-TR" dirty="0" smtClean="0"/>
              <a:t>Öğretim yöntemleri</a:t>
            </a:r>
            <a:endParaRPr lang="en-US" dirty="0"/>
          </a:p>
          <a:p>
            <a:pPr lvl="1"/>
            <a:r>
              <a:rPr lang="tr-TR" dirty="0" smtClean="0"/>
              <a:t>Sözlü anlatım</a:t>
            </a:r>
            <a:endParaRPr lang="en-US" dirty="0"/>
          </a:p>
          <a:p>
            <a:pPr lvl="1"/>
            <a:r>
              <a:rPr lang="tr-TR" dirty="0" smtClean="0"/>
              <a:t>Sınıf içi tartışma</a:t>
            </a:r>
            <a:r>
              <a:rPr lang="en-US" dirty="0" smtClean="0"/>
              <a:t>/</a:t>
            </a:r>
            <a:r>
              <a:rPr lang="tr-TR" dirty="0" smtClean="0"/>
              <a:t>Sanal ortamda tartışma </a:t>
            </a:r>
            <a:r>
              <a:rPr lang="en-US" dirty="0" smtClean="0"/>
              <a:t> </a:t>
            </a:r>
            <a:endParaRPr lang="en-US" dirty="0"/>
          </a:p>
          <a:p>
            <a:pPr lvl="1"/>
            <a:r>
              <a:rPr lang="hr-HR" dirty="0" smtClean="0"/>
              <a:t>E</a:t>
            </a:r>
            <a:r>
              <a:rPr lang="tr-TR" dirty="0" smtClean="0"/>
              <a:t>gzersizler</a:t>
            </a:r>
            <a:r>
              <a:rPr lang="hr-HR" dirty="0" smtClean="0"/>
              <a:t> </a:t>
            </a:r>
            <a:endParaRPr lang="en-US" dirty="0"/>
          </a:p>
        </p:txBody>
      </p:sp>
      <p:sp>
        <p:nvSpPr>
          <p:cNvPr id="4" name="Rezervirano mjesto podnožja 3"/>
          <p:cNvSpPr>
            <a:spLocks noGrp="1"/>
          </p:cNvSpPr>
          <p:nvPr>
            <p:ph type="ftr" sz="quarter" idx="11"/>
          </p:nvPr>
        </p:nvSpPr>
        <p:spPr/>
        <p:txBody>
          <a:bodyPr/>
          <a:lstStyle/>
          <a:p>
            <a:r>
              <a:rPr lang="en-GB" smtClean="0"/>
              <a:t>Aparac-Jelusic, Faletar Tanackovic and Mandl, 2018</a:t>
            </a:r>
            <a:endParaRPr lang="en-US"/>
          </a:p>
        </p:txBody>
      </p:sp>
    </p:spTree>
    <p:extLst>
      <p:ext uri="{BB962C8B-B14F-4D97-AF65-F5344CB8AC3E}">
        <p14:creationId xmlns:p14="http://schemas.microsoft.com/office/powerpoint/2010/main" val="42380912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tr-TR" dirty="0" smtClean="0"/>
              <a:t>Bilgi kavramı (çeşitli yaklaşımlar)</a:t>
            </a:r>
            <a:endParaRPr lang="en-GB" dirty="0"/>
          </a:p>
        </p:txBody>
      </p:sp>
      <p:sp>
        <p:nvSpPr>
          <p:cNvPr id="3" name="Rezervirano mjesto sadržaja 2"/>
          <p:cNvSpPr>
            <a:spLocks noGrp="1"/>
          </p:cNvSpPr>
          <p:nvPr>
            <p:ph idx="1"/>
          </p:nvPr>
        </p:nvSpPr>
        <p:spPr/>
        <p:txBody>
          <a:bodyPr/>
          <a:lstStyle/>
          <a:p>
            <a:r>
              <a:rPr lang="tr-TR" dirty="0" smtClean="0"/>
              <a:t>Bilgi</a:t>
            </a:r>
            <a:endParaRPr lang="hr-HR" dirty="0" smtClean="0"/>
          </a:p>
          <a:p>
            <a:pPr lvl="1"/>
            <a:r>
              <a:rPr lang="tr-TR" dirty="0" smtClean="0"/>
              <a:t>İletilen işaretlerdir</a:t>
            </a:r>
            <a:r>
              <a:rPr lang="hr-HR" dirty="0" smtClean="0"/>
              <a:t> (Claude Shannon)</a:t>
            </a:r>
          </a:p>
          <a:p>
            <a:pPr lvl="1"/>
            <a:r>
              <a:rPr lang="tr-TR" dirty="0" smtClean="0"/>
              <a:t>Yapıda bir değişimdir</a:t>
            </a:r>
            <a:r>
              <a:rPr lang="hr-HR" dirty="0" smtClean="0"/>
              <a:t> (Nick Belkin and Steve Robertson)</a:t>
            </a:r>
          </a:p>
          <a:p>
            <a:pPr lvl="1"/>
            <a:r>
              <a:rPr lang="tr-TR" dirty="0" smtClean="0"/>
              <a:t>Parçalanmış </a:t>
            </a:r>
            <a:r>
              <a:rPr lang="hr-HR" dirty="0" smtClean="0"/>
              <a:t>knowledge</a:t>
            </a:r>
            <a:r>
              <a:rPr lang="tr-TR" dirty="0" smtClean="0"/>
              <a:t>’dır</a:t>
            </a:r>
            <a:r>
              <a:rPr lang="hr-HR" dirty="0" smtClean="0"/>
              <a:t> (Bertie Brookes)</a:t>
            </a:r>
          </a:p>
          <a:p>
            <a:pPr lvl="1"/>
            <a:r>
              <a:rPr lang="tr-TR" dirty="0" smtClean="0"/>
              <a:t>Anlamlandırılmış veridir</a:t>
            </a:r>
            <a:r>
              <a:rPr lang="hr-HR" dirty="0" smtClean="0"/>
              <a:t> (Luciano Floridi)</a:t>
            </a:r>
          </a:p>
          <a:p>
            <a:pPr lvl="1"/>
            <a:r>
              <a:rPr lang="tr-TR" dirty="0" smtClean="0"/>
              <a:t>Bağlamsal anlamdır ve anlamayı destekler </a:t>
            </a:r>
            <a:r>
              <a:rPr lang="hr-HR" dirty="0" smtClean="0"/>
              <a:t>(David Bowden)</a:t>
            </a:r>
          </a:p>
          <a:p>
            <a:pPr lvl="3"/>
            <a:r>
              <a:rPr lang="hr-HR" dirty="0" smtClean="0"/>
              <a:t>From Bowden </a:t>
            </a:r>
            <a:r>
              <a:rPr lang="tr-TR" dirty="0" smtClean="0"/>
              <a:t>ve</a:t>
            </a:r>
            <a:r>
              <a:rPr lang="hr-HR" dirty="0" smtClean="0"/>
              <a:t> Robinson, 2013</a:t>
            </a:r>
          </a:p>
          <a:p>
            <a:pPr lvl="1"/>
            <a:endParaRPr lang="en-GB" dirty="0"/>
          </a:p>
        </p:txBody>
      </p:sp>
      <p:sp>
        <p:nvSpPr>
          <p:cNvPr id="4" name="Rezervirano mjesto podnožja 3"/>
          <p:cNvSpPr>
            <a:spLocks noGrp="1"/>
          </p:cNvSpPr>
          <p:nvPr>
            <p:ph type="ftr" sz="quarter" idx="11"/>
          </p:nvPr>
        </p:nvSpPr>
        <p:spPr/>
        <p:txBody>
          <a:bodyPr/>
          <a:lstStyle/>
          <a:p>
            <a:r>
              <a:rPr lang="en-GB" smtClean="0"/>
              <a:t>Aparac-Jelusic, Faletar Tanackovic and Mandl, 2018</a:t>
            </a:r>
            <a:endParaRPr lang="en-US"/>
          </a:p>
        </p:txBody>
      </p:sp>
    </p:spTree>
    <p:extLst>
      <p:ext uri="{BB962C8B-B14F-4D97-AF65-F5344CB8AC3E}">
        <p14:creationId xmlns:p14="http://schemas.microsoft.com/office/powerpoint/2010/main" val="1622067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tr-TR" dirty="0" smtClean="0"/>
              <a:t>BİLGİ</a:t>
            </a:r>
            <a:endParaRPr lang="en-GB" dirty="0"/>
          </a:p>
        </p:txBody>
      </p:sp>
      <p:sp>
        <p:nvSpPr>
          <p:cNvPr id="3" name="Rezervirano mjesto sadržaja 2"/>
          <p:cNvSpPr>
            <a:spLocks noGrp="1"/>
          </p:cNvSpPr>
          <p:nvPr>
            <p:ph idx="1"/>
          </p:nvPr>
        </p:nvSpPr>
        <p:spPr>
          <a:xfrm>
            <a:off x="1103312" y="1759974"/>
            <a:ext cx="8946541" cy="4365523"/>
          </a:xfrm>
        </p:spPr>
        <p:txBody>
          <a:bodyPr>
            <a:normAutofit/>
          </a:bodyPr>
          <a:lstStyle/>
          <a:p>
            <a:r>
              <a:rPr lang="tr-TR" sz="2800" b="1" dirty="0" smtClean="0"/>
              <a:t>Bilgi Bilimde:</a:t>
            </a:r>
            <a:endParaRPr lang="hr-HR" sz="2800" b="1" dirty="0" smtClean="0"/>
          </a:p>
          <a:p>
            <a:pPr lvl="1"/>
            <a:r>
              <a:rPr lang="tr-TR" altLang="en-US" sz="2200" dirty="0" smtClean="0"/>
              <a:t>Bilgi belirsizliği çözen veya bir soruya yanıt sağlayan şeydir </a:t>
            </a:r>
            <a:r>
              <a:rPr lang="en-US" altLang="en-US" sz="1800" dirty="0" err="1" smtClean="0"/>
              <a:t>si</a:t>
            </a:r>
            <a:r>
              <a:rPr lang="tr-TR" altLang="en-US" sz="1800" dirty="0" smtClean="0"/>
              <a:t>nyaller, bit’ler</a:t>
            </a:r>
            <a:r>
              <a:rPr lang="tr-TR" altLang="en-US" dirty="0"/>
              <a:t>, bilgi teorisi (Shanon</a:t>
            </a:r>
            <a:r>
              <a:rPr lang="tr-TR" altLang="en-US" dirty="0" smtClean="0"/>
              <a:t>), ekonomi... </a:t>
            </a:r>
          </a:p>
          <a:p>
            <a:pPr lvl="1"/>
            <a:r>
              <a:rPr lang="tr-TR" altLang="en-US" sz="2400" dirty="0" smtClean="0"/>
              <a:t>Bilgi bilişsel süreçleri ve anlamayı içerir </a:t>
            </a:r>
            <a:endParaRPr lang="en-US" altLang="en-US" sz="2400" dirty="0"/>
          </a:p>
          <a:p>
            <a:pPr marL="1352550" lvl="2" indent="-495300">
              <a:lnSpc>
                <a:spcPct val="80000"/>
              </a:lnSpc>
            </a:pPr>
            <a:r>
              <a:rPr lang="tr-TR" altLang="en-US" sz="1800" dirty="0"/>
              <a:t>a</a:t>
            </a:r>
            <a:r>
              <a:rPr lang="tr-TR" altLang="en-US" sz="1800" dirty="0" smtClean="0"/>
              <a:t>nlama</a:t>
            </a:r>
            <a:r>
              <a:rPr lang="en-US" altLang="en-US" sz="1800" dirty="0" smtClean="0"/>
              <a:t>, Brookes</a:t>
            </a:r>
            <a:endParaRPr lang="hr-HR" altLang="en-US" sz="1800" dirty="0" smtClean="0"/>
          </a:p>
          <a:p>
            <a:pPr marL="952500" lvl="1" indent="-495300">
              <a:lnSpc>
                <a:spcPct val="80000"/>
              </a:lnSpc>
            </a:pPr>
            <a:r>
              <a:rPr lang="tr-TR" altLang="en-US" sz="2400" dirty="0" smtClean="0"/>
              <a:t>Bilgi aynı zamanda bağlamla, durumla ve eldeki problemle ilgilidir </a:t>
            </a:r>
            <a:r>
              <a:rPr lang="en-US" altLang="en-US" sz="2400" dirty="0" smtClean="0"/>
              <a:t> </a:t>
            </a:r>
            <a:endParaRPr lang="tr-TR" altLang="en-US" sz="2400" dirty="0" smtClean="0"/>
          </a:p>
          <a:p>
            <a:pPr marL="1352550" lvl="2" indent="-495300">
              <a:lnSpc>
                <a:spcPct val="80000"/>
              </a:lnSpc>
            </a:pPr>
            <a:r>
              <a:rPr lang="tr-TR" altLang="en-US" b="1" dirty="0" smtClean="0"/>
              <a:t>KULLANICILAR, KULLANIM, İŞ</a:t>
            </a:r>
            <a:endParaRPr lang="en-US" altLang="en-US" dirty="0"/>
          </a:p>
          <a:p>
            <a:endParaRPr lang="en-GB" dirty="0"/>
          </a:p>
        </p:txBody>
      </p:sp>
      <p:sp>
        <p:nvSpPr>
          <p:cNvPr id="4" name="Rezervirano mjesto podnožja 3"/>
          <p:cNvSpPr>
            <a:spLocks noGrp="1"/>
          </p:cNvSpPr>
          <p:nvPr>
            <p:ph type="ftr" sz="quarter" idx="11"/>
          </p:nvPr>
        </p:nvSpPr>
        <p:spPr/>
        <p:txBody>
          <a:bodyPr/>
          <a:lstStyle/>
          <a:p>
            <a:r>
              <a:rPr lang="en-GB" smtClean="0"/>
              <a:t>Aparac-Jelusic, Faletar Tanackovic and Mandl, 2018</a:t>
            </a:r>
            <a:endParaRPr lang="en-US"/>
          </a:p>
        </p:txBody>
      </p:sp>
    </p:spTree>
    <p:extLst>
      <p:ext uri="{BB962C8B-B14F-4D97-AF65-F5344CB8AC3E}">
        <p14:creationId xmlns:p14="http://schemas.microsoft.com/office/powerpoint/2010/main" val="135523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tr-TR" dirty="0" smtClean="0"/>
              <a:t>İNSAN</a:t>
            </a:r>
            <a:endParaRPr lang="en-GB" dirty="0"/>
          </a:p>
        </p:txBody>
      </p:sp>
      <p:sp>
        <p:nvSpPr>
          <p:cNvPr id="3" name="Rezervirano mjesto sadržaja 2"/>
          <p:cNvSpPr>
            <a:spLocks noGrp="1"/>
          </p:cNvSpPr>
          <p:nvPr>
            <p:ph idx="1"/>
          </p:nvPr>
        </p:nvSpPr>
        <p:spPr/>
        <p:txBody>
          <a:bodyPr>
            <a:normAutofit lnSpcReduction="10000"/>
          </a:bodyPr>
          <a:lstStyle/>
          <a:p>
            <a:r>
              <a:rPr lang="tr-TR" altLang="en-US" sz="2400" dirty="0" smtClean="0"/>
              <a:t>Mesleki hizmetler</a:t>
            </a:r>
            <a:endParaRPr lang="en-US" altLang="en-US" sz="2400" dirty="0"/>
          </a:p>
          <a:p>
            <a:pPr lvl="1"/>
            <a:r>
              <a:rPr lang="tr-TR" altLang="en-US" sz="2000" dirty="0" smtClean="0"/>
              <a:t>düzenlemede</a:t>
            </a:r>
            <a:r>
              <a:rPr lang="en-US" altLang="en-US" sz="2000" dirty="0" smtClean="0"/>
              <a:t> </a:t>
            </a:r>
            <a:r>
              <a:rPr lang="en-US" altLang="en-US" sz="2000" dirty="0"/>
              <a:t>– </a:t>
            </a:r>
            <a:r>
              <a:rPr lang="tr-TR" altLang="en-US" sz="2000" dirty="0" smtClean="0"/>
              <a:t>bilgi (knowledge) yönetimine yönelim </a:t>
            </a:r>
          </a:p>
          <a:p>
            <a:pPr lvl="1"/>
            <a:r>
              <a:rPr lang="tr-TR" altLang="en-US" sz="2000" dirty="0" smtClean="0"/>
              <a:t>endüstride</a:t>
            </a:r>
            <a:r>
              <a:rPr lang="en-US" altLang="en-US" sz="2000" dirty="0" smtClean="0"/>
              <a:t> </a:t>
            </a:r>
            <a:r>
              <a:rPr lang="en-US" altLang="en-US" sz="2000" dirty="0"/>
              <a:t>– </a:t>
            </a:r>
            <a:r>
              <a:rPr lang="tr-TR" altLang="en-US" sz="2000" dirty="0" smtClean="0"/>
              <a:t>aracı firmalar, toplayıcılar </a:t>
            </a:r>
            <a:r>
              <a:rPr lang="tr-TR" altLang="en-US" sz="2000" dirty="0"/>
              <a:t>(</a:t>
            </a:r>
            <a:r>
              <a:rPr lang="en-US" altLang="en-US" sz="2000" dirty="0" smtClean="0"/>
              <a:t>aggregators</a:t>
            </a:r>
            <a:r>
              <a:rPr lang="tr-TR" altLang="en-US" sz="2000" dirty="0" smtClean="0"/>
              <a:t>)</a:t>
            </a:r>
            <a:r>
              <a:rPr lang="en-US" altLang="en-US" sz="2000" dirty="0" smtClean="0"/>
              <a:t>, </a:t>
            </a:r>
            <a:r>
              <a:rPr lang="en-US" altLang="en-US" sz="2000" dirty="0"/>
              <a:t>Internet,</a:t>
            </a:r>
          </a:p>
          <a:p>
            <a:r>
              <a:rPr lang="tr-TR" altLang="en-US" sz="2400" dirty="0" smtClean="0"/>
              <a:t>Araştırma</a:t>
            </a:r>
            <a:endParaRPr lang="en-US" altLang="en-US" sz="2400" dirty="0"/>
          </a:p>
          <a:p>
            <a:pPr lvl="1"/>
            <a:r>
              <a:rPr lang="tr-TR" altLang="en-US" sz="2000" dirty="0" smtClean="0"/>
              <a:t>Kullanıcı ve kullanıcı çalışmaları </a:t>
            </a:r>
            <a:endParaRPr lang="en-US" altLang="en-US" sz="2000" dirty="0"/>
          </a:p>
          <a:p>
            <a:pPr lvl="1"/>
            <a:r>
              <a:rPr lang="tr-TR" altLang="en-US" sz="2000" dirty="0" smtClean="0"/>
              <a:t>Etkileşim çalışmaları </a:t>
            </a:r>
            <a:endParaRPr lang="en-US" altLang="en-US" sz="2000" dirty="0"/>
          </a:p>
          <a:p>
            <a:pPr lvl="1"/>
            <a:r>
              <a:rPr lang="tr-TR" altLang="en-US" sz="2000" dirty="0" smtClean="0"/>
              <a:t>Bilgi arama davranışları çalışmaları, sosyal bağlam, ortak arama davranışları</a:t>
            </a:r>
            <a:endParaRPr lang="en-US" altLang="en-US" sz="2000" dirty="0"/>
          </a:p>
          <a:p>
            <a:pPr lvl="1"/>
            <a:r>
              <a:rPr lang="tr-TR" altLang="en-US" sz="2000" dirty="0" smtClean="0"/>
              <a:t>İlgililik (</a:t>
            </a:r>
            <a:r>
              <a:rPr lang="en-US" altLang="en-US" sz="2000" dirty="0" smtClean="0"/>
              <a:t>relevance</a:t>
            </a:r>
            <a:r>
              <a:rPr lang="tr-TR" altLang="en-US" sz="2000" dirty="0" smtClean="0"/>
              <a:t>)</a:t>
            </a:r>
            <a:r>
              <a:rPr lang="en-US" altLang="en-US" sz="2000" dirty="0" smtClean="0"/>
              <a:t> </a:t>
            </a:r>
            <a:r>
              <a:rPr lang="tr-TR" altLang="en-US" sz="2000" dirty="0" smtClean="0"/>
              <a:t>çalışmaları</a:t>
            </a:r>
            <a:endParaRPr lang="en-US" altLang="en-US" sz="2000" dirty="0"/>
          </a:p>
          <a:p>
            <a:pPr lvl="1"/>
            <a:r>
              <a:rPr lang="tr-TR" altLang="en-US" sz="2000" dirty="0" smtClean="0"/>
              <a:t>Sosyal bilişim</a:t>
            </a:r>
            <a:endParaRPr lang="en-US" altLang="en-US" sz="2000" dirty="0"/>
          </a:p>
          <a:p>
            <a:pPr marL="0" indent="0">
              <a:buNone/>
            </a:pPr>
            <a:endParaRPr lang="en-GB" dirty="0"/>
          </a:p>
        </p:txBody>
      </p:sp>
      <p:sp>
        <p:nvSpPr>
          <p:cNvPr id="4" name="Rezervirano mjesto podnožja 3"/>
          <p:cNvSpPr>
            <a:spLocks noGrp="1"/>
          </p:cNvSpPr>
          <p:nvPr>
            <p:ph type="ftr" sz="quarter" idx="11"/>
          </p:nvPr>
        </p:nvSpPr>
        <p:spPr/>
        <p:txBody>
          <a:bodyPr/>
          <a:lstStyle/>
          <a:p>
            <a:r>
              <a:rPr lang="en-GB" smtClean="0"/>
              <a:t>Aparac-Jelusic, Faletar Tanackovic and Mandl, 2018</a:t>
            </a:r>
            <a:endParaRPr lang="en-US"/>
          </a:p>
        </p:txBody>
      </p:sp>
    </p:spTree>
    <p:extLst>
      <p:ext uri="{BB962C8B-B14F-4D97-AF65-F5344CB8AC3E}">
        <p14:creationId xmlns:p14="http://schemas.microsoft.com/office/powerpoint/2010/main" val="3726388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 calcmode="lin" valueType="num">
                                      <p:cBhvr additive="base">
                                        <p:cTn id="25"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 calcmode="lin" valueType="num">
                                      <p:cBhvr additive="base">
                                        <p:cTn id="3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 calcmode="lin" valueType="num">
                                      <p:cBhvr additive="base">
                                        <p:cTn id="3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6" end="6"/>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 calcmode="lin" valueType="num">
                                      <p:cBhvr additive="base">
                                        <p:cTn id="4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tr-TR" dirty="0" smtClean="0"/>
              <a:t>İNSAN</a:t>
            </a:r>
            <a:endParaRPr lang="en-GB" dirty="0"/>
          </a:p>
        </p:txBody>
      </p:sp>
      <p:sp>
        <p:nvSpPr>
          <p:cNvPr id="3" name="Rezervirano mjesto sadržaja 2"/>
          <p:cNvSpPr>
            <a:spLocks noGrp="1"/>
          </p:cNvSpPr>
          <p:nvPr>
            <p:ph idx="1"/>
          </p:nvPr>
        </p:nvSpPr>
        <p:spPr/>
        <p:txBody>
          <a:bodyPr>
            <a:normAutofit/>
          </a:bodyPr>
          <a:lstStyle/>
          <a:p>
            <a:r>
              <a:rPr lang="tr-TR" sz="2400" dirty="0" smtClean="0"/>
              <a:t>Kullanıcı ve kullanıcı çalışmaları </a:t>
            </a:r>
            <a:endParaRPr lang="hr-HR" sz="2400" dirty="0" smtClean="0"/>
          </a:p>
          <a:p>
            <a:pPr lvl="1">
              <a:lnSpc>
                <a:spcPct val="90000"/>
              </a:lnSpc>
            </a:pPr>
            <a:r>
              <a:rPr lang="tr-TR" altLang="en-US" sz="2400" dirty="0" smtClean="0"/>
              <a:t>Bilgi erişim ile ilgili çok sayıda çalışma</a:t>
            </a:r>
            <a:endParaRPr lang="en-US" altLang="en-US" sz="2400" dirty="0"/>
          </a:p>
          <a:p>
            <a:pPr lvl="2">
              <a:lnSpc>
                <a:spcPct val="90000"/>
              </a:lnSpc>
            </a:pPr>
            <a:r>
              <a:rPr lang="hr-HR" altLang="en-US" sz="2400" dirty="0" smtClean="0"/>
              <a:t> </a:t>
            </a:r>
            <a:r>
              <a:rPr lang="tr-TR" altLang="en-US" sz="2400" dirty="0" smtClean="0"/>
              <a:t>örn: arama, çoklu işlem </a:t>
            </a:r>
            <a:r>
              <a:rPr lang="tr-TR" altLang="en-US" sz="2400" dirty="0"/>
              <a:t>(</a:t>
            </a:r>
            <a:r>
              <a:rPr lang="en-US" altLang="en-US" sz="2400" dirty="0" smtClean="0"/>
              <a:t>multitasking</a:t>
            </a:r>
            <a:r>
              <a:rPr lang="tr-TR" altLang="en-US" sz="2400" dirty="0" smtClean="0"/>
              <a:t>)</a:t>
            </a:r>
            <a:r>
              <a:rPr lang="en-US" altLang="en-US" sz="2400" dirty="0" smtClean="0"/>
              <a:t>, </a:t>
            </a:r>
            <a:r>
              <a:rPr lang="tr-TR" altLang="en-US" sz="2400" dirty="0" smtClean="0"/>
              <a:t>gözden geçirme (</a:t>
            </a:r>
            <a:r>
              <a:rPr lang="en-US" altLang="en-US" sz="2400" dirty="0" smtClean="0"/>
              <a:t>browsing</a:t>
            </a:r>
            <a:r>
              <a:rPr lang="tr-TR" altLang="en-US" sz="2400" dirty="0" smtClean="0"/>
              <a:t>)</a:t>
            </a:r>
            <a:r>
              <a:rPr lang="en-US" altLang="en-US" sz="2400" dirty="0" smtClean="0"/>
              <a:t>, </a:t>
            </a:r>
            <a:r>
              <a:rPr lang="en-US" altLang="en-US" sz="2400" dirty="0" err="1" smtClean="0"/>
              <a:t>naviga</a:t>
            </a:r>
            <a:r>
              <a:rPr lang="tr-TR" altLang="en-US" sz="2400" dirty="0" smtClean="0"/>
              <a:t>syon</a:t>
            </a:r>
            <a:endParaRPr lang="en-US" altLang="en-US" sz="2400" dirty="0"/>
          </a:p>
          <a:p>
            <a:pPr lvl="1">
              <a:lnSpc>
                <a:spcPct val="90000"/>
              </a:lnSpc>
            </a:pPr>
            <a:r>
              <a:rPr lang="en-US" altLang="en-US" sz="2400" b="1" dirty="0"/>
              <a:t> </a:t>
            </a:r>
            <a:r>
              <a:rPr lang="tr-TR" altLang="en-US" sz="2400" b="1" dirty="0" smtClean="0"/>
              <a:t>ilgililik </a:t>
            </a:r>
            <a:r>
              <a:rPr lang="tr-TR" altLang="en-US" sz="2400" dirty="0" smtClean="0"/>
              <a:t>(relevance) üzerine teorik ve deneysel çalışmalar </a:t>
            </a:r>
            <a:endParaRPr lang="en-US" altLang="en-US" sz="2400" b="1" dirty="0"/>
          </a:p>
          <a:p>
            <a:pPr>
              <a:lnSpc>
                <a:spcPct val="90000"/>
              </a:lnSpc>
            </a:pPr>
            <a:r>
              <a:rPr lang="tr-TR" altLang="en-US" sz="2400" dirty="0" smtClean="0"/>
              <a:t>Web kullanım çalışmaları </a:t>
            </a:r>
          </a:p>
          <a:p>
            <a:pPr lvl="1">
              <a:lnSpc>
                <a:spcPct val="90000"/>
              </a:lnSpc>
            </a:pPr>
            <a:r>
              <a:rPr lang="tr-TR" altLang="en-US" sz="2200" dirty="0" smtClean="0"/>
              <a:t>Nicel ve nitel çalışmalar </a:t>
            </a:r>
          </a:p>
          <a:p>
            <a:pPr lvl="1">
              <a:lnSpc>
                <a:spcPct val="90000"/>
              </a:lnSpc>
            </a:pPr>
            <a:r>
              <a:rPr lang="en-US" altLang="en-US" sz="2400" dirty="0" smtClean="0"/>
              <a:t>Web</a:t>
            </a:r>
            <a:r>
              <a:rPr lang="hr-HR" altLang="en-US" sz="2400" dirty="0" smtClean="0"/>
              <a:t>o</a:t>
            </a:r>
            <a:r>
              <a:rPr lang="en-US" altLang="en-US" sz="2400" dirty="0" smtClean="0"/>
              <a:t>metrics</a:t>
            </a:r>
            <a:r>
              <a:rPr lang="tr-TR" altLang="en-US" sz="2400" dirty="0"/>
              <a:t> </a:t>
            </a:r>
            <a:r>
              <a:rPr lang="tr-TR" altLang="en-US" sz="2400" dirty="0" smtClean="0"/>
              <a:t>ve</a:t>
            </a:r>
            <a:r>
              <a:rPr lang="hr-HR" altLang="en-US" sz="2400" dirty="0" smtClean="0"/>
              <a:t> altmetrics</a:t>
            </a:r>
            <a:r>
              <a:rPr lang="tr-TR" altLang="en-US" sz="2400" dirty="0" smtClean="0"/>
              <a:t>’in ortaya çıkışı</a:t>
            </a:r>
            <a:r>
              <a:rPr lang="hr-HR" altLang="en-US" sz="2400" dirty="0" smtClean="0"/>
              <a:t> </a:t>
            </a:r>
            <a:endParaRPr lang="en-US" altLang="en-US" sz="2400" dirty="0"/>
          </a:p>
          <a:p>
            <a:endParaRPr lang="en-GB" dirty="0"/>
          </a:p>
        </p:txBody>
      </p:sp>
      <p:sp>
        <p:nvSpPr>
          <p:cNvPr id="4" name="Rezervirano mjesto podnožja 3"/>
          <p:cNvSpPr>
            <a:spLocks noGrp="1"/>
          </p:cNvSpPr>
          <p:nvPr>
            <p:ph type="ftr" sz="quarter" idx="11"/>
          </p:nvPr>
        </p:nvSpPr>
        <p:spPr/>
        <p:txBody>
          <a:bodyPr/>
          <a:lstStyle/>
          <a:p>
            <a:r>
              <a:rPr lang="en-GB" smtClean="0"/>
              <a:t>Aparac-Jelusic, Faletar Tanackovic and Mandl, 2018</a:t>
            </a:r>
            <a:endParaRPr lang="en-US"/>
          </a:p>
        </p:txBody>
      </p:sp>
    </p:spTree>
    <p:extLst>
      <p:ext uri="{BB962C8B-B14F-4D97-AF65-F5344CB8AC3E}">
        <p14:creationId xmlns:p14="http://schemas.microsoft.com/office/powerpoint/2010/main" val="720378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tr-TR" dirty="0" smtClean="0"/>
              <a:t>İNSAN</a:t>
            </a:r>
            <a:endParaRPr lang="en-GB" dirty="0"/>
          </a:p>
        </p:txBody>
      </p:sp>
      <p:sp>
        <p:nvSpPr>
          <p:cNvPr id="3" name="Rezervirano mjesto sadržaja 2"/>
          <p:cNvSpPr>
            <a:spLocks noGrp="1"/>
          </p:cNvSpPr>
          <p:nvPr>
            <p:ph idx="1"/>
          </p:nvPr>
        </p:nvSpPr>
        <p:spPr/>
        <p:txBody>
          <a:bodyPr/>
          <a:lstStyle/>
          <a:p>
            <a:pPr>
              <a:lnSpc>
                <a:spcPct val="90000"/>
              </a:lnSpc>
            </a:pPr>
            <a:r>
              <a:rPr lang="tr-TR" altLang="en-US" dirty="0" smtClean="0"/>
              <a:t>Geleneksel bilgi erişim eşleştirme ile ilgilenir etkileşim ve kullanıcı tarafını fazla dikkate almaz </a:t>
            </a:r>
            <a:endParaRPr lang="en-US" altLang="en-US" dirty="0"/>
          </a:p>
          <a:p>
            <a:pPr>
              <a:lnSpc>
                <a:spcPct val="90000"/>
              </a:lnSpc>
            </a:pPr>
            <a:r>
              <a:rPr lang="tr-TR" altLang="en-US" dirty="0" smtClean="0"/>
              <a:t>Çeşitli etkileşim </a:t>
            </a:r>
            <a:r>
              <a:rPr lang="tr-TR" altLang="en-US" dirty="0"/>
              <a:t>(</a:t>
            </a:r>
            <a:r>
              <a:rPr lang="en-US" altLang="en-US" dirty="0" smtClean="0"/>
              <a:t>interaction</a:t>
            </a:r>
            <a:r>
              <a:rPr lang="tr-TR" altLang="en-US" dirty="0" smtClean="0"/>
              <a:t>)</a:t>
            </a:r>
            <a:r>
              <a:rPr lang="en-US" altLang="en-US" dirty="0" smtClean="0"/>
              <a:t> model</a:t>
            </a:r>
            <a:r>
              <a:rPr lang="tr-TR" altLang="en-US" dirty="0" smtClean="0"/>
              <a:t>leri</a:t>
            </a:r>
            <a:endParaRPr lang="en-US" altLang="en-US" dirty="0"/>
          </a:p>
          <a:p>
            <a:pPr lvl="2">
              <a:lnSpc>
                <a:spcPct val="90000"/>
              </a:lnSpc>
            </a:pPr>
            <a:r>
              <a:rPr lang="en-US" altLang="en-US" dirty="0" err="1" smtClean="0"/>
              <a:t>Ingwersen</a:t>
            </a:r>
            <a:r>
              <a:rPr lang="en-US" altLang="en-US" dirty="0" smtClean="0"/>
              <a:t>’</a:t>
            </a:r>
            <a:r>
              <a:rPr lang="tr-TR" altLang="en-US" dirty="0" smtClean="0"/>
              <a:t>in bilişsel</a:t>
            </a:r>
            <a:r>
              <a:rPr lang="en-US" altLang="en-US" dirty="0" smtClean="0"/>
              <a:t>, Belkin’</a:t>
            </a:r>
            <a:r>
              <a:rPr lang="tr-TR" altLang="en-US" dirty="0" smtClean="0"/>
              <a:t>in</a:t>
            </a:r>
            <a:r>
              <a:rPr lang="en-US" altLang="en-US" dirty="0" smtClean="0"/>
              <a:t> </a:t>
            </a:r>
            <a:r>
              <a:rPr lang="en-US" altLang="en-US" dirty="0"/>
              <a:t>episode, </a:t>
            </a:r>
            <a:r>
              <a:rPr lang="en-US" altLang="en-US" dirty="0" err="1" smtClean="0"/>
              <a:t>Saracevic</a:t>
            </a:r>
            <a:r>
              <a:rPr lang="en-US" altLang="en-US" dirty="0" smtClean="0"/>
              <a:t>’</a:t>
            </a:r>
            <a:r>
              <a:rPr lang="tr-TR" altLang="en-US" dirty="0" smtClean="0"/>
              <a:t>in</a:t>
            </a:r>
            <a:r>
              <a:rPr lang="en-US" altLang="en-US" dirty="0" smtClean="0"/>
              <a:t> </a:t>
            </a:r>
            <a:r>
              <a:rPr lang="tr-TR" altLang="en-US" dirty="0" smtClean="0"/>
              <a:t>tabakalı</a:t>
            </a:r>
            <a:r>
              <a:rPr lang="en-US" altLang="en-US" dirty="0" smtClean="0"/>
              <a:t> model</a:t>
            </a:r>
            <a:r>
              <a:rPr lang="tr-TR" altLang="en-US" dirty="0" smtClean="0"/>
              <a:t>i</a:t>
            </a:r>
            <a:endParaRPr lang="en-US" altLang="en-US" dirty="0"/>
          </a:p>
          <a:p>
            <a:pPr lvl="1">
              <a:lnSpc>
                <a:spcPct val="90000"/>
              </a:lnSpc>
            </a:pPr>
            <a:r>
              <a:rPr lang="tr-TR" altLang="en-US" dirty="0" smtClean="0"/>
              <a:t>Deneysel çalışmak ve doğrulamak zor </a:t>
            </a:r>
            <a:endParaRPr lang="en-US" altLang="en-US" dirty="0"/>
          </a:p>
          <a:p>
            <a:pPr>
              <a:lnSpc>
                <a:spcPct val="90000"/>
              </a:lnSpc>
            </a:pPr>
            <a:r>
              <a:rPr lang="en-US" altLang="en-US" dirty="0"/>
              <a:t> </a:t>
            </a:r>
            <a:r>
              <a:rPr lang="tr-TR" altLang="en-US" dirty="0"/>
              <a:t>A</a:t>
            </a:r>
            <a:r>
              <a:rPr lang="tr-TR" altLang="en-US" dirty="0" smtClean="0"/>
              <a:t>nahtar unsurdur </a:t>
            </a:r>
            <a:endParaRPr lang="en-US" altLang="en-US" dirty="0"/>
          </a:p>
          <a:p>
            <a:pPr lvl="2">
              <a:lnSpc>
                <a:spcPct val="90000"/>
              </a:lnSpc>
            </a:pPr>
            <a:r>
              <a:rPr lang="tr-TR" altLang="en-US" dirty="0" smtClean="0"/>
              <a:t>Daha iyi tasarım için </a:t>
            </a:r>
            <a:r>
              <a:rPr lang="en-US" altLang="en-US" dirty="0" smtClean="0"/>
              <a:t> </a:t>
            </a:r>
            <a:endParaRPr lang="en-US" altLang="en-US" dirty="0"/>
          </a:p>
          <a:p>
            <a:pPr lvl="2">
              <a:lnSpc>
                <a:spcPct val="90000"/>
              </a:lnSpc>
            </a:pPr>
            <a:r>
              <a:rPr lang="tr-TR" altLang="en-US" dirty="0" smtClean="0"/>
              <a:t>Sistemlerin nasıl kullanıldığını anlamak için </a:t>
            </a:r>
            <a:endParaRPr lang="en-US" altLang="en-US" dirty="0"/>
          </a:p>
          <a:p>
            <a:pPr>
              <a:lnSpc>
                <a:spcPct val="90000"/>
              </a:lnSpc>
            </a:pPr>
            <a:r>
              <a:rPr lang="en-US" altLang="en-US" dirty="0" smtClean="0"/>
              <a:t>Web</a:t>
            </a:r>
            <a:r>
              <a:rPr lang="tr-TR" altLang="en-US" dirty="0" smtClean="0"/>
              <a:t> ile etkileşim</a:t>
            </a:r>
            <a:r>
              <a:rPr lang="en-US" altLang="en-US" dirty="0" smtClean="0"/>
              <a:t>: </a:t>
            </a:r>
            <a:r>
              <a:rPr lang="tr-TR" altLang="en-US" dirty="0" smtClean="0"/>
              <a:t>yeni bir alan</a:t>
            </a:r>
            <a:endParaRPr lang="hr-HR" altLang="en-US" dirty="0" smtClean="0"/>
          </a:p>
          <a:p>
            <a:pPr lvl="8">
              <a:lnSpc>
                <a:spcPct val="90000"/>
              </a:lnSpc>
            </a:pPr>
            <a:r>
              <a:rPr lang="hr-HR" altLang="en-US" dirty="0" smtClean="0"/>
              <a:t>(Tefko Saracevic, 2009)</a:t>
            </a:r>
            <a:endParaRPr lang="en-US" altLang="en-US" dirty="0"/>
          </a:p>
          <a:p>
            <a:endParaRPr lang="en-GB" dirty="0"/>
          </a:p>
        </p:txBody>
      </p:sp>
      <p:sp>
        <p:nvSpPr>
          <p:cNvPr id="4" name="Rezervirano mjesto podnožja 3"/>
          <p:cNvSpPr>
            <a:spLocks noGrp="1"/>
          </p:cNvSpPr>
          <p:nvPr>
            <p:ph type="ftr" sz="quarter" idx="11"/>
          </p:nvPr>
        </p:nvSpPr>
        <p:spPr/>
        <p:txBody>
          <a:bodyPr/>
          <a:lstStyle/>
          <a:p>
            <a:r>
              <a:rPr lang="en-GB" smtClean="0"/>
              <a:t>Aparac-Jelusic, Faletar Tanackovic and Mandl, 2018</a:t>
            </a:r>
            <a:endParaRPr lang="en-US"/>
          </a:p>
        </p:txBody>
      </p:sp>
    </p:spTree>
    <p:extLst>
      <p:ext uri="{BB962C8B-B14F-4D97-AF65-F5344CB8AC3E}">
        <p14:creationId xmlns:p14="http://schemas.microsoft.com/office/powerpoint/2010/main" val="2039026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additive="base">
                                        <p:cTn id="3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 calcmode="lin" valueType="num">
                                      <p:cBhvr additive="base">
                                        <p:cTn id="4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7" end="7"/>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3">
                                            <p:txEl>
                                              <p:pRg st="8" end="8"/>
                                            </p:txEl>
                                          </p:spTgt>
                                        </p:tgtEl>
                                        <p:attrNameLst>
                                          <p:attrName>style.visibility</p:attrName>
                                        </p:attrNameLst>
                                      </p:cBhvr>
                                      <p:to>
                                        <p:strVal val="visible"/>
                                      </p:to>
                                    </p:set>
                                    <p:anim calcmode="lin" valueType="num">
                                      <p:cBhvr additive="base">
                                        <p:cTn id="4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tr-TR" dirty="0" smtClean="0"/>
              <a:t>İNSAN</a:t>
            </a:r>
            <a:endParaRPr lang="en-GB" dirty="0"/>
          </a:p>
        </p:txBody>
      </p:sp>
      <p:sp>
        <p:nvSpPr>
          <p:cNvPr id="3" name="Rezervirano mjesto sadržaja 2"/>
          <p:cNvSpPr>
            <a:spLocks noGrp="1"/>
          </p:cNvSpPr>
          <p:nvPr>
            <p:ph idx="1"/>
          </p:nvPr>
        </p:nvSpPr>
        <p:spPr/>
        <p:txBody>
          <a:bodyPr>
            <a:normAutofit/>
          </a:bodyPr>
          <a:lstStyle/>
          <a:p>
            <a:pPr>
              <a:lnSpc>
                <a:spcPct val="90000"/>
              </a:lnSpc>
            </a:pPr>
            <a:r>
              <a:rPr lang="tr-TR" altLang="en-US" sz="2400" dirty="0" smtClean="0"/>
              <a:t>Bilgi arama</a:t>
            </a:r>
            <a:endParaRPr lang="hr-HR" altLang="en-US" sz="2400" dirty="0" smtClean="0"/>
          </a:p>
          <a:p>
            <a:pPr lvl="1">
              <a:lnSpc>
                <a:spcPct val="90000"/>
              </a:lnSpc>
            </a:pPr>
            <a:r>
              <a:rPr lang="tr-TR" altLang="en-US" sz="2200" dirty="0" smtClean="0"/>
              <a:t>Bilgi erişim ve etkileşimden daha geniş bir alan üzerinde, insanların işte ve yaşamda nasıl davrandıkları ile ilgilenir </a:t>
            </a:r>
            <a:endParaRPr lang="en-US" altLang="en-US" sz="2200" dirty="0"/>
          </a:p>
          <a:p>
            <a:pPr lvl="1">
              <a:lnSpc>
                <a:spcPct val="90000"/>
              </a:lnSpc>
            </a:pPr>
            <a:r>
              <a:rPr lang="tr-TR" altLang="en-US" sz="2200" dirty="0" smtClean="0"/>
              <a:t>Çok çeşitli modeller üretilmiştir </a:t>
            </a:r>
            <a:endParaRPr lang="en-US" altLang="en-US" sz="2200" dirty="0"/>
          </a:p>
          <a:p>
            <a:pPr lvl="2">
              <a:lnSpc>
                <a:spcPct val="90000"/>
              </a:lnSpc>
            </a:pPr>
            <a:r>
              <a:rPr lang="tr-TR" altLang="en-US" sz="1800" dirty="0" smtClean="0"/>
              <a:t>Örn:</a:t>
            </a:r>
            <a:r>
              <a:rPr lang="en-US" altLang="en-US" sz="1800" dirty="0" smtClean="0"/>
              <a:t> </a:t>
            </a:r>
            <a:r>
              <a:rPr lang="en-US" altLang="en-US" sz="1800" dirty="0" err="1" smtClean="0"/>
              <a:t>Kuhlthau</a:t>
            </a:r>
            <a:r>
              <a:rPr lang="en-US" altLang="en-US" sz="1800" dirty="0" smtClean="0"/>
              <a:t>’</a:t>
            </a:r>
            <a:r>
              <a:rPr lang="tr-TR" altLang="en-US" sz="1800" dirty="0" smtClean="0"/>
              <a:t>nun bilgi arama süreci, </a:t>
            </a:r>
            <a:r>
              <a:rPr lang="en-US" altLang="en-US" sz="1800" dirty="0" err="1" smtClean="0"/>
              <a:t>Järvelin</a:t>
            </a:r>
            <a:r>
              <a:rPr lang="en-US" altLang="en-US" sz="1800" dirty="0" smtClean="0"/>
              <a:t>’</a:t>
            </a:r>
            <a:r>
              <a:rPr lang="tr-TR" altLang="en-US" sz="1800" dirty="0" smtClean="0"/>
              <a:t>in bilgi arama </a:t>
            </a:r>
            <a:r>
              <a:rPr lang="en-US" altLang="en-US" sz="1800" dirty="0" smtClean="0"/>
              <a:t> </a:t>
            </a:r>
            <a:r>
              <a:rPr lang="tr-TR" altLang="en-US" sz="1800" dirty="0" smtClean="0"/>
              <a:t>modeli</a:t>
            </a:r>
            <a:endParaRPr lang="en-US" altLang="en-US" sz="1800" dirty="0"/>
          </a:p>
          <a:p>
            <a:pPr lvl="1">
              <a:lnSpc>
                <a:spcPct val="90000"/>
              </a:lnSpc>
            </a:pPr>
            <a:r>
              <a:rPr lang="tr-TR" altLang="en-US" sz="2200" dirty="0" smtClean="0"/>
              <a:t>Dervin’in </a:t>
            </a:r>
            <a:r>
              <a:rPr lang="tr-TR" altLang="en-US" sz="2200" i="1" dirty="0" smtClean="0"/>
              <a:t>sense making</a:t>
            </a:r>
            <a:r>
              <a:rPr lang="tr-TR" altLang="en-US" sz="2200" dirty="0" smtClean="0"/>
              <a:t>, Erdelez’in </a:t>
            </a:r>
            <a:r>
              <a:rPr lang="en-US" altLang="en-US" sz="2200" i="1" dirty="0"/>
              <a:t>information encountering</a:t>
            </a:r>
            <a:r>
              <a:rPr lang="en-US" altLang="en-US" sz="2200" dirty="0"/>
              <a:t> </a:t>
            </a:r>
            <a:r>
              <a:rPr lang="tr-TR" altLang="en-US" sz="2200" dirty="0" smtClean="0"/>
              <a:t>ve Bruza’nın iş hayatı ve bilgi keşfini de içerir</a:t>
            </a:r>
          </a:p>
          <a:p>
            <a:pPr lvl="1">
              <a:lnSpc>
                <a:spcPct val="90000"/>
              </a:lnSpc>
            </a:pPr>
            <a:r>
              <a:rPr lang="tr-TR" altLang="en-US" sz="2200" dirty="0" smtClean="0"/>
              <a:t>Bilginin sosyal yapı olarak bilgi kavramı üzerine kuruludur</a:t>
            </a:r>
            <a:endParaRPr lang="en-GB" dirty="0"/>
          </a:p>
        </p:txBody>
      </p:sp>
      <p:sp>
        <p:nvSpPr>
          <p:cNvPr id="4" name="Rezervirano mjesto podnožja 3"/>
          <p:cNvSpPr>
            <a:spLocks noGrp="1"/>
          </p:cNvSpPr>
          <p:nvPr>
            <p:ph type="ftr" sz="quarter" idx="11"/>
          </p:nvPr>
        </p:nvSpPr>
        <p:spPr/>
        <p:txBody>
          <a:bodyPr/>
          <a:lstStyle/>
          <a:p>
            <a:r>
              <a:rPr lang="en-GB" smtClean="0"/>
              <a:t>Aparac-Jelusic, Faletar Tanackovic and Mandl, 2018</a:t>
            </a:r>
            <a:endParaRPr lang="en-US"/>
          </a:p>
        </p:txBody>
      </p:sp>
    </p:spTree>
    <p:extLst>
      <p:ext uri="{BB962C8B-B14F-4D97-AF65-F5344CB8AC3E}">
        <p14:creationId xmlns:p14="http://schemas.microsoft.com/office/powerpoint/2010/main" val="4104011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 calcmode="lin" valueType="num">
                                      <p:cBhvr additive="base">
                                        <p:cTn id="3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en-US" altLang="en-US" dirty="0" smtClean="0"/>
              <a:t>Paradigm</a:t>
            </a:r>
            <a:r>
              <a:rPr lang="tr-TR" altLang="en-US" dirty="0" smtClean="0"/>
              <a:t>a bölünmesi:</a:t>
            </a:r>
            <a:r>
              <a:rPr lang="tr-TR" altLang="en-US" dirty="0"/>
              <a:t> </a:t>
            </a:r>
            <a:r>
              <a:rPr lang="en-US" altLang="en-US" dirty="0" err="1" smtClean="0"/>
              <a:t>te</a:t>
            </a:r>
            <a:r>
              <a:rPr lang="tr-TR" altLang="en-US" dirty="0" smtClean="0"/>
              <a:t>k</a:t>
            </a:r>
            <a:r>
              <a:rPr lang="en-US" altLang="en-US" dirty="0" smtClean="0"/>
              <a:t>nolo</a:t>
            </a:r>
            <a:r>
              <a:rPr lang="tr-TR" altLang="en-US" dirty="0" smtClean="0"/>
              <a:t>ji</a:t>
            </a:r>
            <a:r>
              <a:rPr lang="en-US" altLang="en-US" dirty="0" smtClean="0"/>
              <a:t> –</a:t>
            </a:r>
            <a:r>
              <a:rPr lang="tr-TR" altLang="en-US" dirty="0" smtClean="0"/>
              <a:t> insan</a:t>
            </a:r>
            <a:r>
              <a:rPr lang="hr-HR" altLang="en-US" dirty="0" smtClean="0"/>
              <a:t> </a:t>
            </a:r>
            <a:r>
              <a:rPr lang="en-GB" dirty="0"/>
              <a:t/>
            </a:r>
            <a:br>
              <a:rPr lang="en-GB" dirty="0"/>
            </a:br>
            <a:endParaRPr lang="en-GB" dirty="0"/>
          </a:p>
        </p:txBody>
      </p:sp>
      <p:sp>
        <p:nvSpPr>
          <p:cNvPr id="3" name="Rezervirano mjesto sadržaja 2"/>
          <p:cNvSpPr>
            <a:spLocks noGrp="1"/>
          </p:cNvSpPr>
          <p:nvPr>
            <p:ph idx="1"/>
          </p:nvPr>
        </p:nvSpPr>
        <p:spPr/>
        <p:txBody>
          <a:bodyPr>
            <a:normAutofit fontScale="77500" lnSpcReduction="20000"/>
          </a:bodyPr>
          <a:lstStyle/>
          <a:p>
            <a:pPr>
              <a:lnSpc>
                <a:spcPct val="90000"/>
              </a:lnSpc>
            </a:pPr>
            <a:r>
              <a:rPr lang="tr-TR" altLang="en-US" sz="2800" dirty="0" smtClean="0"/>
              <a:t>1980’lerin başında başlayan bölünme:</a:t>
            </a:r>
            <a:endParaRPr lang="hr-HR" altLang="en-US" sz="2800" dirty="0" smtClean="0"/>
          </a:p>
          <a:p>
            <a:pPr lvl="1">
              <a:lnSpc>
                <a:spcPct val="90000"/>
              </a:lnSpc>
            </a:pPr>
            <a:r>
              <a:rPr lang="en-US" altLang="en-US" sz="3000" dirty="0" smtClean="0"/>
              <a:t>S</a:t>
            </a:r>
            <a:r>
              <a:rPr lang="tr-TR" altLang="en-US" sz="3000" dirty="0" smtClean="0"/>
              <a:t>i</a:t>
            </a:r>
            <a:r>
              <a:rPr lang="en-US" altLang="en-US" sz="3000" dirty="0" smtClean="0"/>
              <a:t>stem</a:t>
            </a:r>
            <a:r>
              <a:rPr lang="tr-TR" altLang="en-US" sz="3000" dirty="0" smtClean="0"/>
              <a:t> merkezli</a:t>
            </a:r>
            <a:endParaRPr lang="hr-HR" altLang="en-US" sz="3000" dirty="0" smtClean="0"/>
          </a:p>
          <a:p>
            <a:pPr lvl="2">
              <a:lnSpc>
                <a:spcPct val="90000"/>
              </a:lnSpc>
            </a:pPr>
            <a:r>
              <a:rPr lang="en-US" altLang="en-US" dirty="0" err="1" smtClean="0"/>
              <a:t>algorit</a:t>
            </a:r>
            <a:r>
              <a:rPr lang="tr-TR" altLang="en-US" dirty="0" smtClean="0"/>
              <a:t>malar</a:t>
            </a:r>
            <a:r>
              <a:rPr lang="en-US" altLang="en-US" dirty="0" smtClean="0"/>
              <a:t>, TREC</a:t>
            </a:r>
            <a:r>
              <a:rPr lang="hr-HR" altLang="en-US" dirty="0" smtClean="0"/>
              <a:t> (</a:t>
            </a:r>
            <a:r>
              <a:rPr lang="en-GB" dirty="0"/>
              <a:t>Text Retrieval </a:t>
            </a:r>
            <a:r>
              <a:rPr lang="en-GB" dirty="0" smtClean="0"/>
              <a:t>Conference</a:t>
            </a:r>
            <a:r>
              <a:rPr lang="hr-HR" dirty="0"/>
              <a:t>)</a:t>
            </a:r>
            <a:r>
              <a:rPr lang="en-US" altLang="en-US" dirty="0" smtClean="0"/>
              <a:t>, </a:t>
            </a:r>
            <a:r>
              <a:rPr lang="tr-TR" altLang="en-US" dirty="0" smtClean="0"/>
              <a:t>arama motorları </a:t>
            </a:r>
            <a:endParaRPr lang="hr-HR" altLang="en-US" dirty="0" smtClean="0"/>
          </a:p>
          <a:p>
            <a:pPr lvl="2">
              <a:lnSpc>
                <a:spcPct val="90000"/>
              </a:lnSpc>
            </a:pPr>
            <a:r>
              <a:rPr lang="tr-TR" altLang="en-US" dirty="0"/>
              <a:t>g</a:t>
            </a:r>
            <a:r>
              <a:rPr lang="tr-TR" altLang="en-US" dirty="0" smtClean="0"/>
              <a:t>eleneksel bilgi erişim modelinin devamı</a:t>
            </a:r>
            <a:endParaRPr lang="hr-HR" altLang="en-US" dirty="0" smtClean="0"/>
          </a:p>
          <a:p>
            <a:pPr lvl="3">
              <a:lnSpc>
                <a:spcPct val="90000"/>
              </a:lnSpc>
            </a:pPr>
            <a:r>
              <a:rPr lang="tr-TR" altLang="en-US" sz="1800" dirty="0" smtClean="0"/>
              <a:t>Bilgisayar bilimlerinde bilgi erişim </a:t>
            </a:r>
            <a:endParaRPr lang="en-US" altLang="en-US" sz="1800" dirty="0"/>
          </a:p>
          <a:p>
            <a:pPr lvl="4">
              <a:lnSpc>
                <a:spcPct val="90000"/>
              </a:lnSpc>
            </a:pPr>
            <a:r>
              <a:rPr lang="tr-TR" altLang="en-US" sz="1600" dirty="0"/>
              <a:t>t</a:t>
            </a:r>
            <a:r>
              <a:rPr lang="tr-TR" altLang="en-US" sz="1600" dirty="0" smtClean="0"/>
              <a:t>amamen teknoloji merkezli </a:t>
            </a:r>
            <a:endParaRPr lang="en-US" altLang="en-US" sz="1600" dirty="0"/>
          </a:p>
          <a:p>
            <a:pPr lvl="4">
              <a:lnSpc>
                <a:spcPct val="90000"/>
              </a:lnSpc>
            </a:pPr>
            <a:r>
              <a:rPr lang="tr-TR" altLang="en-US" sz="1600" dirty="0" smtClean="0"/>
              <a:t>ÇOK uluslararası</a:t>
            </a:r>
            <a:endParaRPr lang="en-US" altLang="en-US" sz="1600" dirty="0"/>
          </a:p>
          <a:p>
            <a:pPr lvl="4">
              <a:lnSpc>
                <a:spcPct val="90000"/>
              </a:lnSpc>
            </a:pPr>
            <a:r>
              <a:rPr lang="tr-TR" altLang="en-US" sz="1600" dirty="0"/>
              <a:t>d</a:t>
            </a:r>
            <a:r>
              <a:rPr lang="tr-TR" altLang="en-US" sz="1600" dirty="0" smtClean="0"/>
              <a:t>iğer yönün hiç farkında değil</a:t>
            </a:r>
            <a:endParaRPr lang="hr-HR" altLang="en-US" dirty="0"/>
          </a:p>
          <a:p>
            <a:pPr lvl="1">
              <a:lnSpc>
                <a:spcPct val="90000"/>
              </a:lnSpc>
            </a:pPr>
            <a:r>
              <a:rPr lang="tr-TR" altLang="en-US" sz="3000" dirty="0" smtClean="0"/>
              <a:t>İnsan (kullanıcı)merkezli</a:t>
            </a:r>
            <a:endParaRPr lang="en-US" altLang="en-US" sz="3000" dirty="0"/>
          </a:p>
          <a:p>
            <a:pPr lvl="2">
              <a:lnSpc>
                <a:spcPct val="90000"/>
              </a:lnSpc>
            </a:pPr>
            <a:r>
              <a:rPr lang="tr-TR" altLang="en-US" dirty="0"/>
              <a:t>b</a:t>
            </a:r>
            <a:r>
              <a:rPr lang="tr-TR" altLang="en-US" dirty="0" smtClean="0"/>
              <a:t>ilişsel, durumsal, kullanıcı çalışmaları </a:t>
            </a:r>
            <a:endParaRPr lang="hr-HR" altLang="en-US" dirty="0" smtClean="0"/>
          </a:p>
          <a:p>
            <a:pPr lvl="2">
              <a:lnSpc>
                <a:spcPct val="90000"/>
              </a:lnSpc>
            </a:pPr>
            <a:r>
              <a:rPr lang="tr-TR" altLang="en-US" dirty="0" smtClean="0"/>
              <a:t>Etkileşim modelleri, bazıları TREC ile başladı </a:t>
            </a:r>
            <a:endParaRPr lang="hr-HR" altLang="en-US" dirty="0" smtClean="0"/>
          </a:p>
          <a:p>
            <a:pPr lvl="2">
              <a:lnSpc>
                <a:spcPct val="90000"/>
              </a:lnSpc>
            </a:pPr>
            <a:r>
              <a:rPr lang="tr-TR" altLang="en-US" dirty="0" smtClean="0"/>
              <a:t>İlgililik çalışmaları</a:t>
            </a:r>
            <a:endParaRPr lang="hr-HR" altLang="en-US" dirty="0" smtClean="0"/>
          </a:p>
          <a:p>
            <a:pPr lvl="3">
              <a:lnSpc>
                <a:spcPct val="90000"/>
              </a:lnSpc>
            </a:pPr>
            <a:r>
              <a:rPr lang="tr-TR" altLang="en-US" sz="1800" dirty="0" smtClean="0"/>
              <a:t>Bilgi erişim, kullanıcı çalışmaları, bilgi bilimde hizmetler </a:t>
            </a:r>
            <a:endParaRPr lang="en-US" altLang="en-US" sz="1800" dirty="0"/>
          </a:p>
          <a:p>
            <a:pPr lvl="4">
              <a:lnSpc>
                <a:spcPct val="90000"/>
              </a:lnSpc>
            </a:pPr>
            <a:r>
              <a:rPr lang="tr-TR" altLang="en-US" sz="1600" dirty="0" smtClean="0"/>
              <a:t>Genellikle insan merkezli</a:t>
            </a:r>
            <a:endParaRPr lang="en-US" altLang="en-US" sz="1600" dirty="0"/>
          </a:p>
          <a:p>
            <a:pPr lvl="4">
              <a:lnSpc>
                <a:spcPct val="90000"/>
              </a:lnSpc>
            </a:pPr>
            <a:r>
              <a:rPr lang="tr-TR" altLang="en-US" sz="1600" dirty="0" smtClean="0"/>
              <a:t>Diğer yönün farkında fakat daha az ilgilenir </a:t>
            </a:r>
            <a:endParaRPr lang="en-US" altLang="en-US" sz="1600" dirty="0"/>
          </a:p>
          <a:p>
            <a:endParaRPr lang="en-GB" dirty="0"/>
          </a:p>
        </p:txBody>
      </p:sp>
      <p:sp>
        <p:nvSpPr>
          <p:cNvPr id="4" name="Rezervirano mjesto podnožja 3"/>
          <p:cNvSpPr>
            <a:spLocks noGrp="1"/>
          </p:cNvSpPr>
          <p:nvPr>
            <p:ph type="ftr" sz="quarter" idx="11"/>
          </p:nvPr>
        </p:nvSpPr>
        <p:spPr/>
        <p:txBody>
          <a:bodyPr/>
          <a:lstStyle/>
          <a:p>
            <a:r>
              <a:rPr lang="en-GB" smtClean="0"/>
              <a:t>Aparac-Jelusic, Faletar Tanackovic and Mandl, 2018</a:t>
            </a:r>
            <a:endParaRPr lang="en-US"/>
          </a:p>
        </p:txBody>
      </p:sp>
    </p:spTree>
    <p:extLst>
      <p:ext uri="{BB962C8B-B14F-4D97-AF65-F5344CB8AC3E}">
        <p14:creationId xmlns:p14="http://schemas.microsoft.com/office/powerpoint/2010/main" val="3410980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 calcmode="lin" valueType="num">
                                      <p:cBhvr additive="base">
                                        <p:cTn id="3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 calcmode="lin" valueType="num">
                                      <p:cBhvr additive="base">
                                        <p:cTn id="4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8" end="8"/>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 calcmode="lin" valueType="num">
                                      <p:cBhvr additive="base">
                                        <p:cTn id="47"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9" end="9"/>
                                            </p:txEl>
                                          </p:spTgt>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3">
                                            <p:txEl>
                                              <p:pRg st="10" end="10"/>
                                            </p:txEl>
                                          </p:spTgt>
                                        </p:tgtEl>
                                        <p:attrNameLst>
                                          <p:attrName>style.visibility</p:attrName>
                                        </p:attrNameLst>
                                      </p:cBhvr>
                                      <p:to>
                                        <p:strVal val="visible"/>
                                      </p:to>
                                    </p:set>
                                    <p:anim calcmode="lin" valueType="num">
                                      <p:cBhvr additive="base">
                                        <p:cTn id="51"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3">
                                            <p:txEl>
                                              <p:pRg st="11" end="11"/>
                                            </p:txEl>
                                          </p:spTgt>
                                        </p:tgtEl>
                                        <p:attrNameLst>
                                          <p:attrName>style.visibility</p:attrName>
                                        </p:attrNameLst>
                                      </p:cBhvr>
                                      <p:to>
                                        <p:strVal val="visible"/>
                                      </p:to>
                                    </p:set>
                                    <p:anim calcmode="lin" valueType="num">
                                      <p:cBhvr additive="base">
                                        <p:cTn id="55"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11" end="11"/>
                                            </p:txEl>
                                          </p:spTgt>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3">
                                            <p:txEl>
                                              <p:pRg st="12" end="12"/>
                                            </p:txEl>
                                          </p:spTgt>
                                        </p:tgtEl>
                                        <p:attrNameLst>
                                          <p:attrName>style.visibility</p:attrName>
                                        </p:attrNameLst>
                                      </p:cBhvr>
                                      <p:to>
                                        <p:strVal val="visible"/>
                                      </p:to>
                                    </p:set>
                                    <p:anim calcmode="lin" valueType="num">
                                      <p:cBhvr additive="base">
                                        <p:cTn id="59"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3">
                                            <p:txEl>
                                              <p:pRg st="12" end="12"/>
                                            </p:txEl>
                                          </p:spTgt>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3">
                                            <p:txEl>
                                              <p:pRg st="13" end="13"/>
                                            </p:txEl>
                                          </p:spTgt>
                                        </p:tgtEl>
                                        <p:attrNameLst>
                                          <p:attrName>style.visibility</p:attrName>
                                        </p:attrNameLst>
                                      </p:cBhvr>
                                      <p:to>
                                        <p:strVal val="visible"/>
                                      </p:to>
                                    </p:set>
                                    <p:anim calcmode="lin" valueType="num">
                                      <p:cBhvr additive="base">
                                        <p:cTn id="63"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3">
                                            <p:txEl>
                                              <p:pRg st="13" end="13"/>
                                            </p:txEl>
                                          </p:spTgt>
                                        </p:tgtEl>
                                        <p:attrNameLst>
                                          <p:attrName>ppt_y</p:attrName>
                                        </p:attrNameLst>
                                      </p:cBhvr>
                                      <p:tavLst>
                                        <p:tav tm="0">
                                          <p:val>
                                            <p:strVal val="1+#ppt_h/2"/>
                                          </p:val>
                                        </p:tav>
                                        <p:tav tm="100000">
                                          <p:val>
                                            <p:strVal val="#ppt_y"/>
                                          </p:val>
                                        </p:tav>
                                      </p:tavLst>
                                    </p:anim>
                                  </p:childTnLst>
                                </p:cTn>
                              </p:par>
                              <p:par>
                                <p:cTn id="65" presetID="2" presetClass="entr" presetSubtype="4" fill="hold" nodeType="withEffect">
                                  <p:stCondLst>
                                    <p:cond delay="0"/>
                                  </p:stCondLst>
                                  <p:childTnLst>
                                    <p:set>
                                      <p:cBhvr>
                                        <p:cTn id="66" dur="1" fill="hold">
                                          <p:stCondLst>
                                            <p:cond delay="0"/>
                                          </p:stCondLst>
                                        </p:cTn>
                                        <p:tgtEl>
                                          <p:spTgt spid="3">
                                            <p:txEl>
                                              <p:pRg st="14" end="14"/>
                                            </p:txEl>
                                          </p:spTgt>
                                        </p:tgtEl>
                                        <p:attrNameLst>
                                          <p:attrName>style.visibility</p:attrName>
                                        </p:attrNameLst>
                                      </p:cBhvr>
                                      <p:to>
                                        <p:strVal val="visible"/>
                                      </p:to>
                                    </p:set>
                                    <p:anim calcmode="lin" valueType="num">
                                      <p:cBhvr additive="base">
                                        <p:cTn id="67" dur="500" fill="hold"/>
                                        <p:tgtEl>
                                          <p:spTgt spid="3">
                                            <p:txEl>
                                              <p:pRg st="14" end="14"/>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
                                            <p:txEl>
                                              <p:pRg st="14" end="1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tr-TR" dirty="0" smtClean="0"/>
              <a:t>Bilgi Bilim’in Tanımı</a:t>
            </a:r>
            <a:endParaRPr lang="en-GB" dirty="0"/>
          </a:p>
        </p:txBody>
      </p:sp>
      <p:sp>
        <p:nvSpPr>
          <p:cNvPr id="3" name="Rezervirano mjesto sadržaja 2"/>
          <p:cNvSpPr>
            <a:spLocks noGrp="1"/>
          </p:cNvSpPr>
          <p:nvPr>
            <p:ph type="body" idx="1"/>
          </p:nvPr>
        </p:nvSpPr>
        <p:spPr/>
        <p:txBody>
          <a:bodyPr>
            <a:normAutofit/>
          </a:bodyPr>
          <a:lstStyle/>
          <a:p>
            <a:r>
              <a:rPr lang="tr-TR" dirty="0" smtClean="0"/>
              <a:t>Temel özellikleri ve yapısı </a:t>
            </a:r>
            <a:endParaRPr lang="hr-HR" dirty="0"/>
          </a:p>
          <a:p>
            <a:endParaRPr lang="en-GB" dirty="0"/>
          </a:p>
        </p:txBody>
      </p:sp>
      <p:sp>
        <p:nvSpPr>
          <p:cNvPr id="4" name="Rezervirano mjesto podnožja 3"/>
          <p:cNvSpPr>
            <a:spLocks noGrp="1"/>
          </p:cNvSpPr>
          <p:nvPr>
            <p:ph type="ftr" sz="quarter" idx="11"/>
          </p:nvPr>
        </p:nvSpPr>
        <p:spPr/>
        <p:txBody>
          <a:bodyPr/>
          <a:lstStyle/>
          <a:p>
            <a:r>
              <a:rPr lang="en-GB" smtClean="0"/>
              <a:t>Aparac-Jelusic, Faletar Tanackovic and Mandl, 2018</a:t>
            </a:r>
            <a:endParaRPr lang="en-US"/>
          </a:p>
        </p:txBody>
      </p:sp>
    </p:spTree>
    <p:extLst>
      <p:ext uri="{BB962C8B-B14F-4D97-AF65-F5344CB8AC3E}">
        <p14:creationId xmlns:p14="http://schemas.microsoft.com/office/powerpoint/2010/main" val="299474867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slov 3"/>
          <p:cNvSpPr>
            <a:spLocks noGrp="1"/>
          </p:cNvSpPr>
          <p:nvPr>
            <p:ph type="title"/>
          </p:nvPr>
        </p:nvSpPr>
        <p:spPr/>
        <p:txBody>
          <a:bodyPr/>
          <a:lstStyle/>
          <a:p>
            <a:r>
              <a:rPr lang="tr-TR" dirty="0" smtClean="0"/>
              <a:t>BB tanımları </a:t>
            </a:r>
            <a:endParaRPr lang="en-GB" dirty="0"/>
          </a:p>
        </p:txBody>
      </p:sp>
      <p:sp>
        <p:nvSpPr>
          <p:cNvPr id="5" name="Rezervirano mjesto sadržaja 4"/>
          <p:cNvSpPr>
            <a:spLocks noGrp="1"/>
          </p:cNvSpPr>
          <p:nvPr>
            <p:ph idx="1"/>
          </p:nvPr>
        </p:nvSpPr>
        <p:spPr>
          <a:xfrm>
            <a:off x="1103312" y="1779640"/>
            <a:ext cx="8946541" cy="4468760"/>
          </a:xfrm>
        </p:spPr>
        <p:txBody>
          <a:bodyPr>
            <a:normAutofit/>
          </a:bodyPr>
          <a:lstStyle/>
          <a:p>
            <a:r>
              <a:rPr lang="tr-TR" altLang="de-DE" dirty="0" smtClean="0"/>
              <a:t>Bilgi bilim «bilgi özellikleri ve davranışlarını, bilgi akışı ve kullanımını, optimal depolama, erişim ve yayma için bilgi işleme tekniklerini (hem elci hem mekanik) araştıran disiplinler arası bir bilimdir </a:t>
            </a:r>
            <a:r>
              <a:rPr lang="en-US" altLang="de-DE" dirty="0" smtClean="0"/>
              <a:t>(</a:t>
            </a:r>
            <a:r>
              <a:rPr lang="en-US" altLang="de-DE" dirty="0" err="1" smtClean="0"/>
              <a:t>Borko</a:t>
            </a:r>
            <a:r>
              <a:rPr lang="en-US" altLang="de-DE" dirty="0"/>
              <a:t>, </a:t>
            </a:r>
            <a:r>
              <a:rPr lang="en-US" altLang="de-DE" dirty="0" smtClean="0"/>
              <a:t>1968)</a:t>
            </a:r>
            <a:endParaRPr lang="en-US" altLang="de-DE" dirty="0"/>
          </a:p>
          <a:p>
            <a:r>
              <a:rPr lang="tr-TR" dirty="0" smtClean="0"/>
              <a:t>Bilgi bilim, bilgi (knowledge) kavramı ile ilgilidir ve ilgili olmalıdır </a:t>
            </a:r>
            <a:r>
              <a:rPr lang="de-DE" dirty="0"/>
              <a:t>	</a:t>
            </a:r>
            <a:br>
              <a:rPr lang="de-DE" dirty="0"/>
            </a:br>
            <a:r>
              <a:rPr lang="de-DE" dirty="0"/>
              <a:t>														</a:t>
            </a:r>
            <a:r>
              <a:rPr lang="de-DE" sz="1800" i="1" dirty="0"/>
              <a:t>Shera 1973</a:t>
            </a:r>
          </a:p>
          <a:p>
            <a:r>
              <a:rPr lang="tr-TR" dirty="0" smtClean="0"/>
              <a:t>Bilginin (knowledge) çeşitli formlarıyla, iletişim sürecinde ve iletişim zincirinde insanlar tarafından kaydedilmiş bilgiye odaklanan disiplinler arası bir alandır </a:t>
            </a:r>
            <a:r>
              <a:rPr lang="hr-HR" dirty="0" smtClean="0"/>
              <a:t>(Bowden and Robinson, 2013)</a:t>
            </a:r>
            <a:endParaRPr lang="en-GB" dirty="0"/>
          </a:p>
        </p:txBody>
      </p:sp>
      <p:sp>
        <p:nvSpPr>
          <p:cNvPr id="2" name="Strelica udesno 1"/>
          <p:cNvSpPr/>
          <p:nvPr/>
        </p:nvSpPr>
        <p:spPr>
          <a:xfrm>
            <a:off x="5348472" y="5515897"/>
            <a:ext cx="708199" cy="31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3" name="Rezervirano mjesto podnožja 2"/>
          <p:cNvSpPr>
            <a:spLocks noGrp="1"/>
          </p:cNvSpPr>
          <p:nvPr>
            <p:ph type="ftr" sz="quarter" idx="11"/>
          </p:nvPr>
        </p:nvSpPr>
        <p:spPr/>
        <p:txBody>
          <a:bodyPr/>
          <a:lstStyle/>
          <a:p>
            <a:r>
              <a:rPr lang="en-GB" smtClean="0"/>
              <a:t>Aparac-Jelusic, Faletar Tanackovic and Mandl, 2018</a:t>
            </a:r>
            <a:endParaRPr lang="en-US"/>
          </a:p>
        </p:txBody>
      </p:sp>
    </p:spTree>
    <p:extLst>
      <p:ext uri="{BB962C8B-B14F-4D97-AF65-F5344CB8AC3E}">
        <p14:creationId xmlns:p14="http://schemas.microsoft.com/office/powerpoint/2010/main" val="3204238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tr-TR" dirty="0" smtClean="0"/>
              <a:t>BB tanımları</a:t>
            </a:r>
            <a:endParaRPr lang="en-GB" dirty="0"/>
          </a:p>
        </p:txBody>
      </p:sp>
      <p:sp>
        <p:nvSpPr>
          <p:cNvPr id="3" name="Rezervirano mjesto sadržaja 2"/>
          <p:cNvSpPr>
            <a:spLocks noGrp="1"/>
          </p:cNvSpPr>
          <p:nvPr>
            <p:ph idx="1"/>
          </p:nvPr>
        </p:nvSpPr>
        <p:spPr/>
        <p:txBody>
          <a:bodyPr/>
          <a:lstStyle/>
          <a:p>
            <a:r>
              <a:rPr lang="en-GB" dirty="0" smtClean="0"/>
              <a:t>“…</a:t>
            </a:r>
            <a:r>
              <a:rPr lang="tr-TR" dirty="0" smtClean="0"/>
              <a:t>bilgi bilim, bilgi problemlerinin çözümü için çeşitli disiplinlerin teorilerini, ilkelerini, tekniklerini ve teknolojilerini kullanılır ve bir araya getirir. </a:t>
            </a:r>
          </a:p>
          <a:p>
            <a:pPr lvl="1"/>
            <a:r>
              <a:rPr lang="tr-TR" dirty="0" smtClean="0"/>
              <a:t>bilginin üretimi, düzenlenmesi, temsil edilmesi, işlenmesi, dağıtılması, iletilmesi ve kullanılması</a:t>
            </a:r>
            <a:endParaRPr lang="en-GB" dirty="0"/>
          </a:p>
          <a:p>
            <a:pPr lvl="3"/>
            <a:r>
              <a:rPr lang="en-GB" dirty="0" smtClean="0"/>
              <a:t>Williams</a:t>
            </a:r>
            <a:r>
              <a:rPr lang="en-GB" dirty="0"/>
              <a:t>, M. E. (1987/1988</a:t>
            </a:r>
            <a:r>
              <a:rPr lang="en-GB" dirty="0" smtClean="0"/>
              <a:t>)</a:t>
            </a:r>
            <a:r>
              <a:rPr lang="en-GB" dirty="0"/>
              <a:t> </a:t>
            </a:r>
          </a:p>
          <a:p>
            <a:pPr marL="0" indent="0">
              <a:buNone/>
            </a:pPr>
            <a:endParaRPr lang="en-GB" dirty="0"/>
          </a:p>
        </p:txBody>
      </p:sp>
      <p:sp>
        <p:nvSpPr>
          <p:cNvPr id="4" name="Rezervirano mjesto podnožja 3"/>
          <p:cNvSpPr>
            <a:spLocks noGrp="1"/>
          </p:cNvSpPr>
          <p:nvPr>
            <p:ph type="ftr" sz="quarter" idx="11"/>
          </p:nvPr>
        </p:nvSpPr>
        <p:spPr/>
        <p:txBody>
          <a:bodyPr/>
          <a:lstStyle/>
          <a:p>
            <a:r>
              <a:rPr lang="en-GB" smtClean="0"/>
              <a:t>Aparac-Jelusic, Faletar Tanackovic and Mandl, 2018</a:t>
            </a:r>
            <a:endParaRPr lang="en-US"/>
          </a:p>
        </p:txBody>
      </p:sp>
    </p:spTree>
    <p:extLst>
      <p:ext uri="{BB962C8B-B14F-4D97-AF65-F5344CB8AC3E}">
        <p14:creationId xmlns:p14="http://schemas.microsoft.com/office/powerpoint/2010/main" val="1048793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slov 3"/>
          <p:cNvSpPr>
            <a:spLocks noGrp="1"/>
          </p:cNvSpPr>
          <p:nvPr>
            <p:ph type="title"/>
          </p:nvPr>
        </p:nvSpPr>
        <p:spPr/>
        <p:txBody>
          <a:bodyPr/>
          <a:lstStyle/>
          <a:p>
            <a:r>
              <a:rPr lang="tr-TR" dirty="0" smtClean="0"/>
              <a:t>İçindekiler ve Giriş</a:t>
            </a:r>
            <a:endParaRPr lang="en-GB" dirty="0"/>
          </a:p>
        </p:txBody>
      </p:sp>
      <p:sp>
        <p:nvSpPr>
          <p:cNvPr id="5" name="Rezervirano mjesto teksta 4"/>
          <p:cNvSpPr>
            <a:spLocks noGrp="1"/>
          </p:cNvSpPr>
          <p:nvPr>
            <p:ph type="body" idx="1"/>
          </p:nvPr>
        </p:nvSpPr>
        <p:spPr/>
        <p:txBody>
          <a:bodyPr/>
          <a:lstStyle/>
          <a:p>
            <a:endParaRPr lang="en-GB"/>
          </a:p>
        </p:txBody>
      </p:sp>
      <p:sp>
        <p:nvSpPr>
          <p:cNvPr id="2" name="Rezervirano mjesto podnožja 1"/>
          <p:cNvSpPr>
            <a:spLocks noGrp="1"/>
          </p:cNvSpPr>
          <p:nvPr>
            <p:ph type="ftr" sz="quarter" idx="11"/>
          </p:nvPr>
        </p:nvSpPr>
        <p:spPr/>
        <p:txBody>
          <a:bodyPr/>
          <a:lstStyle/>
          <a:p>
            <a:r>
              <a:rPr lang="en-GB" smtClean="0"/>
              <a:t>Aparac-Jelusic, Faletar Tanackovic and Mandl, 2018</a:t>
            </a:r>
            <a:endParaRPr lang="en-US"/>
          </a:p>
        </p:txBody>
      </p:sp>
    </p:spTree>
    <p:extLst>
      <p:ext uri="{BB962C8B-B14F-4D97-AF65-F5344CB8AC3E}">
        <p14:creationId xmlns:p14="http://schemas.microsoft.com/office/powerpoint/2010/main" val="262784723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tr-TR" dirty="0" smtClean="0"/>
              <a:t>BB tanımları</a:t>
            </a:r>
            <a:endParaRPr lang="en-GB" dirty="0"/>
          </a:p>
        </p:txBody>
      </p:sp>
      <p:sp>
        <p:nvSpPr>
          <p:cNvPr id="3" name="Rezervirano mjesto sadržaja 2"/>
          <p:cNvSpPr>
            <a:spLocks noGrp="1"/>
          </p:cNvSpPr>
          <p:nvPr>
            <p:ph idx="1"/>
          </p:nvPr>
        </p:nvSpPr>
        <p:spPr/>
        <p:txBody>
          <a:bodyPr>
            <a:normAutofit/>
          </a:bodyPr>
          <a:lstStyle/>
          <a:p>
            <a:r>
              <a:rPr lang="en-GB" dirty="0" smtClean="0"/>
              <a:t>“</a:t>
            </a:r>
            <a:r>
              <a:rPr lang="tr-TR" dirty="0" smtClean="0"/>
              <a:t>Bilgi bilim bilginin etkin olarak toplanması, depolanması, erişimi ve kullanımı ile ilgili bir bilim ve uygulama alanıdır (meslektir). </a:t>
            </a:r>
          </a:p>
          <a:p>
            <a:pPr lvl="1"/>
            <a:r>
              <a:rPr lang="tr-TR" dirty="0" smtClean="0"/>
              <a:t>Kaydedilebilir bilgi (information ve knowledge), bunun yönetimi ve kullanımı ile ilgili hizmetler ve teknolojilerle ilgilidir </a:t>
            </a:r>
          </a:p>
          <a:p>
            <a:pPr lvl="1"/>
            <a:r>
              <a:rPr lang="tr-TR" dirty="0" smtClean="0"/>
              <a:t>Daha spesifik olarak bilgi bilim, bilginin ve bilgi nesnelerinin insanlar arasında sosyal, örgütsel veya bireysel ihtiyaçlar ve kullanım için etkin iletişimi ile ilgili bilimsel bir araştırma ve mesleki bir uygulama alanıdır ve </a:t>
            </a:r>
          </a:p>
          <a:p>
            <a:pPr lvl="1"/>
            <a:r>
              <a:rPr lang="tr-TR" dirty="0" smtClean="0"/>
              <a:t>Bilgi bilim alanı insanların sahip olduğu bilgi evreninin kayıtlı forma aktarılmasıdır (bilgiyi bilmekten çok bilginin manipulasyonu – temsil edilmesi, düzenlenmesi, ve erişimi- ile ilgilidir).</a:t>
            </a:r>
          </a:p>
          <a:p>
            <a:pPr lvl="6"/>
            <a:r>
              <a:rPr lang="en-GB" dirty="0" err="1" smtClean="0"/>
              <a:t>Saracevic</a:t>
            </a:r>
            <a:r>
              <a:rPr lang="en-GB" dirty="0"/>
              <a:t>, T. (2009</a:t>
            </a:r>
            <a:r>
              <a:rPr lang="en-GB" dirty="0" smtClean="0"/>
              <a:t>)</a:t>
            </a:r>
            <a:r>
              <a:rPr lang="en-GB" dirty="0"/>
              <a:t> </a:t>
            </a:r>
          </a:p>
          <a:p>
            <a:endParaRPr lang="en-GB" dirty="0"/>
          </a:p>
        </p:txBody>
      </p:sp>
      <p:sp>
        <p:nvSpPr>
          <p:cNvPr id="4" name="Rezervirano mjesto podnožja 3"/>
          <p:cNvSpPr>
            <a:spLocks noGrp="1"/>
          </p:cNvSpPr>
          <p:nvPr>
            <p:ph type="ftr" sz="quarter" idx="11"/>
          </p:nvPr>
        </p:nvSpPr>
        <p:spPr/>
        <p:txBody>
          <a:bodyPr/>
          <a:lstStyle/>
          <a:p>
            <a:r>
              <a:rPr lang="en-GB" smtClean="0"/>
              <a:t>Aparac-Jelusic, Faletar Tanackovic and Mandl, 2018</a:t>
            </a:r>
            <a:endParaRPr lang="en-US"/>
          </a:p>
        </p:txBody>
      </p:sp>
    </p:spTree>
    <p:extLst>
      <p:ext uri="{BB962C8B-B14F-4D97-AF65-F5344CB8AC3E}">
        <p14:creationId xmlns:p14="http://schemas.microsoft.com/office/powerpoint/2010/main" val="1342899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p:cNvSpPr>
            <a:spLocks noGrp="1"/>
          </p:cNvSpPr>
          <p:nvPr>
            <p:ph type="title"/>
          </p:nvPr>
        </p:nvSpPr>
        <p:spPr/>
        <p:txBody>
          <a:bodyPr/>
          <a:lstStyle/>
          <a:p>
            <a:r>
              <a:rPr lang="de-DE" altLang="de-DE" dirty="0" smtClean="0"/>
              <a:t>		</a:t>
            </a:r>
            <a:r>
              <a:rPr lang="tr-TR" altLang="de-DE" dirty="0" smtClean="0"/>
              <a:t>Bilgi Bilim</a:t>
            </a:r>
            <a:endParaRPr lang="de-DE" altLang="de-DE" dirty="0" smtClean="0"/>
          </a:p>
        </p:txBody>
      </p:sp>
      <p:graphicFrame>
        <p:nvGraphicFramePr>
          <p:cNvPr id="2" name="Inhaltsplatzhalter 1"/>
          <p:cNvGraphicFramePr>
            <a:graphicFrameLocks noGrp="1"/>
          </p:cNvGraphicFramePr>
          <p:nvPr>
            <p:ph idx="1"/>
            <p:extLst>
              <p:ext uri="{D42A27DB-BD31-4B8C-83A1-F6EECF244321}">
                <p14:modId xmlns:p14="http://schemas.microsoft.com/office/powerpoint/2010/main" val="584606324"/>
              </p:ext>
            </p:extLst>
          </p:nvPr>
        </p:nvGraphicFramePr>
        <p:xfrm>
          <a:off x="2209800" y="2092786"/>
          <a:ext cx="7767638" cy="41100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124" name="Rechteck 3"/>
          <p:cNvSpPr>
            <a:spLocks noChangeArrowheads="1"/>
          </p:cNvSpPr>
          <p:nvPr/>
        </p:nvSpPr>
        <p:spPr bwMode="auto">
          <a:xfrm>
            <a:off x="7884498" y="5909210"/>
            <a:ext cx="209993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600"/>
              </a:spcBef>
              <a:buChar char="•"/>
              <a:defRPr sz="2400">
                <a:solidFill>
                  <a:srgbClr val="000000"/>
                </a:solidFill>
                <a:latin typeface="Tahoma" pitchFamily="34" charset="0"/>
                <a:ea typeface="MS Gothic" pitchFamily="49" charset="-128"/>
              </a:defRPr>
            </a:lvl1pPr>
            <a:lvl2pPr marL="742950" indent="-285750" eaLnBrk="0" hangingPunct="0">
              <a:spcBef>
                <a:spcPts val="600"/>
              </a:spcBef>
              <a:buChar char="–"/>
              <a:defRPr sz="2400">
                <a:solidFill>
                  <a:srgbClr val="000000"/>
                </a:solidFill>
                <a:latin typeface="Tahoma" pitchFamily="34" charset="0"/>
                <a:ea typeface="MS Gothic" pitchFamily="49" charset="-128"/>
              </a:defRPr>
            </a:lvl2pPr>
            <a:lvl3pPr marL="1143000" indent="-228600" eaLnBrk="0" hangingPunct="0">
              <a:spcBef>
                <a:spcPts val="500"/>
              </a:spcBef>
              <a:buChar char="•"/>
              <a:defRPr sz="2000">
                <a:solidFill>
                  <a:srgbClr val="000000"/>
                </a:solidFill>
                <a:latin typeface="Tahoma" pitchFamily="34" charset="0"/>
                <a:ea typeface="MS Gothic" pitchFamily="49" charset="-128"/>
              </a:defRPr>
            </a:lvl3pPr>
            <a:lvl4pPr marL="1600200" indent="-228600" eaLnBrk="0" hangingPunct="0">
              <a:spcBef>
                <a:spcPts val="450"/>
              </a:spcBef>
              <a:buChar char="–"/>
              <a:defRPr>
                <a:solidFill>
                  <a:srgbClr val="000000"/>
                </a:solidFill>
                <a:latin typeface="Tahoma" pitchFamily="34" charset="0"/>
                <a:ea typeface="MS Gothic" pitchFamily="49" charset="-128"/>
              </a:defRPr>
            </a:lvl4pPr>
            <a:lvl5pPr marL="2057400" indent="-228600" eaLnBrk="0" hangingPunct="0">
              <a:spcBef>
                <a:spcPts val="450"/>
              </a:spcBef>
              <a:buChar char="»"/>
              <a:defRPr>
                <a:solidFill>
                  <a:srgbClr val="000000"/>
                </a:solidFill>
                <a:latin typeface="Tahoma" pitchFamily="34" charset="0"/>
                <a:ea typeface="MS Gothic" pitchFamily="49" charset="-128"/>
              </a:defRPr>
            </a:lvl5pPr>
            <a:lvl6pPr marL="25146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6pPr>
            <a:lvl7pPr marL="29718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7pPr>
            <a:lvl8pPr marL="34290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8pPr>
            <a:lvl9pPr marL="38862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9pPr>
          </a:lstStyle>
          <a:p>
            <a:pPr eaLnBrk="1" hangingPunct="1">
              <a:spcBef>
                <a:spcPct val="0"/>
              </a:spcBef>
              <a:buFont typeface="Tahoma" pitchFamily="34" charset="0"/>
              <a:buNone/>
            </a:pPr>
            <a:r>
              <a:rPr lang="de-DE" altLang="de-DE" sz="2000" dirty="0">
                <a:solidFill>
                  <a:schemeClr val="tx2"/>
                </a:solidFill>
              </a:rPr>
              <a:t>e.g. Kuhlen 2004</a:t>
            </a:r>
          </a:p>
        </p:txBody>
      </p:sp>
      <p:sp>
        <p:nvSpPr>
          <p:cNvPr id="3" name="AutoShape 2" descr="Bildergebnis für user using smartphone"/>
          <p:cNvSpPr>
            <a:spLocks noChangeAspect="1" noChangeArrowheads="1"/>
          </p:cNvSpPr>
          <p:nvPr/>
        </p:nvSpPr>
        <p:spPr bwMode="auto">
          <a:xfrm>
            <a:off x="1679576" y="-860425"/>
            <a:ext cx="1990725" cy="18002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4" name="Rezervirano mjesto podnožja 3"/>
          <p:cNvSpPr>
            <a:spLocks noGrp="1"/>
          </p:cNvSpPr>
          <p:nvPr>
            <p:ph type="ftr" sz="quarter" idx="11"/>
          </p:nvPr>
        </p:nvSpPr>
        <p:spPr/>
        <p:txBody>
          <a:bodyPr/>
          <a:lstStyle/>
          <a:p>
            <a:r>
              <a:rPr lang="en-GB" smtClean="0"/>
              <a:t>Aparac-Jelusic, Faletar Tanackovic and Mandl, 2018</a:t>
            </a:r>
            <a:endParaRPr lang="en-US"/>
          </a:p>
        </p:txBody>
      </p:sp>
    </p:spTree>
    <p:extLst>
      <p:ext uri="{BB962C8B-B14F-4D97-AF65-F5344CB8AC3E}">
        <p14:creationId xmlns:p14="http://schemas.microsoft.com/office/powerpoint/2010/main" val="328900844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slov 3"/>
          <p:cNvSpPr>
            <a:spLocks noGrp="1"/>
          </p:cNvSpPr>
          <p:nvPr>
            <p:ph type="title"/>
          </p:nvPr>
        </p:nvSpPr>
        <p:spPr/>
        <p:txBody>
          <a:bodyPr/>
          <a:lstStyle/>
          <a:p>
            <a:r>
              <a:rPr lang="tr-TR" dirty="0" smtClean="0"/>
              <a:t>Temel özellikleri</a:t>
            </a:r>
            <a:endParaRPr lang="en-GB" dirty="0"/>
          </a:p>
        </p:txBody>
      </p:sp>
      <p:sp>
        <p:nvSpPr>
          <p:cNvPr id="5" name="Rezervirano mjesto sadržaja 4"/>
          <p:cNvSpPr>
            <a:spLocks noGrp="1"/>
          </p:cNvSpPr>
          <p:nvPr>
            <p:ph idx="1"/>
          </p:nvPr>
        </p:nvSpPr>
        <p:spPr/>
        <p:txBody>
          <a:bodyPr/>
          <a:lstStyle/>
          <a:p>
            <a:r>
              <a:rPr lang="tr-TR" altLang="en-US" b="1" dirty="0" smtClean="0"/>
              <a:t>Disiplinlerarasılık </a:t>
            </a:r>
            <a:r>
              <a:rPr lang="en-US" altLang="en-US" dirty="0" smtClean="0"/>
              <a:t> </a:t>
            </a:r>
            <a:endParaRPr lang="hr-HR" altLang="en-US" dirty="0"/>
          </a:p>
          <a:p>
            <a:pPr lvl="1"/>
            <a:r>
              <a:rPr lang="tr-TR" altLang="en-US" dirty="0" smtClean="0"/>
              <a:t>Çok sayıda disiplinle ilişkisi vardır (bazıları daha baskın bazıları değildir)</a:t>
            </a:r>
            <a:endParaRPr lang="en-US" altLang="en-US" dirty="0" smtClean="0"/>
          </a:p>
          <a:p>
            <a:r>
              <a:rPr lang="en-US" altLang="en-US" b="1" dirty="0" err="1" smtClean="0"/>
              <a:t>Te</a:t>
            </a:r>
            <a:r>
              <a:rPr lang="tr-TR" altLang="en-US" b="1" dirty="0" smtClean="0"/>
              <a:t>k</a:t>
            </a:r>
            <a:r>
              <a:rPr lang="en-US" altLang="en-US" b="1" dirty="0" smtClean="0"/>
              <a:t>nolo</a:t>
            </a:r>
            <a:r>
              <a:rPr lang="tr-TR" altLang="en-US" b="1" dirty="0" smtClean="0"/>
              <a:t>jinin gerekliliği (kaçınılmazlığı)</a:t>
            </a:r>
            <a:r>
              <a:rPr lang="en-US" altLang="en-US" b="1" dirty="0" smtClean="0"/>
              <a:t> </a:t>
            </a:r>
            <a:endParaRPr lang="hr-HR" altLang="en-US" dirty="0" smtClean="0"/>
          </a:p>
          <a:p>
            <a:pPr lvl="1"/>
            <a:r>
              <a:rPr lang="tr-TR" altLang="en-US" dirty="0" smtClean="0"/>
              <a:t>Pek çok başka alanda olduğu gibi itici güçtür </a:t>
            </a:r>
            <a:endParaRPr lang="en-US" altLang="en-US" dirty="0"/>
          </a:p>
          <a:p>
            <a:r>
              <a:rPr lang="tr-TR" altLang="en-US" b="1" dirty="0" smtClean="0"/>
              <a:t>Bilgi toplumu</a:t>
            </a:r>
            <a:r>
              <a:rPr lang="en-US" altLang="en-US" b="1" dirty="0" smtClean="0"/>
              <a:t> </a:t>
            </a:r>
            <a:endParaRPr lang="hr-HR" altLang="en-US" b="1" dirty="0"/>
          </a:p>
          <a:p>
            <a:pPr lvl="1"/>
            <a:r>
              <a:rPr lang="tr-TR" altLang="en-US" dirty="0" smtClean="0"/>
              <a:t>Sosyal bağlam ve gelişmede rol oynama – diğer pek çok alanda olduğu gibi </a:t>
            </a:r>
          </a:p>
          <a:p>
            <a:pPr marL="457200" lvl="1" indent="0">
              <a:buNone/>
            </a:pPr>
            <a:r>
              <a:rPr lang="hr-HR" dirty="0"/>
              <a:t>	</a:t>
            </a:r>
            <a:r>
              <a:rPr lang="hr-HR" dirty="0" smtClean="0"/>
              <a:t>				</a:t>
            </a:r>
            <a:r>
              <a:rPr lang="hr-HR" dirty="0" err="1" smtClean="0"/>
              <a:t>Saracevic</a:t>
            </a:r>
            <a:r>
              <a:rPr lang="hr-HR" dirty="0" smtClean="0"/>
              <a:t>, 2005</a:t>
            </a:r>
            <a:endParaRPr lang="en-GB" dirty="0"/>
          </a:p>
        </p:txBody>
      </p:sp>
      <p:sp>
        <p:nvSpPr>
          <p:cNvPr id="2" name="Rezervirano mjesto podnožja 1"/>
          <p:cNvSpPr>
            <a:spLocks noGrp="1"/>
          </p:cNvSpPr>
          <p:nvPr>
            <p:ph type="ftr" sz="quarter" idx="11"/>
          </p:nvPr>
        </p:nvSpPr>
        <p:spPr/>
        <p:txBody>
          <a:bodyPr/>
          <a:lstStyle/>
          <a:p>
            <a:r>
              <a:rPr lang="en-GB" smtClean="0"/>
              <a:t>Aparac-Jelusic, Faletar Tanackovic and Mandl, 2018</a:t>
            </a:r>
            <a:endParaRPr lang="en-US"/>
          </a:p>
        </p:txBody>
      </p:sp>
    </p:spTree>
    <p:extLst>
      <p:ext uri="{BB962C8B-B14F-4D97-AF65-F5344CB8AC3E}">
        <p14:creationId xmlns:p14="http://schemas.microsoft.com/office/powerpoint/2010/main" val="2942933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 calcmode="lin" valueType="num">
                                      <p:cBhvr additive="base">
                                        <p:cTn id="11"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 calcmode="lin" valueType="num">
                                      <p:cBhvr additive="base">
                                        <p:cTn id="17"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 calcmode="lin" valueType="num">
                                      <p:cBhvr additive="base">
                                        <p:cTn id="21"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 calcmode="lin" valueType="num">
                                      <p:cBhvr additive="base">
                                        <p:cTn id="27"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5">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5">
                                            <p:txEl>
                                              <p:pRg st="5" end="5"/>
                                            </p:txEl>
                                          </p:spTgt>
                                        </p:tgtEl>
                                        <p:attrNameLst>
                                          <p:attrName>style.visibility</p:attrName>
                                        </p:attrNameLst>
                                      </p:cBhvr>
                                      <p:to>
                                        <p:strVal val="visible"/>
                                      </p:to>
                                    </p:set>
                                    <p:anim calcmode="lin" valueType="num">
                                      <p:cBhvr additive="base">
                                        <p:cTn id="31"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5" end="5"/>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5">
                                            <p:txEl>
                                              <p:pRg st="6" end="6"/>
                                            </p:txEl>
                                          </p:spTgt>
                                        </p:tgtEl>
                                        <p:attrNameLst>
                                          <p:attrName>style.visibility</p:attrName>
                                        </p:attrNameLst>
                                      </p:cBhvr>
                                      <p:to>
                                        <p:strVal val="visible"/>
                                      </p:to>
                                    </p:set>
                                    <p:anim calcmode="lin" valueType="num">
                                      <p:cBhvr additive="base">
                                        <p:cTn id="35"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tr-TR" altLang="sr-Latn-RS" sz="3600" dirty="0" smtClean="0"/>
              <a:t>Bilgi işleme ve düzenlemeyle ilgili üç büyük fikir </a:t>
            </a:r>
            <a:r>
              <a:rPr lang="en-US" altLang="sr-Latn-RS" sz="3600" dirty="0"/>
              <a:t/>
            </a:r>
            <a:br>
              <a:rPr lang="en-US" altLang="sr-Latn-RS" sz="3600" dirty="0"/>
            </a:br>
            <a:endParaRPr lang="en-GB" sz="3600" dirty="0"/>
          </a:p>
        </p:txBody>
      </p:sp>
      <p:sp>
        <p:nvSpPr>
          <p:cNvPr id="3" name="Rezervirano mjesto sadržaja 2"/>
          <p:cNvSpPr>
            <a:spLocks noGrp="1"/>
          </p:cNvSpPr>
          <p:nvPr>
            <p:ph idx="1"/>
          </p:nvPr>
        </p:nvSpPr>
        <p:spPr/>
        <p:txBody>
          <a:bodyPr>
            <a:normAutofit/>
          </a:bodyPr>
          <a:lstStyle/>
          <a:p>
            <a:pPr lvl="1"/>
            <a:r>
              <a:rPr lang="tr-TR" altLang="sr-Latn-RS" sz="2200" dirty="0" smtClean="0"/>
              <a:t>Birinci</a:t>
            </a:r>
            <a:r>
              <a:rPr lang="hr-HR" altLang="sr-Latn-RS" sz="2200" dirty="0" smtClean="0"/>
              <a:t> – </a:t>
            </a:r>
            <a:r>
              <a:rPr lang="en-US" altLang="sr-Latn-RS" sz="2200" dirty="0" err="1" smtClean="0"/>
              <a:t>ori</a:t>
            </a:r>
            <a:r>
              <a:rPr lang="tr-TR" altLang="sr-Latn-RS" sz="2200" dirty="0" smtClean="0"/>
              <a:t>j</a:t>
            </a:r>
            <a:r>
              <a:rPr lang="en-US" altLang="sr-Latn-RS" sz="2200" dirty="0" err="1" smtClean="0"/>
              <a:t>inal</a:t>
            </a:r>
            <a:r>
              <a:rPr lang="hr-HR" altLang="sr-Latn-RS" sz="2200" dirty="0" smtClean="0"/>
              <a:t> </a:t>
            </a:r>
            <a:r>
              <a:rPr lang="tr-TR" altLang="sr-Latn-RS" sz="2200" dirty="0" smtClean="0"/>
              <a:t>fikir</a:t>
            </a:r>
            <a:r>
              <a:rPr lang="hr-HR" altLang="sr-Latn-RS" sz="2200" dirty="0" smtClean="0"/>
              <a:t>,</a:t>
            </a:r>
            <a:r>
              <a:rPr lang="en-US" altLang="sr-Latn-RS" sz="2200" dirty="0" smtClean="0"/>
              <a:t> </a:t>
            </a:r>
            <a:r>
              <a:rPr lang="tr-TR" altLang="sr-Latn-RS" sz="2200" dirty="0" smtClean="0"/>
              <a:t>1950’lerde ortaya çıktı </a:t>
            </a:r>
          </a:p>
          <a:p>
            <a:pPr lvl="2"/>
            <a:r>
              <a:rPr lang="tr-TR" altLang="sr-Latn-RS" sz="1800" b="1" i="1" dirty="0" smtClean="0"/>
              <a:t>Bilgi Erişim (BE)</a:t>
            </a:r>
            <a:r>
              <a:rPr lang="hr-HR" altLang="sr-Latn-RS" sz="1800" dirty="0" smtClean="0"/>
              <a:t> – </a:t>
            </a:r>
            <a:r>
              <a:rPr lang="tr-TR" altLang="sr-Latn-RS" sz="1800" dirty="0" smtClean="0"/>
              <a:t>mantık kullanarak bilgiyi işleme </a:t>
            </a:r>
            <a:endParaRPr lang="hr-HR" altLang="sr-Latn-RS" sz="1800" dirty="0"/>
          </a:p>
          <a:p>
            <a:pPr lvl="1"/>
            <a:r>
              <a:rPr lang="tr-TR" altLang="sr-Latn-RS" sz="2200" dirty="0" smtClean="0"/>
              <a:t>İkinci</a:t>
            </a:r>
            <a:r>
              <a:rPr lang="hr-HR" altLang="sr-Latn-RS" sz="2200" dirty="0" smtClean="0"/>
              <a:t> – </a:t>
            </a:r>
            <a:r>
              <a:rPr lang="tr-TR" altLang="sr-Latn-RS" sz="2200" dirty="0" smtClean="0"/>
              <a:t>1970’lerde ortaya çıktı </a:t>
            </a:r>
            <a:r>
              <a:rPr lang="hr-HR" altLang="sr-Latn-RS" sz="2200" dirty="0" smtClean="0"/>
              <a:t> </a:t>
            </a:r>
          </a:p>
          <a:p>
            <a:pPr lvl="2"/>
            <a:r>
              <a:rPr lang="tr-TR" altLang="sr-Latn-RS" sz="1800" b="1" i="1" dirty="0" smtClean="0"/>
              <a:t>İlgililik (</a:t>
            </a:r>
            <a:r>
              <a:rPr lang="en-US" altLang="sr-Latn-RS" sz="1800" b="1" i="1" dirty="0" err="1" smtClean="0"/>
              <a:t>relevan</a:t>
            </a:r>
            <a:r>
              <a:rPr lang="hr-HR" altLang="sr-Latn-RS" sz="1800" b="1" i="1" dirty="0" smtClean="0"/>
              <a:t>ce</a:t>
            </a:r>
            <a:r>
              <a:rPr lang="tr-TR" altLang="sr-Latn-RS" sz="1800" b="1" i="1" dirty="0" smtClean="0"/>
              <a:t>)</a:t>
            </a:r>
            <a:r>
              <a:rPr lang="en-US" altLang="sr-Latn-RS" sz="1800" dirty="0" smtClean="0"/>
              <a:t>, </a:t>
            </a:r>
            <a:r>
              <a:rPr lang="tr-TR" altLang="sr-Latn-RS" sz="1800" dirty="0" smtClean="0"/>
              <a:t>bilgi erişimi doğrudan insanların bilgi gereksinimleri ve değerlendirmeleriyle ilişkilendirmiştir </a:t>
            </a:r>
            <a:endParaRPr lang="hr-HR" altLang="sr-Latn-RS" sz="1800" dirty="0" smtClean="0"/>
          </a:p>
          <a:p>
            <a:pPr lvl="1"/>
            <a:r>
              <a:rPr lang="tr-TR" altLang="sr-Latn-RS" sz="2200" dirty="0" smtClean="0"/>
              <a:t>Üçüncü - </a:t>
            </a:r>
            <a:r>
              <a:rPr lang="tr-TR" altLang="sr-Latn-RS" sz="2200" dirty="0"/>
              <a:t> </a:t>
            </a:r>
            <a:r>
              <a:rPr lang="tr-TR" altLang="sr-Latn-RS" sz="2200" dirty="0" smtClean="0"/>
              <a:t>20. yy’ın sonlarına doğru ortaya çıkmıştır </a:t>
            </a:r>
            <a:endParaRPr lang="hr-HR" altLang="sr-Latn-RS" sz="2200" dirty="0" smtClean="0"/>
          </a:p>
          <a:p>
            <a:pPr lvl="2"/>
            <a:r>
              <a:rPr lang="tr-TR" altLang="sr-Latn-RS" sz="1800" b="1" i="1" dirty="0" smtClean="0"/>
              <a:t>Etkileşim</a:t>
            </a:r>
            <a:r>
              <a:rPr lang="hr-HR" altLang="sr-Latn-RS" sz="1800" dirty="0" smtClean="0"/>
              <a:t> – </a:t>
            </a:r>
            <a:r>
              <a:rPr lang="tr-TR" altLang="sr-Latn-RS" sz="1800" dirty="0" smtClean="0"/>
              <a:t>BE sürecinde insanlar ve bilgi sistemleri arasında doğrudan geri bildirim alışverişi olanağı tanır </a:t>
            </a:r>
            <a:r>
              <a:rPr lang="hr-HR" altLang="sr-Latn-RS" sz="1800" dirty="0" smtClean="0"/>
              <a:t> </a:t>
            </a:r>
            <a:endParaRPr lang="tr-TR" altLang="sr-Latn-RS" sz="1800" dirty="0" smtClean="0"/>
          </a:p>
          <a:p>
            <a:pPr marL="914400" lvl="2" indent="0">
              <a:buNone/>
            </a:pPr>
            <a:r>
              <a:rPr lang="tr-TR" altLang="sr-Latn-RS" sz="2000" dirty="0"/>
              <a:t>	</a:t>
            </a:r>
            <a:r>
              <a:rPr lang="hr-HR" altLang="sr-Latn-RS" sz="1800" dirty="0" smtClean="0"/>
              <a:t>T. </a:t>
            </a:r>
            <a:r>
              <a:rPr lang="hr-HR" altLang="sr-Latn-RS" sz="1800" dirty="0" err="1" smtClean="0"/>
              <a:t>Saracevic</a:t>
            </a:r>
            <a:r>
              <a:rPr lang="hr-HR" altLang="sr-Latn-RS" sz="1800" dirty="0" smtClean="0"/>
              <a:t>, 2005</a:t>
            </a:r>
            <a:endParaRPr lang="en-US" altLang="sr-Latn-RS" sz="1800" dirty="0"/>
          </a:p>
          <a:p>
            <a:endParaRPr lang="en-GB" dirty="0"/>
          </a:p>
        </p:txBody>
      </p:sp>
      <p:sp>
        <p:nvSpPr>
          <p:cNvPr id="4" name="Rezervirano mjesto podnožja 3"/>
          <p:cNvSpPr>
            <a:spLocks noGrp="1"/>
          </p:cNvSpPr>
          <p:nvPr>
            <p:ph type="ftr" sz="quarter" idx="11"/>
          </p:nvPr>
        </p:nvSpPr>
        <p:spPr/>
        <p:txBody>
          <a:bodyPr/>
          <a:lstStyle/>
          <a:p>
            <a:r>
              <a:rPr lang="en-GB" smtClean="0"/>
              <a:t>Aparac-Jelusic, Faletar Tanackovic and Mandl, 2018</a:t>
            </a:r>
            <a:endParaRPr lang="en-US"/>
          </a:p>
        </p:txBody>
      </p:sp>
    </p:spTree>
    <p:extLst>
      <p:ext uri="{BB962C8B-B14F-4D97-AF65-F5344CB8AC3E}">
        <p14:creationId xmlns:p14="http://schemas.microsoft.com/office/powerpoint/2010/main" val="2007063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4" end="4"/>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 calcmode="lin" valueType="num">
                                      <p:cBhvr additive="base">
                                        <p:cTn id="3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tr-TR" sz="4400" dirty="0" smtClean="0"/>
              <a:t>Bilgi bilimin önemli soruları</a:t>
            </a:r>
            <a:endParaRPr lang="en-GB" dirty="0"/>
          </a:p>
        </p:txBody>
      </p:sp>
      <p:sp>
        <p:nvSpPr>
          <p:cNvPr id="3" name="Rezervirano mjesto sadržaja 2"/>
          <p:cNvSpPr>
            <a:spLocks noGrp="1"/>
          </p:cNvSpPr>
          <p:nvPr>
            <p:ph idx="1"/>
          </p:nvPr>
        </p:nvSpPr>
        <p:spPr/>
        <p:txBody>
          <a:bodyPr/>
          <a:lstStyle/>
          <a:p>
            <a:r>
              <a:rPr lang="tr-TR" altLang="sr-Latn-RS" dirty="0" smtClean="0"/>
              <a:t>Fiziksel soru</a:t>
            </a:r>
            <a:r>
              <a:rPr lang="en-GB" altLang="sr-Latn-RS" dirty="0" smtClean="0"/>
              <a:t>: </a:t>
            </a:r>
            <a:endParaRPr lang="hr-HR" altLang="sr-Latn-RS" dirty="0"/>
          </a:p>
          <a:p>
            <a:pPr lvl="1"/>
            <a:r>
              <a:rPr lang="tr-TR" altLang="sr-Latn-RS" dirty="0" smtClean="0"/>
              <a:t>Kayıtlı bilgi evreninin özellikleri ve kanunları nelerdir? </a:t>
            </a:r>
            <a:r>
              <a:rPr lang="en-GB" altLang="sr-Latn-RS" dirty="0" smtClean="0"/>
              <a:t> </a:t>
            </a:r>
            <a:endParaRPr lang="en-GB" altLang="sr-Latn-RS" dirty="0"/>
          </a:p>
          <a:p>
            <a:r>
              <a:rPr lang="tr-TR" altLang="sr-Latn-RS" dirty="0" smtClean="0"/>
              <a:t>Sosyal soru</a:t>
            </a:r>
            <a:r>
              <a:rPr lang="en-GB" altLang="sr-Latn-RS" dirty="0" smtClean="0"/>
              <a:t>: </a:t>
            </a:r>
            <a:endParaRPr lang="hr-HR" altLang="sr-Latn-RS" dirty="0"/>
          </a:p>
          <a:p>
            <a:pPr lvl="1"/>
            <a:r>
              <a:rPr lang="tr-TR" altLang="sr-Latn-RS" dirty="0" smtClean="0"/>
              <a:t>İnsanlar bilgiyi nasıl ilişkilendirir, arar ve kullanır? </a:t>
            </a:r>
            <a:endParaRPr lang="en-GB" altLang="sr-Latn-RS" dirty="0"/>
          </a:p>
          <a:p>
            <a:r>
              <a:rPr lang="en-GB" altLang="sr-Latn-RS" dirty="0" smtClean="0"/>
              <a:t>T</a:t>
            </a:r>
            <a:r>
              <a:rPr lang="tr-TR" altLang="sr-Latn-RS" dirty="0" smtClean="0"/>
              <a:t>asarım sorusu</a:t>
            </a:r>
            <a:r>
              <a:rPr lang="en-GB" altLang="sr-Latn-RS" dirty="0" smtClean="0"/>
              <a:t>: </a:t>
            </a:r>
            <a:endParaRPr lang="hr-HR" altLang="sr-Latn-RS" dirty="0"/>
          </a:p>
          <a:p>
            <a:pPr lvl="1"/>
            <a:r>
              <a:rPr lang="tr-TR" altLang="sr-Latn-RS" dirty="0" smtClean="0"/>
              <a:t>Kayıtlı bilgiye ulaşım nasıl daha hızlı ve etkin gerçekleştirilebilir</a:t>
            </a:r>
            <a:r>
              <a:rPr lang="en-GB" altLang="sr-Latn-RS" dirty="0" smtClean="0"/>
              <a:t>?</a:t>
            </a:r>
            <a:endParaRPr lang="hr-HR" altLang="sr-Latn-RS" dirty="0" smtClean="0"/>
          </a:p>
          <a:p>
            <a:pPr lvl="7"/>
            <a:r>
              <a:rPr lang="hr-HR" altLang="sr-Latn-RS" dirty="0" err="1" smtClean="0"/>
              <a:t>Marcia</a:t>
            </a:r>
            <a:r>
              <a:rPr lang="hr-HR" altLang="sr-Latn-RS" dirty="0" smtClean="0"/>
              <a:t> </a:t>
            </a:r>
            <a:r>
              <a:rPr lang="hr-HR" altLang="sr-Latn-RS" dirty="0"/>
              <a:t>Bates </a:t>
            </a:r>
            <a:endParaRPr lang="en-GB" altLang="sr-Latn-RS" dirty="0"/>
          </a:p>
          <a:p>
            <a:pPr marL="0" indent="0">
              <a:buNone/>
            </a:pPr>
            <a:endParaRPr lang="en-GB" dirty="0"/>
          </a:p>
        </p:txBody>
      </p:sp>
      <p:sp>
        <p:nvSpPr>
          <p:cNvPr id="4" name="Rezervirano mjesto podnožja 3"/>
          <p:cNvSpPr>
            <a:spLocks noGrp="1"/>
          </p:cNvSpPr>
          <p:nvPr>
            <p:ph type="ftr" sz="quarter" idx="11"/>
          </p:nvPr>
        </p:nvSpPr>
        <p:spPr/>
        <p:txBody>
          <a:bodyPr/>
          <a:lstStyle/>
          <a:p>
            <a:r>
              <a:rPr lang="en-GB" smtClean="0"/>
              <a:t>Aparac-Jelusic, Faletar Tanackovic and Mandl, 2018</a:t>
            </a:r>
            <a:endParaRPr lang="en-US"/>
          </a:p>
        </p:txBody>
      </p:sp>
    </p:spTree>
    <p:extLst>
      <p:ext uri="{BB962C8B-B14F-4D97-AF65-F5344CB8AC3E}">
        <p14:creationId xmlns:p14="http://schemas.microsoft.com/office/powerpoint/2010/main" val="2948968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additive="base">
                                        <p:cTn id="3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tr-TR" dirty="0" smtClean="0"/>
              <a:t>Alanın yapısı</a:t>
            </a:r>
            <a:endParaRPr lang="en-GB" dirty="0"/>
          </a:p>
        </p:txBody>
      </p:sp>
      <p:sp>
        <p:nvSpPr>
          <p:cNvPr id="3" name="Rezervirano mjesto sadržaja 2"/>
          <p:cNvSpPr>
            <a:spLocks noGrp="1"/>
          </p:cNvSpPr>
          <p:nvPr>
            <p:ph idx="1"/>
          </p:nvPr>
        </p:nvSpPr>
        <p:spPr/>
        <p:txBody>
          <a:bodyPr>
            <a:normAutofit/>
          </a:bodyPr>
          <a:lstStyle/>
          <a:p>
            <a:r>
              <a:rPr lang="tr-TR" altLang="en-US" dirty="0" smtClean="0"/>
              <a:t>Diğer pek çok araştırma alanında olduğu gibi BB </a:t>
            </a:r>
          </a:p>
          <a:p>
            <a:pPr lvl="1"/>
            <a:r>
              <a:rPr lang="tr-TR" altLang="en-US" dirty="0" smtClean="0"/>
              <a:t>Farklı uzmanlık alanlarına sahiptir </a:t>
            </a:r>
            <a:r>
              <a:rPr lang="en-US" altLang="en-US" dirty="0" smtClean="0"/>
              <a:t> </a:t>
            </a:r>
            <a:endParaRPr lang="en-US" altLang="en-US" dirty="0"/>
          </a:p>
          <a:p>
            <a:r>
              <a:rPr lang="tr-TR" altLang="en-US" dirty="0" smtClean="0"/>
              <a:t>Bu alanlar zaman içinde değişir ve evrilir:</a:t>
            </a:r>
            <a:endParaRPr lang="en-US" altLang="en-US" dirty="0"/>
          </a:p>
          <a:p>
            <a:pPr lvl="1"/>
            <a:r>
              <a:rPr lang="tr-TR" altLang="en-US" dirty="0" smtClean="0"/>
              <a:t>Bazıları yakınlaşır, bazıları uzaklaşır </a:t>
            </a:r>
            <a:endParaRPr lang="en-US" altLang="en-US" dirty="0"/>
          </a:p>
          <a:p>
            <a:pPr lvl="1"/>
            <a:r>
              <a:rPr lang="tr-TR" altLang="en-US" dirty="0" smtClean="0"/>
              <a:t>Bazıları birbirini görmezden gelir </a:t>
            </a:r>
            <a:endParaRPr lang="en-US" altLang="en-US" dirty="0"/>
          </a:p>
          <a:p>
            <a:pPr lvl="1"/>
            <a:r>
              <a:rPr lang="tr-TR" altLang="en-US" dirty="0" smtClean="0"/>
              <a:t>Bazıları kavga eder</a:t>
            </a:r>
            <a:endParaRPr lang="en-US" altLang="en-US" dirty="0"/>
          </a:p>
          <a:p>
            <a:r>
              <a:rPr lang="tr-TR" altLang="en-US" dirty="0" smtClean="0"/>
              <a:t>BB şunlarla karşı karşıya kalır</a:t>
            </a:r>
            <a:r>
              <a:rPr lang="hr-HR" altLang="en-US" dirty="0" smtClean="0"/>
              <a:t>:</a:t>
            </a:r>
            <a:r>
              <a:rPr lang="en-US" altLang="en-US" dirty="0" smtClean="0"/>
              <a:t> </a:t>
            </a:r>
            <a:endParaRPr lang="en-US" altLang="en-US" dirty="0"/>
          </a:p>
          <a:p>
            <a:pPr lvl="1"/>
            <a:r>
              <a:rPr lang="tr-TR" altLang="en-US" dirty="0" smtClean="0"/>
              <a:t>Farklı hedef kitleler ve onların disiplinleri</a:t>
            </a:r>
            <a:endParaRPr lang="hr-HR" altLang="en-US" dirty="0" smtClean="0"/>
          </a:p>
          <a:p>
            <a:pPr lvl="1"/>
            <a:r>
              <a:rPr lang="tr-TR" altLang="en-US" dirty="0" smtClean="0"/>
              <a:t>Araştırma için çok farklı düzeylerde destek </a:t>
            </a:r>
            <a:endParaRPr lang="en-US" altLang="en-US" dirty="0"/>
          </a:p>
          <a:p>
            <a:pPr lvl="1"/>
            <a:r>
              <a:rPr lang="tr-TR" altLang="en-US" dirty="0" smtClean="0"/>
              <a:t>Büyük ticari yatırımlar ve uygulamalar </a:t>
            </a:r>
            <a:endParaRPr lang="en-US" altLang="en-US" dirty="0"/>
          </a:p>
          <a:p>
            <a:pPr marL="0" indent="0">
              <a:buNone/>
            </a:pPr>
            <a:endParaRPr lang="en-GB" dirty="0"/>
          </a:p>
        </p:txBody>
      </p:sp>
      <p:sp>
        <p:nvSpPr>
          <p:cNvPr id="4" name="Rezervirano mjesto podnožja 3"/>
          <p:cNvSpPr>
            <a:spLocks noGrp="1"/>
          </p:cNvSpPr>
          <p:nvPr>
            <p:ph type="ftr" sz="quarter" idx="11"/>
          </p:nvPr>
        </p:nvSpPr>
        <p:spPr/>
        <p:txBody>
          <a:bodyPr/>
          <a:lstStyle/>
          <a:p>
            <a:r>
              <a:rPr lang="en-GB" smtClean="0"/>
              <a:t>Aparac-Jelusic, Faletar Tanackovic and Mandl, 2018</a:t>
            </a:r>
            <a:endParaRPr lang="en-US"/>
          </a:p>
        </p:txBody>
      </p:sp>
    </p:spTree>
    <p:extLst>
      <p:ext uri="{BB962C8B-B14F-4D97-AF65-F5344CB8AC3E}">
        <p14:creationId xmlns:p14="http://schemas.microsoft.com/office/powerpoint/2010/main" val="2812716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 calcmode="lin" valueType="num">
                                      <p:cBhvr additive="base">
                                        <p:cTn id="4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7" end="7"/>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3">
                                            <p:txEl>
                                              <p:pRg st="8" end="8"/>
                                            </p:txEl>
                                          </p:spTgt>
                                        </p:tgtEl>
                                        <p:attrNameLst>
                                          <p:attrName>style.visibility</p:attrName>
                                        </p:attrNameLst>
                                      </p:cBhvr>
                                      <p:to>
                                        <p:strVal val="visible"/>
                                      </p:to>
                                    </p:set>
                                    <p:anim calcmode="lin" valueType="num">
                                      <p:cBhvr additive="base">
                                        <p:cTn id="4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8" end="8"/>
                                            </p:txEl>
                                          </p:spTgt>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3">
                                            <p:txEl>
                                              <p:pRg st="9" end="9"/>
                                            </p:txEl>
                                          </p:spTgt>
                                        </p:tgtEl>
                                        <p:attrNameLst>
                                          <p:attrName>style.visibility</p:attrName>
                                        </p:attrNameLst>
                                      </p:cBhvr>
                                      <p:to>
                                        <p:strVal val="visible"/>
                                      </p:to>
                                    </p:set>
                                    <p:anim calcmode="lin" valueType="num">
                                      <p:cBhvr additive="base">
                                        <p:cTn id="49"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02" name="Rechteck 96"/>
          <p:cNvSpPr>
            <a:spLocks noChangeArrowheads="1"/>
          </p:cNvSpPr>
          <p:nvPr/>
        </p:nvSpPr>
        <p:spPr bwMode="auto">
          <a:xfrm>
            <a:off x="4289104" y="3101827"/>
            <a:ext cx="2155825" cy="960437"/>
          </a:xfrm>
          <a:prstGeom prst="rect">
            <a:avLst/>
          </a:prstGeom>
          <a:solidFill>
            <a:srgbClr val="00B8FF">
              <a:alpha val="50195"/>
            </a:srgbClr>
          </a:solidFill>
          <a:ln w="9525" algn="ctr">
            <a:solidFill>
              <a:schemeClr val="tx1"/>
            </a:solidFill>
            <a:round/>
            <a:headEnd/>
            <a:tailEnd/>
          </a:ln>
        </p:spPr>
        <p:txBody>
          <a:bodyPr/>
          <a:lstStyle>
            <a:lvl1pPr eaLnBrk="0" hangingPunct="0">
              <a:spcBef>
                <a:spcPts val="600"/>
              </a:spcBef>
              <a:buChar char="•"/>
              <a:defRPr sz="2400">
                <a:solidFill>
                  <a:srgbClr val="000000"/>
                </a:solidFill>
                <a:latin typeface="Tahoma" pitchFamily="34" charset="0"/>
                <a:ea typeface="MS Gothic" pitchFamily="49" charset="-128"/>
              </a:defRPr>
            </a:lvl1pPr>
            <a:lvl2pPr marL="742950" indent="-285750" eaLnBrk="0" hangingPunct="0">
              <a:spcBef>
                <a:spcPts val="600"/>
              </a:spcBef>
              <a:buChar char="–"/>
              <a:defRPr sz="2400">
                <a:solidFill>
                  <a:srgbClr val="000000"/>
                </a:solidFill>
                <a:latin typeface="Tahoma" pitchFamily="34" charset="0"/>
                <a:ea typeface="MS Gothic" pitchFamily="49" charset="-128"/>
              </a:defRPr>
            </a:lvl2pPr>
            <a:lvl3pPr marL="1143000" indent="-228600" eaLnBrk="0" hangingPunct="0">
              <a:spcBef>
                <a:spcPts val="500"/>
              </a:spcBef>
              <a:buChar char="•"/>
              <a:defRPr sz="2000">
                <a:solidFill>
                  <a:srgbClr val="000000"/>
                </a:solidFill>
                <a:latin typeface="Tahoma" pitchFamily="34" charset="0"/>
                <a:ea typeface="MS Gothic" pitchFamily="49" charset="-128"/>
              </a:defRPr>
            </a:lvl3pPr>
            <a:lvl4pPr marL="1600200" indent="-228600" eaLnBrk="0" hangingPunct="0">
              <a:spcBef>
                <a:spcPts val="450"/>
              </a:spcBef>
              <a:buChar char="–"/>
              <a:defRPr>
                <a:solidFill>
                  <a:srgbClr val="000000"/>
                </a:solidFill>
                <a:latin typeface="Tahoma" pitchFamily="34" charset="0"/>
                <a:ea typeface="MS Gothic" pitchFamily="49" charset="-128"/>
              </a:defRPr>
            </a:lvl4pPr>
            <a:lvl5pPr marL="2057400" indent="-228600" eaLnBrk="0" hangingPunct="0">
              <a:spcBef>
                <a:spcPts val="450"/>
              </a:spcBef>
              <a:buChar char="»"/>
              <a:defRPr>
                <a:solidFill>
                  <a:srgbClr val="000000"/>
                </a:solidFill>
                <a:latin typeface="Tahoma" pitchFamily="34" charset="0"/>
                <a:ea typeface="MS Gothic" pitchFamily="49" charset="-128"/>
              </a:defRPr>
            </a:lvl5pPr>
            <a:lvl6pPr marL="25146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6pPr>
            <a:lvl7pPr marL="29718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7pPr>
            <a:lvl8pPr marL="34290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8pPr>
            <a:lvl9pPr marL="38862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9pPr>
          </a:lstStyle>
          <a:p>
            <a:pPr eaLnBrk="1" hangingPunct="1">
              <a:spcBef>
                <a:spcPct val="0"/>
              </a:spcBef>
              <a:buFont typeface="Tahoma" pitchFamily="34" charset="0"/>
              <a:buNone/>
            </a:pPr>
            <a:endParaRPr lang="de-DE" altLang="de-DE">
              <a:solidFill>
                <a:schemeClr val="bg1"/>
              </a:solidFill>
            </a:endParaRPr>
          </a:p>
        </p:txBody>
      </p:sp>
      <p:sp>
        <p:nvSpPr>
          <p:cNvPr id="11266" name="Freeform 3"/>
          <p:cNvSpPr>
            <a:spLocks noEditPoints="1"/>
          </p:cNvSpPr>
          <p:nvPr/>
        </p:nvSpPr>
        <p:spPr bwMode="auto">
          <a:xfrm>
            <a:off x="2357116" y="2390627"/>
            <a:ext cx="4762" cy="1587"/>
          </a:xfrm>
          <a:custGeom>
            <a:avLst/>
            <a:gdLst>
              <a:gd name="T0" fmla="*/ 2147483647 w 3"/>
              <a:gd name="T1" fmla="*/ 0 h 1587"/>
              <a:gd name="T2" fmla="*/ 2147483647 w 3"/>
              <a:gd name="T3" fmla="*/ 0 h 1587"/>
              <a:gd name="T4" fmla="*/ 2147483647 w 3"/>
              <a:gd name="T5" fmla="*/ 0 h 1587"/>
              <a:gd name="T6" fmla="*/ 2147483647 w 3"/>
              <a:gd name="T7" fmla="*/ 0 h 1587"/>
              <a:gd name="T8" fmla="*/ 2147483647 w 3"/>
              <a:gd name="T9" fmla="*/ 0 h 1587"/>
              <a:gd name="T10" fmla="*/ 2147483647 w 3"/>
              <a:gd name="T11" fmla="*/ 0 h 1587"/>
              <a:gd name="T12" fmla="*/ 2147483647 w 3"/>
              <a:gd name="T13" fmla="*/ 0 h 1587"/>
              <a:gd name="T14" fmla="*/ 2147483647 w 3"/>
              <a:gd name="T15" fmla="*/ 0 h 1587"/>
              <a:gd name="T16" fmla="*/ 2147483647 w 3"/>
              <a:gd name="T17" fmla="*/ 0 h 1587"/>
              <a:gd name="T18" fmla="*/ 2147483647 w 3"/>
              <a:gd name="T19" fmla="*/ 0 h 1587"/>
              <a:gd name="T20" fmla="*/ 2147483647 w 3"/>
              <a:gd name="T21" fmla="*/ 0 h 1587"/>
              <a:gd name="T22" fmla="*/ 0 w 3"/>
              <a:gd name="T23" fmla="*/ 0 h 1587"/>
              <a:gd name="T24" fmla="*/ 0 w 3"/>
              <a:gd name="T25" fmla="*/ 0 h 1587"/>
              <a:gd name="T26" fmla="*/ 0 w 3"/>
              <a:gd name="T27" fmla="*/ 0 h 1587"/>
              <a:gd name="T28" fmla="*/ 0 w 3"/>
              <a:gd name="T29" fmla="*/ 0 h 1587"/>
              <a:gd name="T30" fmla="*/ 0 w 3"/>
              <a:gd name="T31" fmla="*/ 0 h 1587"/>
              <a:gd name="T32" fmla="*/ 0 w 3"/>
              <a:gd name="T33" fmla="*/ 0 h 1587"/>
              <a:gd name="T34" fmla="*/ 0 w 3"/>
              <a:gd name="T35" fmla="*/ 0 h 1587"/>
              <a:gd name="T36" fmla="*/ 0 w 3"/>
              <a:gd name="T37" fmla="*/ 0 h 1587"/>
              <a:gd name="T38" fmla="*/ 0 w 3"/>
              <a:gd name="T39" fmla="*/ 0 h 1587"/>
              <a:gd name="T40" fmla="*/ 0 w 3"/>
              <a:gd name="T41" fmla="*/ 0 h 1587"/>
              <a:gd name="T42" fmla="*/ 0 w 3"/>
              <a:gd name="T43" fmla="*/ 0 h 1587"/>
              <a:gd name="T44" fmla="*/ 0 w 3"/>
              <a:gd name="T45" fmla="*/ 0 h 1587"/>
              <a:gd name="T46" fmla="*/ 0 w 3"/>
              <a:gd name="T47" fmla="*/ 0 h 1587"/>
              <a:gd name="T48" fmla="*/ 2147483647 w 3"/>
              <a:gd name="T49" fmla="*/ 0 h 1587"/>
              <a:gd name="T50" fmla="*/ 2147483647 w 3"/>
              <a:gd name="T51" fmla="*/ 0 h 1587"/>
              <a:gd name="T52" fmla="*/ 0 w 3"/>
              <a:gd name="T53" fmla="*/ 0 h 1587"/>
              <a:gd name="T54" fmla="*/ 2147483647 w 3"/>
              <a:gd name="T55" fmla="*/ 0 h 1587"/>
              <a:gd name="T56" fmla="*/ 0 w 3"/>
              <a:gd name="T57" fmla="*/ 0 h 158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 h="1587">
                <a:moveTo>
                  <a:pt x="3" y="0"/>
                </a:moveTo>
                <a:lnTo>
                  <a:pt x="3" y="0"/>
                </a:lnTo>
                <a:lnTo>
                  <a:pt x="0" y="0"/>
                </a:lnTo>
                <a:lnTo>
                  <a:pt x="3" y="0"/>
                </a:lnTo>
                <a:close/>
                <a:moveTo>
                  <a:pt x="0" y="0"/>
                </a:moveTo>
                <a:lnTo>
                  <a:pt x="3" y="0"/>
                </a:lnTo>
                <a:lnTo>
                  <a:pt x="0"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1267" name="Freeform 4"/>
          <p:cNvSpPr>
            <a:spLocks noEditPoints="1"/>
          </p:cNvSpPr>
          <p:nvPr/>
        </p:nvSpPr>
        <p:spPr bwMode="auto">
          <a:xfrm>
            <a:off x="2357116" y="2390627"/>
            <a:ext cx="4762" cy="1587"/>
          </a:xfrm>
          <a:custGeom>
            <a:avLst/>
            <a:gdLst>
              <a:gd name="T0" fmla="*/ 2147483647 w 3"/>
              <a:gd name="T1" fmla="*/ 0 h 1587"/>
              <a:gd name="T2" fmla="*/ 2147483647 w 3"/>
              <a:gd name="T3" fmla="*/ 0 h 1587"/>
              <a:gd name="T4" fmla="*/ 2147483647 w 3"/>
              <a:gd name="T5" fmla="*/ 0 h 1587"/>
              <a:gd name="T6" fmla="*/ 2147483647 w 3"/>
              <a:gd name="T7" fmla="*/ 0 h 1587"/>
              <a:gd name="T8" fmla="*/ 2147483647 w 3"/>
              <a:gd name="T9" fmla="*/ 0 h 1587"/>
              <a:gd name="T10" fmla="*/ 2147483647 w 3"/>
              <a:gd name="T11" fmla="*/ 0 h 1587"/>
              <a:gd name="T12" fmla="*/ 2147483647 w 3"/>
              <a:gd name="T13" fmla="*/ 0 h 1587"/>
              <a:gd name="T14" fmla="*/ 2147483647 w 3"/>
              <a:gd name="T15" fmla="*/ 0 h 1587"/>
              <a:gd name="T16" fmla="*/ 2147483647 w 3"/>
              <a:gd name="T17" fmla="*/ 0 h 1587"/>
              <a:gd name="T18" fmla="*/ 2147483647 w 3"/>
              <a:gd name="T19" fmla="*/ 0 h 1587"/>
              <a:gd name="T20" fmla="*/ 2147483647 w 3"/>
              <a:gd name="T21" fmla="*/ 0 h 1587"/>
              <a:gd name="T22" fmla="*/ 0 w 3"/>
              <a:gd name="T23" fmla="*/ 0 h 1587"/>
              <a:gd name="T24" fmla="*/ 0 w 3"/>
              <a:gd name="T25" fmla="*/ 0 h 1587"/>
              <a:gd name="T26" fmla="*/ 0 w 3"/>
              <a:gd name="T27" fmla="*/ 0 h 1587"/>
              <a:gd name="T28" fmla="*/ 0 w 3"/>
              <a:gd name="T29" fmla="*/ 0 h 1587"/>
              <a:gd name="T30" fmla="*/ 0 w 3"/>
              <a:gd name="T31" fmla="*/ 0 h 1587"/>
              <a:gd name="T32" fmla="*/ 0 w 3"/>
              <a:gd name="T33" fmla="*/ 0 h 1587"/>
              <a:gd name="T34" fmla="*/ 0 w 3"/>
              <a:gd name="T35" fmla="*/ 0 h 1587"/>
              <a:gd name="T36" fmla="*/ 0 w 3"/>
              <a:gd name="T37" fmla="*/ 0 h 1587"/>
              <a:gd name="T38" fmla="*/ 0 w 3"/>
              <a:gd name="T39" fmla="*/ 0 h 1587"/>
              <a:gd name="T40" fmla="*/ 0 w 3"/>
              <a:gd name="T41" fmla="*/ 0 h 1587"/>
              <a:gd name="T42" fmla="*/ 0 w 3"/>
              <a:gd name="T43" fmla="*/ 0 h 1587"/>
              <a:gd name="T44" fmla="*/ 0 w 3"/>
              <a:gd name="T45" fmla="*/ 0 h 1587"/>
              <a:gd name="T46" fmla="*/ 0 w 3"/>
              <a:gd name="T47" fmla="*/ 0 h 1587"/>
              <a:gd name="T48" fmla="*/ 2147483647 w 3"/>
              <a:gd name="T49" fmla="*/ 0 h 1587"/>
              <a:gd name="T50" fmla="*/ 2147483647 w 3"/>
              <a:gd name="T51" fmla="*/ 0 h 1587"/>
              <a:gd name="T52" fmla="*/ 0 w 3"/>
              <a:gd name="T53" fmla="*/ 0 h 1587"/>
              <a:gd name="T54" fmla="*/ 2147483647 w 3"/>
              <a:gd name="T55" fmla="*/ 0 h 1587"/>
              <a:gd name="T56" fmla="*/ 0 w 3"/>
              <a:gd name="T57" fmla="*/ 0 h 158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 h="1587">
                <a:moveTo>
                  <a:pt x="3" y="0"/>
                </a:moveTo>
                <a:lnTo>
                  <a:pt x="3" y="0"/>
                </a:lnTo>
                <a:lnTo>
                  <a:pt x="0" y="0"/>
                </a:lnTo>
                <a:lnTo>
                  <a:pt x="3" y="0"/>
                </a:lnTo>
                <a:close/>
                <a:moveTo>
                  <a:pt x="0" y="0"/>
                </a:moveTo>
                <a:lnTo>
                  <a:pt x="3" y="0"/>
                </a:lnTo>
                <a:lnTo>
                  <a:pt x="0"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1268" name="Freeform 5"/>
          <p:cNvSpPr>
            <a:spLocks noEditPoints="1"/>
          </p:cNvSpPr>
          <p:nvPr/>
        </p:nvSpPr>
        <p:spPr bwMode="auto">
          <a:xfrm>
            <a:off x="2357116" y="2390627"/>
            <a:ext cx="4762" cy="1587"/>
          </a:xfrm>
          <a:custGeom>
            <a:avLst/>
            <a:gdLst>
              <a:gd name="T0" fmla="*/ 2147483647 w 3"/>
              <a:gd name="T1" fmla="*/ 0 h 1587"/>
              <a:gd name="T2" fmla="*/ 2147483647 w 3"/>
              <a:gd name="T3" fmla="*/ 0 h 1587"/>
              <a:gd name="T4" fmla="*/ 2147483647 w 3"/>
              <a:gd name="T5" fmla="*/ 0 h 1587"/>
              <a:gd name="T6" fmla="*/ 2147483647 w 3"/>
              <a:gd name="T7" fmla="*/ 0 h 1587"/>
              <a:gd name="T8" fmla="*/ 2147483647 w 3"/>
              <a:gd name="T9" fmla="*/ 0 h 1587"/>
              <a:gd name="T10" fmla="*/ 2147483647 w 3"/>
              <a:gd name="T11" fmla="*/ 0 h 1587"/>
              <a:gd name="T12" fmla="*/ 2147483647 w 3"/>
              <a:gd name="T13" fmla="*/ 0 h 1587"/>
              <a:gd name="T14" fmla="*/ 2147483647 w 3"/>
              <a:gd name="T15" fmla="*/ 0 h 1587"/>
              <a:gd name="T16" fmla="*/ 2147483647 w 3"/>
              <a:gd name="T17" fmla="*/ 0 h 1587"/>
              <a:gd name="T18" fmla="*/ 2147483647 w 3"/>
              <a:gd name="T19" fmla="*/ 0 h 1587"/>
              <a:gd name="T20" fmla="*/ 2147483647 w 3"/>
              <a:gd name="T21" fmla="*/ 0 h 1587"/>
              <a:gd name="T22" fmla="*/ 0 w 3"/>
              <a:gd name="T23" fmla="*/ 0 h 1587"/>
              <a:gd name="T24" fmla="*/ 0 w 3"/>
              <a:gd name="T25" fmla="*/ 0 h 1587"/>
              <a:gd name="T26" fmla="*/ 0 w 3"/>
              <a:gd name="T27" fmla="*/ 0 h 1587"/>
              <a:gd name="T28" fmla="*/ 0 w 3"/>
              <a:gd name="T29" fmla="*/ 0 h 1587"/>
              <a:gd name="T30" fmla="*/ 0 w 3"/>
              <a:gd name="T31" fmla="*/ 0 h 1587"/>
              <a:gd name="T32" fmla="*/ 0 w 3"/>
              <a:gd name="T33" fmla="*/ 0 h 1587"/>
              <a:gd name="T34" fmla="*/ 0 w 3"/>
              <a:gd name="T35" fmla="*/ 0 h 1587"/>
              <a:gd name="T36" fmla="*/ 0 w 3"/>
              <a:gd name="T37" fmla="*/ 0 h 1587"/>
              <a:gd name="T38" fmla="*/ 0 w 3"/>
              <a:gd name="T39" fmla="*/ 0 h 1587"/>
              <a:gd name="T40" fmla="*/ 0 w 3"/>
              <a:gd name="T41" fmla="*/ 0 h 1587"/>
              <a:gd name="T42" fmla="*/ 0 w 3"/>
              <a:gd name="T43" fmla="*/ 0 h 1587"/>
              <a:gd name="T44" fmla="*/ 0 w 3"/>
              <a:gd name="T45" fmla="*/ 0 h 1587"/>
              <a:gd name="T46" fmla="*/ 0 w 3"/>
              <a:gd name="T47" fmla="*/ 0 h 1587"/>
              <a:gd name="T48" fmla="*/ 2147483647 w 3"/>
              <a:gd name="T49" fmla="*/ 0 h 1587"/>
              <a:gd name="T50" fmla="*/ 2147483647 w 3"/>
              <a:gd name="T51" fmla="*/ 0 h 1587"/>
              <a:gd name="T52" fmla="*/ 0 w 3"/>
              <a:gd name="T53" fmla="*/ 0 h 1587"/>
              <a:gd name="T54" fmla="*/ 2147483647 w 3"/>
              <a:gd name="T55" fmla="*/ 0 h 1587"/>
              <a:gd name="T56" fmla="*/ 0 w 3"/>
              <a:gd name="T57" fmla="*/ 0 h 158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 h="1587">
                <a:moveTo>
                  <a:pt x="3" y="0"/>
                </a:moveTo>
                <a:lnTo>
                  <a:pt x="3" y="0"/>
                </a:lnTo>
                <a:lnTo>
                  <a:pt x="0" y="0"/>
                </a:lnTo>
                <a:lnTo>
                  <a:pt x="3" y="0"/>
                </a:lnTo>
                <a:close/>
                <a:moveTo>
                  <a:pt x="0" y="0"/>
                </a:moveTo>
                <a:lnTo>
                  <a:pt x="3" y="0"/>
                </a:lnTo>
                <a:lnTo>
                  <a:pt x="0"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1269" name="Rectangle 6"/>
          <p:cNvSpPr>
            <a:spLocks noChangeArrowheads="1"/>
          </p:cNvSpPr>
          <p:nvPr/>
        </p:nvSpPr>
        <p:spPr bwMode="auto">
          <a:xfrm>
            <a:off x="2339653" y="2373163"/>
            <a:ext cx="39688" cy="396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600"/>
              </a:spcBef>
              <a:buChar char="•"/>
              <a:defRPr sz="2400">
                <a:solidFill>
                  <a:srgbClr val="000000"/>
                </a:solidFill>
                <a:latin typeface="Tahoma" pitchFamily="34" charset="0"/>
                <a:ea typeface="MS Gothic" pitchFamily="49" charset="-128"/>
              </a:defRPr>
            </a:lvl1pPr>
            <a:lvl2pPr marL="742950" indent="-285750" eaLnBrk="0" hangingPunct="0">
              <a:spcBef>
                <a:spcPts val="600"/>
              </a:spcBef>
              <a:buChar char="–"/>
              <a:defRPr sz="2400">
                <a:solidFill>
                  <a:srgbClr val="000000"/>
                </a:solidFill>
                <a:latin typeface="Tahoma" pitchFamily="34" charset="0"/>
                <a:ea typeface="MS Gothic" pitchFamily="49" charset="-128"/>
              </a:defRPr>
            </a:lvl2pPr>
            <a:lvl3pPr marL="1143000" indent="-228600" eaLnBrk="0" hangingPunct="0">
              <a:spcBef>
                <a:spcPts val="500"/>
              </a:spcBef>
              <a:buChar char="•"/>
              <a:defRPr sz="2000">
                <a:solidFill>
                  <a:srgbClr val="000000"/>
                </a:solidFill>
                <a:latin typeface="Tahoma" pitchFamily="34" charset="0"/>
                <a:ea typeface="MS Gothic" pitchFamily="49" charset="-128"/>
              </a:defRPr>
            </a:lvl3pPr>
            <a:lvl4pPr marL="1600200" indent="-228600" eaLnBrk="0" hangingPunct="0">
              <a:spcBef>
                <a:spcPts val="450"/>
              </a:spcBef>
              <a:buChar char="–"/>
              <a:defRPr>
                <a:solidFill>
                  <a:srgbClr val="000000"/>
                </a:solidFill>
                <a:latin typeface="Tahoma" pitchFamily="34" charset="0"/>
                <a:ea typeface="MS Gothic" pitchFamily="49" charset="-128"/>
              </a:defRPr>
            </a:lvl4pPr>
            <a:lvl5pPr marL="2057400" indent="-228600" eaLnBrk="0" hangingPunct="0">
              <a:spcBef>
                <a:spcPts val="450"/>
              </a:spcBef>
              <a:buChar char="»"/>
              <a:defRPr>
                <a:solidFill>
                  <a:srgbClr val="000000"/>
                </a:solidFill>
                <a:latin typeface="Tahoma" pitchFamily="34" charset="0"/>
                <a:ea typeface="MS Gothic" pitchFamily="49" charset="-128"/>
              </a:defRPr>
            </a:lvl5pPr>
            <a:lvl6pPr marL="25146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6pPr>
            <a:lvl7pPr marL="29718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7pPr>
            <a:lvl8pPr marL="34290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8pPr>
            <a:lvl9pPr marL="38862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9pPr>
          </a:lstStyle>
          <a:p>
            <a:pPr eaLnBrk="1" hangingPunct="1">
              <a:spcBef>
                <a:spcPct val="0"/>
              </a:spcBef>
              <a:buFont typeface="Tahoma" pitchFamily="34" charset="0"/>
              <a:buNone/>
            </a:pPr>
            <a:endParaRPr lang="de-DE" altLang="de-DE">
              <a:solidFill>
                <a:schemeClr val="bg1"/>
              </a:solidFill>
            </a:endParaRPr>
          </a:p>
        </p:txBody>
      </p:sp>
      <p:sp>
        <p:nvSpPr>
          <p:cNvPr id="11270" name="Freeform 7"/>
          <p:cNvSpPr>
            <a:spLocks noEditPoints="1"/>
          </p:cNvSpPr>
          <p:nvPr/>
        </p:nvSpPr>
        <p:spPr bwMode="auto">
          <a:xfrm>
            <a:off x="2177728" y="1903263"/>
            <a:ext cx="425450" cy="979488"/>
          </a:xfrm>
          <a:custGeom>
            <a:avLst/>
            <a:gdLst>
              <a:gd name="T0" fmla="*/ 2147483647 w 268"/>
              <a:gd name="T1" fmla="*/ 2147483647 h 617"/>
              <a:gd name="T2" fmla="*/ 2147483647 w 268"/>
              <a:gd name="T3" fmla="*/ 2147483647 h 617"/>
              <a:gd name="T4" fmla="*/ 2147483647 w 268"/>
              <a:gd name="T5" fmla="*/ 2147483647 h 617"/>
              <a:gd name="T6" fmla="*/ 2147483647 w 268"/>
              <a:gd name="T7" fmla="*/ 2147483647 h 617"/>
              <a:gd name="T8" fmla="*/ 2147483647 w 268"/>
              <a:gd name="T9" fmla="*/ 2147483647 h 617"/>
              <a:gd name="T10" fmla="*/ 2147483647 w 268"/>
              <a:gd name="T11" fmla="*/ 2147483647 h 617"/>
              <a:gd name="T12" fmla="*/ 2147483647 w 268"/>
              <a:gd name="T13" fmla="*/ 2147483647 h 617"/>
              <a:gd name="T14" fmla="*/ 2147483647 w 268"/>
              <a:gd name="T15" fmla="*/ 2147483647 h 617"/>
              <a:gd name="T16" fmla="*/ 2147483647 w 268"/>
              <a:gd name="T17" fmla="*/ 2147483647 h 617"/>
              <a:gd name="T18" fmla="*/ 2147483647 w 268"/>
              <a:gd name="T19" fmla="*/ 2147483647 h 617"/>
              <a:gd name="T20" fmla="*/ 2147483647 w 268"/>
              <a:gd name="T21" fmla="*/ 2147483647 h 617"/>
              <a:gd name="T22" fmla="*/ 2147483647 w 268"/>
              <a:gd name="T23" fmla="*/ 2147483647 h 617"/>
              <a:gd name="T24" fmla="*/ 2147483647 w 268"/>
              <a:gd name="T25" fmla="*/ 2147483647 h 617"/>
              <a:gd name="T26" fmla="*/ 2147483647 w 268"/>
              <a:gd name="T27" fmla="*/ 2147483647 h 617"/>
              <a:gd name="T28" fmla="*/ 2147483647 w 268"/>
              <a:gd name="T29" fmla="*/ 2147483647 h 617"/>
              <a:gd name="T30" fmla="*/ 2147483647 w 268"/>
              <a:gd name="T31" fmla="*/ 2147483647 h 617"/>
              <a:gd name="T32" fmla="*/ 2147483647 w 268"/>
              <a:gd name="T33" fmla="*/ 2147483647 h 617"/>
              <a:gd name="T34" fmla="*/ 2147483647 w 268"/>
              <a:gd name="T35" fmla="*/ 2147483647 h 617"/>
              <a:gd name="T36" fmla="*/ 2147483647 w 268"/>
              <a:gd name="T37" fmla="*/ 2147483647 h 617"/>
              <a:gd name="T38" fmla="*/ 2147483647 w 268"/>
              <a:gd name="T39" fmla="*/ 2147483647 h 617"/>
              <a:gd name="T40" fmla="*/ 2147483647 w 268"/>
              <a:gd name="T41" fmla="*/ 2147483647 h 617"/>
              <a:gd name="T42" fmla="*/ 2147483647 w 268"/>
              <a:gd name="T43" fmla="*/ 2147483647 h 617"/>
              <a:gd name="T44" fmla="*/ 0 w 268"/>
              <a:gd name="T45" fmla="*/ 2147483647 h 617"/>
              <a:gd name="T46" fmla="*/ 0 w 268"/>
              <a:gd name="T47" fmla="*/ 2147483647 h 617"/>
              <a:gd name="T48" fmla="*/ 2147483647 w 268"/>
              <a:gd name="T49" fmla="*/ 2147483647 h 617"/>
              <a:gd name="T50" fmla="*/ 2147483647 w 268"/>
              <a:gd name="T51" fmla="*/ 2147483647 h 617"/>
              <a:gd name="T52" fmla="*/ 2147483647 w 268"/>
              <a:gd name="T53" fmla="*/ 2147483647 h 617"/>
              <a:gd name="T54" fmla="*/ 2147483647 w 268"/>
              <a:gd name="T55" fmla="*/ 2147483647 h 617"/>
              <a:gd name="T56" fmla="*/ 2147483647 w 268"/>
              <a:gd name="T57" fmla="*/ 2147483647 h 617"/>
              <a:gd name="T58" fmla="*/ 2147483647 w 268"/>
              <a:gd name="T59" fmla="*/ 2147483647 h 617"/>
              <a:gd name="T60" fmla="*/ 2147483647 w 268"/>
              <a:gd name="T61" fmla="*/ 2147483647 h 617"/>
              <a:gd name="T62" fmla="*/ 2147483647 w 268"/>
              <a:gd name="T63" fmla="*/ 2147483647 h 617"/>
              <a:gd name="T64" fmla="*/ 2147483647 w 268"/>
              <a:gd name="T65" fmla="*/ 2147483647 h 617"/>
              <a:gd name="T66" fmla="*/ 2147483647 w 268"/>
              <a:gd name="T67" fmla="*/ 2147483647 h 617"/>
              <a:gd name="T68" fmla="*/ 2147483647 w 268"/>
              <a:gd name="T69" fmla="*/ 2147483647 h 617"/>
              <a:gd name="T70" fmla="*/ 2147483647 w 268"/>
              <a:gd name="T71" fmla="*/ 2147483647 h 617"/>
              <a:gd name="T72" fmla="*/ 2147483647 w 268"/>
              <a:gd name="T73" fmla="*/ 2147483647 h 617"/>
              <a:gd name="T74" fmla="*/ 2147483647 w 268"/>
              <a:gd name="T75" fmla="*/ 2147483647 h 617"/>
              <a:gd name="T76" fmla="*/ 2147483647 w 268"/>
              <a:gd name="T77" fmla="*/ 2147483647 h 617"/>
              <a:gd name="T78" fmla="*/ 2147483647 w 268"/>
              <a:gd name="T79" fmla="*/ 2147483647 h 617"/>
              <a:gd name="T80" fmla="*/ 2147483647 w 268"/>
              <a:gd name="T81" fmla="*/ 2147483647 h 617"/>
              <a:gd name="T82" fmla="*/ 2147483647 w 268"/>
              <a:gd name="T83" fmla="*/ 2147483647 h 617"/>
              <a:gd name="T84" fmla="*/ 2147483647 w 268"/>
              <a:gd name="T85" fmla="*/ 2147483647 h 617"/>
              <a:gd name="T86" fmla="*/ 2147483647 w 268"/>
              <a:gd name="T87" fmla="*/ 2147483647 h 617"/>
              <a:gd name="T88" fmla="*/ 2147483647 w 268"/>
              <a:gd name="T89" fmla="*/ 2147483647 h 617"/>
              <a:gd name="T90" fmla="*/ 2147483647 w 268"/>
              <a:gd name="T91" fmla="*/ 2147483647 h 617"/>
              <a:gd name="T92" fmla="*/ 2147483647 w 268"/>
              <a:gd name="T93" fmla="*/ 2147483647 h 617"/>
              <a:gd name="T94" fmla="*/ 2147483647 w 268"/>
              <a:gd name="T95" fmla="*/ 2147483647 h 617"/>
              <a:gd name="T96" fmla="*/ 2147483647 w 268"/>
              <a:gd name="T97" fmla="*/ 2147483647 h 617"/>
              <a:gd name="T98" fmla="*/ 2147483647 w 268"/>
              <a:gd name="T99" fmla="*/ 0 h 617"/>
              <a:gd name="T100" fmla="*/ 2147483647 w 268"/>
              <a:gd name="T101" fmla="*/ 0 h 617"/>
              <a:gd name="T102" fmla="*/ 2147483647 w 268"/>
              <a:gd name="T103" fmla="*/ 2147483647 h 617"/>
              <a:gd name="T104" fmla="*/ 2147483647 w 268"/>
              <a:gd name="T105" fmla="*/ 2147483647 h 617"/>
              <a:gd name="T106" fmla="*/ 2147483647 w 268"/>
              <a:gd name="T107" fmla="*/ 2147483647 h 617"/>
              <a:gd name="T108" fmla="*/ 2147483647 w 268"/>
              <a:gd name="T109" fmla="*/ 2147483647 h 617"/>
              <a:gd name="T110" fmla="*/ 2147483647 w 268"/>
              <a:gd name="T111" fmla="*/ 2147483647 h 617"/>
              <a:gd name="T112" fmla="*/ 2147483647 w 268"/>
              <a:gd name="T113" fmla="*/ 2147483647 h 617"/>
              <a:gd name="T114" fmla="*/ 2147483647 w 268"/>
              <a:gd name="T115" fmla="*/ 2147483647 h 617"/>
              <a:gd name="T116" fmla="*/ 2147483647 w 268"/>
              <a:gd name="T117" fmla="*/ 2147483647 h 617"/>
              <a:gd name="T118" fmla="*/ 2147483647 w 268"/>
              <a:gd name="T119" fmla="*/ 2147483647 h 617"/>
              <a:gd name="T120" fmla="*/ 2147483647 w 268"/>
              <a:gd name="T121" fmla="*/ 2147483647 h 61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68" h="617">
                <a:moveTo>
                  <a:pt x="148" y="586"/>
                </a:moveTo>
                <a:lnTo>
                  <a:pt x="155" y="607"/>
                </a:lnTo>
                <a:lnTo>
                  <a:pt x="172" y="617"/>
                </a:lnTo>
                <a:lnTo>
                  <a:pt x="194" y="617"/>
                </a:lnTo>
                <a:lnTo>
                  <a:pt x="208" y="607"/>
                </a:lnTo>
                <a:lnTo>
                  <a:pt x="215" y="586"/>
                </a:lnTo>
                <a:lnTo>
                  <a:pt x="215" y="363"/>
                </a:lnTo>
                <a:lnTo>
                  <a:pt x="215" y="184"/>
                </a:lnTo>
                <a:lnTo>
                  <a:pt x="218" y="180"/>
                </a:lnTo>
                <a:lnTo>
                  <a:pt x="222" y="177"/>
                </a:lnTo>
                <a:lnTo>
                  <a:pt x="225" y="180"/>
                </a:lnTo>
                <a:lnTo>
                  <a:pt x="229" y="184"/>
                </a:lnTo>
                <a:lnTo>
                  <a:pt x="229" y="349"/>
                </a:lnTo>
                <a:lnTo>
                  <a:pt x="236" y="363"/>
                </a:lnTo>
                <a:lnTo>
                  <a:pt x="250" y="367"/>
                </a:lnTo>
                <a:lnTo>
                  <a:pt x="264" y="363"/>
                </a:lnTo>
                <a:lnTo>
                  <a:pt x="268" y="349"/>
                </a:lnTo>
                <a:lnTo>
                  <a:pt x="268" y="152"/>
                </a:lnTo>
                <a:lnTo>
                  <a:pt x="264" y="138"/>
                </a:lnTo>
                <a:lnTo>
                  <a:pt x="250" y="131"/>
                </a:lnTo>
                <a:lnTo>
                  <a:pt x="17" y="131"/>
                </a:lnTo>
                <a:lnTo>
                  <a:pt x="3" y="138"/>
                </a:lnTo>
                <a:lnTo>
                  <a:pt x="0" y="152"/>
                </a:lnTo>
                <a:lnTo>
                  <a:pt x="0" y="349"/>
                </a:lnTo>
                <a:lnTo>
                  <a:pt x="3" y="363"/>
                </a:lnTo>
                <a:lnTo>
                  <a:pt x="17" y="367"/>
                </a:lnTo>
                <a:lnTo>
                  <a:pt x="31" y="363"/>
                </a:lnTo>
                <a:lnTo>
                  <a:pt x="39" y="349"/>
                </a:lnTo>
                <a:lnTo>
                  <a:pt x="39" y="184"/>
                </a:lnTo>
                <a:lnTo>
                  <a:pt x="42" y="180"/>
                </a:lnTo>
                <a:lnTo>
                  <a:pt x="46" y="177"/>
                </a:lnTo>
                <a:lnTo>
                  <a:pt x="49" y="180"/>
                </a:lnTo>
                <a:lnTo>
                  <a:pt x="53" y="184"/>
                </a:lnTo>
                <a:lnTo>
                  <a:pt x="53" y="363"/>
                </a:lnTo>
                <a:lnTo>
                  <a:pt x="53" y="586"/>
                </a:lnTo>
                <a:lnTo>
                  <a:pt x="60" y="607"/>
                </a:lnTo>
                <a:lnTo>
                  <a:pt x="77" y="617"/>
                </a:lnTo>
                <a:lnTo>
                  <a:pt x="98" y="617"/>
                </a:lnTo>
                <a:lnTo>
                  <a:pt x="113" y="607"/>
                </a:lnTo>
                <a:lnTo>
                  <a:pt x="120" y="586"/>
                </a:lnTo>
                <a:lnTo>
                  <a:pt x="120" y="374"/>
                </a:lnTo>
                <a:lnTo>
                  <a:pt x="123" y="367"/>
                </a:lnTo>
                <a:lnTo>
                  <a:pt x="134" y="363"/>
                </a:lnTo>
                <a:lnTo>
                  <a:pt x="144" y="367"/>
                </a:lnTo>
                <a:lnTo>
                  <a:pt x="148" y="374"/>
                </a:lnTo>
                <a:lnTo>
                  <a:pt x="148" y="586"/>
                </a:lnTo>
                <a:close/>
                <a:moveTo>
                  <a:pt x="74" y="60"/>
                </a:moveTo>
                <a:lnTo>
                  <a:pt x="81" y="32"/>
                </a:lnTo>
                <a:lnTo>
                  <a:pt x="95" y="11"/>
                </a:lnTo>
                <a:lnTo>
                  <a:pt x="120" y="0"/>
                </a:lnTo>
                <a:lnTo>
                  <a:pt x="148" y="0"/>
                </a:lnTo>
                <a:lnTo>
                  <a:pt x="172" y="11"/>
                </a:lnTo>
                <a:lnTo>
                  <a:pt x="187" y="32"/>
                </a:lnTo>
                <a:lnTo>
                  <a:pt x="194" y="60"/>
                </a:lnTo>
                <a:lnTo>
                  <a:pt x="187" y="85"/>
                </a:lnTo>
                <a:lnTo>
                  <a:pt x="172" y="106"/>
                </a:lnTo>
                <a:lnTo>
                  <a:pt x="148" y="117"/>
                </a:lnTo>
                <a:lnTo>
                  <a:pt x="120" y="117"/>
                </a:lnTo>
                <a:lnTo>
                  <a:pt x="95" y="106"/>
                </a:lnTo>
                <a:lnTo>
                  <a:pt x="81" y="85"/>
                </a:lnTo>
                <a:lnTo>
                  <a:pt x="74" y="6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1271" name="Rectangle 8"/>
          <p:cNvSpPr>
            <a:spLocks noChangeArrowheads="1"/>
          </p:cNvSpPr>
          <p:nvPr/>
        </p:nvSpPr>
        <p:spPr bwMode="auto">
          <a:xfrm>
            <a:off x="2636517" y="1881039"/>
            <a:ext cx="15875" cy="10191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600"/>
              </a:spcBef>
              <a:buChar char="•"/>
              <a:defRPr sz="2400">
                <a:solidFill>
                  <a:srgbClr val="000000"/>
                </a:solidFill>
                <a:latin typeface="Tahoma" pitchFamily="34" charset="0"/>
                <a:ea typeface="MS Gothic" pitchFamily="49" charset="-128"/>
              </a:defRPr>
            </a:lvl1pPr>
            <a:lvl2pPr marL="742950" indent="-285750" eaLnBrk="0" hangingPunct="0">
              <a:spcBef>
                <a:spcPts val="600"/>
              </a:spcBef>
              <a:buChar char="–"/>
              <a:defRPr sz="2400">
                <a:solidFill>
                  <a:srgbClr val="000000"/>
                </a:solidFill>
                <a:latin typeface="Tahoma" pitchFamily="34" charset="0"/>
                <a:ea typeface="MS Gothic" pitchFamily="49" charset="-128"/>
              </a:defRPr>
            </a:lvl2pPr>
            <a:lvl3pPr marL="1143000" indent="-228600" eaLnBrk="0" hangingPunct="0">
              <a:spcBef>
                <a:spcPts val="500"/>
              </a:spcBef>
              <a:buChar char="•"/>
              <a:defRPr sz="2000">
                <a:solidFill>
                  <a:srgbClr val="000000"/>
                </a:solidFill>
                <a:latin typeface="Tahoma" pitchFamily="34" charset="0"/>
                <a:ea typeface="MS Gothic" pitchFamily="49" charset="-128"/>
              </a:defRPr>
            </a:lvl3pPr>
            <a:lvl4pPr marL="1600200" indent="-228600" eaLnBrk="0" hangingPunct="0">
              <a:spcBef>
                <a:spcPts val="450"/>
              </a:spcBef>
              <a:buChar char="–"/>
              <a:defRPr>
                <a:solidFill>
                  <a:srgbClr val="000000"/>
                </a:solidFill>
                <a:latin typeface="Tahoma" pitchFamily="34" charset="0"/>
                <a:ea typeface="MS Gothic" pitchFamily="49" charset="-128"/>
              </a:defRPr>
            </a:lvl4pPr>
            <a:lvl5pPr marL="2057400" indent="-228600" eaLnBrk="0" hangingPunct="0">
              <a:spcBef>
                <a:spcPts val="450"/>
              </a:spcBef>
              <a:buChar char="»"/>
              <a:defRPr>
                <a:solidFill>
                  <a:srgbClr val="000000"/>
                </a:solidFill>
                <a:latin typeface="Tahoma" pitchFamily="34" charset="0"/>
                <a:ea typeface="MS Gothic" pitchFamily="49" charset="-128"/>
              </a:defRPr>
            </a:lvl5pPr>
            <a:lvl6pPr marL="25146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6pPr>
            <a:lvl7pPr marL="29718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7pPr>
            <a:lvl8pPr marL="34290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8pPr>
            <a:lvl9pPr marL="38862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9pPr>
          </a:lstStyle>
          <a:p>
            <a:pPr eaLnBrk="1" hangingPunct="1">
              <a:spcBef>
                <a:spcPct val="0"/>
              </a:spcBef>
              <a:buFont typeface="Tahoma" pitchFamily="34" charset="0"/>
              <a:buNone/>
            </a:pPr>
            <a:endParaRPr lang="de-DE" altLang="de-DE">
              <a:solidFill>
                <a:schemeClr val="bg1"/>
              </a:solidFill>
            </a:endParaRPr>
          </a:p>
        </p:txBody>
      </p:sp>
      <p:sp>
        <p:nvSpPr>
          <p:cNvPr id="11272" name="Freeform 9"/>
          <p:cNvSpPr>
            <a:spLocks noEditPoints="1"/>
          </p:cNvSpPr>
          <p:nvPr/>
        </p:nvSpPr>
        <p:spPr bwMode="auto">
          <a:xfrm>
            <a:off x="2193603" y="2558902"/>
            <a:ext cx="1588" cy="1587"/>
          </a:xfrm>
          <a:custGeom>
            <a:avLst/>
            <a:gdLst>
              <a:gd name="T0" fmla="*/ 0 w 1588"/>
              <a:gd name="T1" fmla="*/ 0 h 1587"/>
              <a:gd name="T2" fmla="*/ 0 w 1588"/>
              <a:gd name="T3" fmla="*/ 0 h 1587"/>
              <a:gd name="T4" fmla="*/ 0 w 1588"/>
              <a:gd name="T5" fmla="*/ 0 h 1587"/>
              <a:gd name="T6" fmla="*/ 0 w 1588"/>
              <a:gd name="T7" fmla="*/ 0 h 1587"/>
              <a:gd name="T8" fmla="*/ 0 w 1588"/>
              <a:gd name="T9" fmla="*/ 0 h 1587"/>
              <a:gd name="T10" fmla="*/ 0 w 1588"/>
              <a:gd name="T11" fmla="*/ 0 h 1587"/>
              <a:gd name="T12" fmla="*/ 0 w 1588"/>
              <a:gd name="T13" fmla="*/ 0 h 1587"/>
              <a:gd name="T14" fmla="*/ 0 w 1588"/>
              <a:gd name="T15" fmla="*/ 0 h 1587"/>
              <a:gd name="T16" fmla="*/ 0 w 1588"/>
              <a:gd name="T17" fmla="*/ 0 h 1587"/>
              <a:gd name="T18" fmla="*/ 0 w 1588"/>
              <a:gd name="T19" fmla="*/ 0 h 1587"/>
              <a:gd name="T20" fmla="*/ 0 w 1588"/>
              <a:gd name="T21" fmla="*/ 0 h 1587"/>
              <a:gd name="T22" fmla="*/ 0 w 1588"/>
              <a:gd name="T23" fmla="*/ 0 h 1587"/>
              <a:gd name="T24" fmla="*/ 0 w 1588"/>
              <a:gd name="T25" fmla="*/ 0 h 1587"/>
              <a:gd name="T26" fmla="*/ 0 w 1588"/>
              <a:gd name="T27" fmla="*/ 0 h 1587"/>
              <a:gd name="T28" fmla="*/ 0 w 1588"/>
              <a:gd name="T29" fmla="*/ 0 h 1587"/>
              <a:gd name="T30" fmla="*/ 0 w 1588"/>
              <a:gd name="T31" fmla="*/ 0 h 1587"/>
              <a:gd name="T32" fmla="*/ 0 w 1588"/>
              <a:gd name="T33" fmla="*/ 0 h 1587"/>
              <a:gd name="T34" fmla="*/ 0 w 1588"/>
              <a:gd name="T35" fmla="*/ 0 h 1587"/>
              <a:gd name="T36" fmla="*/ 0 w 1588"/>
              <a:gd name="T37" fmla="*/ 0 h 1587"/>
              <a:gd name="T38" fmla="*/ 0 w 1588"/>
              <a:gd name="T39" fmla="*/ 0 h 1587"/>
              <a:gd name="T40" fmla="*/ 0 w 1588"/>
              <a:gd name="T41" fmla="*/ 0 h 1587"/>
              <a:gd name="T42" fmla="*/ 0 w 1588"/>
              <a:gd name="T43" fmla="*/ 0 h 1587"/>
              <a:gd name="T44" fmla="*/ 0 w 1588"/>
              <a:gd name="T45" fmla="*/ 0 h 1587"/>
              <a:gd name="T46" fmla="*/ 0 w 1588"/>
              <a:gd name="T47" fmla="*/ 0 h 1587"/>
              <a:gd name="T48" fmla="*/ 0 w 1588"/>
              <a:gd name="T49" fmla="*/ 0 h 1587"/>
              <a:gd name="T50" fmla="*/ 0 w 1588"/>
              <a:gd name="T51" fmla="*/ 0 h 1587"/>
              <a:gd name="T52" fmla="*/ 0 w 1588"/>
              <a:gd name="T53" fmla="*/ 0 h 1587"/>
              <a:gd name="T54" fmla="*/ 0 w 1588"/>
              <a:gd name="T55" fmla="*/ 0 h 1587"/>
              <a:gd name="T56" fmla="*/ 0 w 1588"/>
              <a:gd name="T57" fmla="*/ 0 h 158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588" h="1587">
                <a:moveTo>
                  <a:pt x="0" y="0"/>
                </a:moveTo>
                <a:lnTo>
                  <a:pt x="0" y="0"/>
                </a:lnTo>
                <a:close/>
                <a:moveTo>
                  <a:pt x="0" y="0"/>
                </a:moveTo>
                <a:lnTo>
                  <a:pt x="0"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1273" name="Freeform 10"/>
          <p:cNvSpPr>
            <a:spLocks noEditPoints="1"/>
          </p:cNvSpPr>
          <p:nvPr/>
        </p:nvSpPr>
        <p:spPr bwMode="auto">
          <a:xfrm>
            <a:off x="2193603" y="2558902"/>
            <a:ext cx="1588" cy="1587"/>
          </a:xfrm>
          <a:custGeom>
            <a:avLst/>
            <a:gdLst>
              <a:gd name="T0" fmla="*/ 0 w 1588"/>
              <a:gd name="T1" fmla="*/ 0 h 1587"/>
              <a:gd name="T2" fmla="*/ 0 w 1588"/>
              <a:gd name="T3" fmla="*/ 0 h 1587"/>
              <a:gd name="T4" fmla="*/ 0 w 1588"/>
              <a:gd name="T5" fmla="*/ 0 h 1587"/>
              <a:gd name="T6" fmla="*/ 0 w 1588"/>
              <a:gd name="T7" fmla="*/ 0 h 1587"/>
              <a:gd name="T8" fmla="*/ 0 w 1588"/>
              <a:gd name="T9" fmla="*/ 0 h 1587"/>
              <a:gd name="T10" fmla="*/ 0 w 1588"/>
              <a:gd name="T11" fmla="*/ 0 h 1587"/>
              <a:gd name="T12" fmla="*/ 0 w 1588"/>
              <a:gd name="T13" fmla="*/ 0 h 1587"/>
              <a:gd name="T14" fmla="*/ 0 w 1588"/>
              <a:gd name="T15" fmla="*/ 0 h 1587"/>
              <a:gd name="T16" fmla="*/ 0 w 1588"/>
              <a:gd name="T17" fmla="*/ 0 h 1587"/>
              <a:gd name="T18" fmla="*/ 0 w 1588"/>
              <a:gd name="T19" fmla="*/ 0 h 1587"/>
              <a:gd name="T20" fmla="*/ 0 w 1588"/>
              <a:gd name="T21" fmla="*/ 0 h 1587"/>
              <a:gd name="T22" fmla="*/ 0 w 1588"/>
              <a:gd name="T23" fmla="*/ 0 h 1587"/>
              <a:gd name="T24" fmla="*/ 0 w 1588"/>
              <a:gd name="T25" fmla="*/ 0 h 1587"/>
              <a:gd name="T26" fmla="*/ 0 w 1588"/>
              <a:gd name="T27" fmla="*/ 0 h 1587"/>
              <a:gd name="T28" fmla="*/ 0 w 1588"/>
              <a:gd name="T29" fmla="*/ 0 h 1587"/>
              <a:gd name="T30" fmla="*/ 0 w 1588"/>
              <a:gd name="T31" fmla="*/ 0 h 1587"/>
              <a:gd name="T32" fmla="*/ 0 w 1588"/>
              <a:gd name="T33" fmla="*/ 0 h 1587"/>
              <a:gd name="T34" fmla="*/ 0 w 1588"/>
              <a:gd name="T35" fmla="*/ 0 h 1587"/>
              <a:gd name="T36" fmla="*/ 0 w 1588"/>
              <a:gd name="T37" fmla="*/ 0 h 1587"/>
              <a:gd name="T38" fmla="*/ 0 w 1588"/>
              <a:gd name="T39" fmla="*/ 0 h 1587"/>
              <a:gd name="T40" fmla="*/ 0 w 1588"/>
              <a:gd name="T41" fmla="*/ 0 h 1587"/>
              <a:gd name="T42" fmla="*/ 0 w 1588"/>
              <a:gd name="T43" fmla="*/ 0 h 1587"/>
              <a:gd name="T44" fmla="*/ 0 w 1588"/>
              <a:gd name="T45" fmla="*/ 0 h 1587"/>
              <a:gd name="T46" fmla="*/ 0 w 1588"/>
              <a:gd name="T47" fmla="*/ 0 h 1587"/>
              <a:gd name="T48" fmla="*/ 0 w 1588"/>
              <a:gd name="T49" fmla="*/ 0 h 1587"/>
              <a:gd name="T50" fmla="*/ 0 w 1588"/>
              <a:gd name="T51" fmla="*/ 0 h 1587"/>
              <a:gd name="T52" fmla="*/ 0 w 1588"/>
              <a:gd name="T53" fmla="*/ 0 h 1587"/>
              <a:gd name="T54" fmla="*/ 0 w 1588"/>
              <a:gd name="T55" fmla="*/ 0 h 1587"/>
              <a:gd name="T56" fmla="*/ 0 w 1588"/>
              <a:gd name="T57" fmla="*/ 0 h 158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588" h="1587">
                <a:moveTo>
                  <a:pt x="0" y="0"/>
                </a:moveTo>
                <a:lnTo>
                  <a:pt x="0" y="0"/>
                </a:lnTo>
                <a:close/>
                <a:moveTo>
                  <a:pt x="0" y="0"/>
                </a:moveTo>
                <a:lnTo>
                  <a:pt x="0"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1274" name="Freeform 11"/>
          <p:cNvSpPr>
            <a:spLocks noEditPoints="1"/>
          </p:cNvSpPr>
          <p:nvPr/>
        </p:nvSpPr>
        <p:spPr bwMode="auto">
          <a:xfrm>
            <a:off x="2193603" y="2558902"/>
            <a:ext cx="1588" cy="1587"/>
          </a:xfrm>
          <a:custGeom>
            <a:avLst/>
            <a:gdLst>
              <a:gd name="T0" fmla="*/ 0 w 1588"/>
              <a:gd name="T1" fmla="*/ 0 h 1587"/>
              <a:gd name="T2" fmla="*/ 0 w 1588"/>
              <a:gd name="T3" fmla="*/ 0 h 1587"/>
              <a:gd name="T4" fmla="*/ 0 w 1588"/>
              <a:gd name="T5" fmla="*/ 0 h 1587"/>
              <a:gd name="T6" fmla="*/ 0 w 1588"/>
              <a:gd name="T7" fmla="*/ 0 h 1587"/>
              <a:gd name="T8" fmla="*/ 0 w 1588"/>
              <a:gd name="T9" fmla="*/ 0 h 1587"/>
              <a:gd name="T10" fmla="*/ 0 w 1588"/>
              <a:gd name="T11" fmla="*/ 0 h 1587"/>
              <a:gd name="T12" fmla="*/ 0 w 1588"/>
              <a:gd name="T13" fmla="*/ 0 h 1587"/>
              <a:gd name="T14" fmla="*/ 0 w 1588"/>
              <a:gd name="T15" fmla="*/ 0 h 1587"/>
              <a:gd name="T16" fmla="*/ 0 w 1588"/>
              <a:gd name="T17" fmla="*/ 0 h 1587"/>
              <a:gd name="T18" fmla="*/ 0 w 1588"/>
              <a:gd name="T19" fmla="*/ 0 h 1587"/>
              <a:gd name="T20" fmla="*/ 0 w 1588"/>
              <a:gd name="T21" fmla="*/ 0 h 1587"/>
              <a:gd name="T22" fmla="*/ 0 w 1588"/>
              <a:gd name="T23" fmla="*/ 0 h 1587"/>
              <a:gd name="T24" fmla="*/ 0 w 1588"/>
              <a:gd name="T25" fmla="*/ 0 h 1587"/>
              <a:gd name="T26" fmla="*/ 0 w 1588"/>
              <a:gd name="T27" fmla="*/ 0 h 1587"/>
              <a:gd name="T28" fmla="*/ 0 w 1588"/>
              <a:gd name="T29" fmla="*/ 0 h 1587"/>
              <a:gd name="T30" fmla="*/ 0 w 1588"/>
              <a:gd name="T31" fmla="*/ 0 h 1587"/>
              <a:gd name="T32" fmla="*/ 0 w 1588"/>
              <a:gd name="T33" fmla="*/ 0 h 1587"/>
              <a:gd name="T34" fmla="*/ 0 w 1588"/>
              <a:gd name="T35" fmla="*/ 0 h 1587"/>
              <a:gd name="T36" fmla="*/ 0 w 1588"/>
              <a:gd name="T37" fmla="*/ 0 h 1587"/>
              <a:gd name="T38" fmla="*/ 0 w 1588"/>
              <a:gd name="T39" fmla="*/ 0 h 1587"/>
              <a:gd name="T40" fmla="*/ 0 w 1588"/>
              <a:gd name="T41" fmla="*/ 0 h 1587"/>
              <a:gd name="T42" fmla="*/ 0 w 1588"/>
              <a:gd name="T43" fmla="*/ 0 h 1587"/>
              <a:gd name="T44" fmla="*/ 0 w 1588"/>
              <a:gd name="T45" fmla="*/ 0 h 1587"/>
              <a:gd name="T46" fmla="*/ 0 w 1588"/>
              <a:gd name="T47" fmla="*/ 0 h 1587"/>
              <a:gd name="T48" fmla="*/ 0 w 1588"/>
              <a:gd name="T49" fmla="*/ 0 h 1587"/>
              <a:gd name="T50" fmla="*/ 0 w 1588"/>
              <a:gd name="T51" fmla="*/ 0 h 1587"/>
              <a:gd name="T52" fmla="*/ 0 w 1588"/>
              <a:gd name="T53" fmla="*/ 0 h 1587"/>
              <a:gd name="T54" fmla="*/ 0 w 1588"/>
              <a:gd name="T55" fmla="*/ 0 h 1587"/>
              <a:gd name="T56" fmla="*/ 0 w 1588"/>
              <a:gd name="T57" fmla="*/ 0 h 158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588" h="1587">
                <a:moveTo>
                  <a:pt x="0" y="0"/>
                </a:moveTo>
                <a:lnTo>
                  <a:pt x="0" y="0"/>
                </a:lnTo>
                <a:close/>
                <a:moveTo>
                  <a:pt x="0" y="0"/>
                </a:moveTo>
                <a:lnTo>
                  <a:pt x="0"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1275" name="Rectangle 12"/>
          <p:cNvSpPr>
            <a:spLocks noChangeArrowheads="1"/>
          </p:cNvSpPr>
          <p:nvPr/>
        </p:nvSpPr>
        <p:spPr bwMode="auto">
          <a:xfrm>
            <a:off x="2171378" y="2536676"/>
            <a:ext cx="44450" cy="44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600"/>
              </a:spcBef>
              <a:buChar char="•"/>
              <a:defRPr sz="2400">
                <a:solidFill>
                  <a:srgbClr val="000000"/>
                </a:solidFill>
                <a:latin typeface="Tahoma" pitchFamily="34" charset="0"/>
                <a:ea typeface="MS Gothic" pitchFamily="49" charset="-128"/>
              </a:defRPr>
            </a:lvl1pPr>
            <a:lvl2pPr marL="742950" indent="-285750" eaLnBrk="0" hangingPunct="0">
              <a:spcBef>
                <a:spcPts val="600"/>
              </a:spcBef>
              <a:buChar char="–"/>
              <a:defRPr sz="2400">
                <a:solidFill>
                  <a:srgbClr val="000000"/>
                </a:solidFill>
                <a:latin typeface="Tahoma" pitchFamily="34" charset="0"/>
                <a:ea typeface="MS Gothic" pitchFamily="49" charset="-128"/>
              </a:defRPr>
            </a:lvl2pPr>
            <a:lvl3pPr marL="1143000" indent="-228600" eaLnBrk="0" hangingPunct="0">
              <a:spcBef>
                <a:spcPts val="500"/>
              </a:spcBef>
              <a:buChar char="•"/>
              <a:defRPr sz="2000">
                <a:solidFill>
                  <a:srgbClr val="000000"/>
                </a:solidFill>
                <a:latin typeface="Tahoma" pitchFamily="34" charset="0"/>
                <a:ea typeface="MS Gothic" pitchFamily="49" charset="-128"/>
              </a:defRPr>
            </a:lvl3pPr>
            <a:lvl4pPr marL="1600200" indent="-228600" eaLnBrk="0" hangingPunct="0">
              <a:spcBef>
                <a:spcPts val="450"/>
              </a:spcBef>
              <a:buChar char="–"/>
              <a:defRPr>
                <a:solidFill>
                  <a:srgbClr val="000000"/>
                </a:solidFill>
                <a:latin typeface="Tahoma" pitchFamily="34" charset="0"/>
                <a:ea typeface="MS Gothic" pitchFamily="49" charset="-128"/>
              </a:defRPr>
            </a:lvl4pPr>
            <a:lvl5pPr marL="2057400" indent="-228600" eaLnBrk="0" hangingPunct="0">
              <a:spcBef>
                <a:spcPts val="450"/>
              </a:spcBef>
              <a:buChar char="»"/>
              <a:defRPr>
                <a:solidFill>
                  <a:srgbClr val="000000"/>
                </a:solidFill>
                <a:latin typeface="Tahoma" pitchFamily="34" charset="0"/>
                <a:ea typeface="MS Gothic" pitchFamily="49" charset="-128"/>
              </a:defRPr>
            </a:lvl5pPr>
            <a:lvl6pPr marL="25146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6pPr>
            <a:lvl7pPr marL="29718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7pPr>
            <a:lvl8pPr marL="34290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8pPr>
            <a:lvl9pPr marL="38862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9pPr>
          </a:lstStyle>
          <a:p>
            <a:pPr eaLnBrk="1" hangingPunct="1">
              <a:spcBef>
                <a:spcPct val="0"/>
              </a:spcBef>
              <a:buFont typeface="Tahoma" pitchFamily="34" charset="0"/>
              <a:buNone/>
            </a:pPr>
            <a:endParaRPr lang="de-DE" altLang="de-DE">
              <a:solidFill>
                <a:schemeClr val="bg1"/>
              </a:solidFill>
            </a:endParaRPr>
          </a:p>
        </p:txBody>
      </p:sp>
      <p:sp>
        <p:nvSpPr>
          <p:cNvPr id="11276" name="Freeform 13"/>
          <p:cNvSpPr>
            <a:spLocks noEditPoints="1"/>
          </p:cNvSpPr>
          <p:nvPr/>
        </p:nvSpPr>
        <p:spPr bwMode="auto">
          <a:xfrm>
            <a:off x="2009454" y="2071538"/>
            <a:ext cx="430213" cy="979488"/>
          </a:xfrm>
          <a:custGeom>
            <a:avLst/>
            <a:gdLst>
              <a:gd name="T0" fmla="*/ 2147483647 w 271"/>
              <a:gd name="T1" fmla="*/ 2147483647 h 617"/>
              <a:gd name="T2" fmla="*/ 2147483647 w 271"/>
              <a:gd name="T3" fmla="*/ 2147483647 h 617"/>
              <a:gd name="T4" fmla="*/ 2147483647 w 271"/>
              <a:gd name="T5" fmla="*/ 2147483647 h 617"/>
              <a:gd name="T6" fmla="*/ 2147483647 w 271"/>
              <a:gd name="T7" fmla="*/ 2147483647 h 617"/>
              <a:gd name="T8" fmla="*/ 2147483647 w 271"/>
              <a:gd name="T9" fmla="*/ 2147483647 h 617"/>
              <a:gd name="T10" fmla="*/ 2147483647 w 271"/>
              <a:gd name="T11" fmla="*/ 2147483647 h 617"/>
              <a:gd name="T12" fmla="*/ 2147483647 w 271"/>
              <a:gd name="T13" fmla="*/ 2147483647 h 617"/>
              <a:gd name="T14" fmla="*/ 2147483647 w 271"/>
              <a:gd name="T15" fmla="*/ 2147483647 h 617"/>
              <a:gd name="T16" fmla="*/ 2147483647 w 271"/>
              <a:gd name="T17" fmla="*/ 2147483647 h 617"/>
              <a:gd name="T18" fmla="*/ 2147483647 w 271"/>
              <a:gd name="T19" fmla="*/ 2147483647 h 617"/>
              <a:gd name="T20" fmla="*/ 2147483647 w 271"/>
              <a:gd name="T21" fmla="*/ 2147483647 h 617"/>
              <a:gd name="T22" fmla="*/ 2147483647 w 271"/>
              <a:gd name="T23" fmla="*/ 2147483647 h 617"/>
              <a:gd name="T24" fmla="*/ 2147483647 w 271"/>
              <a:gd name="T25" fmla="*/ 2147483647 h 617"/>
              <a:gd name="T26" fmla="*/ 2147483647 w 271"/>
              <a:gd name="T27" fmla="*/ 2147483647 h 617"/>
              <a:gd name="T28" fmla="*/ 2147483647 w 271"/>
              <a:gd name="T29" fmla="*/ 2147483647 h 617"/>
              <a:gd name="T30" fmla="*/ 2147483647 w 271"/>
              <a:gd name="T31" fmla="*/ 2147483647 h 617"/>
              <a:gd name="T32" fmla="*/ 2147483647 w 271"/>
              <a:gd name="T33" fmla="*/ 2147483647 h 617"/>
              <a:gd name="T34" fmla="*/ 2147483647 w 271"/>
              <a:gd name="T35" fmla="*/ 2147483647 h 617"/>
              <a:gd name="T36" fmla="*/ 2147483647 w 271"/>
              <a:gd name="T37" fmla="*/ 2147483647 h 617"/>
              <a:gd name="T38" fmla="*/ 2147483647 w 271"/>
              <a:gd name="T39" fmla="*/ 2147483647 h 617"/>
              <a:gd name="T40" fmla="*/ 2147483647 w 271"/>
              <a:gd name="T41" fmla="*/ 2147483647 h 617"/>
              <a:gd name="T42" fmla="*/ 2147483647 w 271"/>
              <a:gd name="T43" fmla="*/ 2147483647 h 617"/>
              <a:gd name="T44" fmla="*/ 0 w 271"/>
              <a:gd name="T45" fmla="*/ 2147483647 h 617"/>
              <a:gd name="T46" fmla="*/ 0 w 271"/>
              <a:gd name="T47" fmla="*/ 2147483647 h 617"/>
              <a:gd name="T48" fmla="*/ 2147483647 w 271"/>
              <a:gd name="T49" fmla="*/ 2147483647 h 617"/>
              <a:gd name="T50" fmla="*/ 2147483647 w 271"/>
              <a:gd name="T51" fmla="*/ 2147483647 h 617"/>
              <a:gd name="T52" fmla="*/ 2147483647 w 271"/>
              <a:gd name="T53" fmla="*/ 2147483647 h 617"/>
              <a:gd name="T54" fmla="*/ 2147483647 w 271"/>
              <a:gd name="T55" fmla="*/ 2147483647 h 617"/>
              <a:gd name="T56" fmla="*/ 2147483647 w 271"/>
              <a:gd name="T57" fmla="*/ 2147483647 h 617"/>
              <a:gd name="T58" fmla="*/ 2147483647 w 271"/>
              <a:gd name="T59" fmla="*/ 2147483647 h 617"/>
              <a:gd name="T60" fmla="*/ 2147483647 w 271"/>
              <a:gd name="T61" fmla="*/ 2147483647 h 617"/>
              <a:gd name="T62" fmla="*/ 2147483647 w 271"/>
              <a:gd name="T63" fmla="*/ 2147483647 h 617"/>
              <a:gd name="T64" fmla="*/ 2147483647 w 271"/>
              <a:gd name="T65" fmla="*/ 2147483647 h 617"/>
              <a:gd name="T66" fmla="*/ 2147483647 w 271"/>
              <a:gd name="T67" fmla="*/ 2147483647 h 617"/>
              <a:gd name="T68" fmla="*/ 2147483647 w 271"/>
              <a:gd name="T69" fmla="*/ 2147483647 h 617"/>
              <a:gd name="T70" fmla="*/ 2147483647 w 271"/>
              <a:gd name="T71" fmla="*/ 2147483647 h 617"/>
              <a:gd name="T72" fmla="*/ 2147483647 w 271"/>
              <a:gd name="T73" fmla="*/ 2147483647 h 617"/>
              <a:gd name="T74" fmla="*/ 2147483647 w 271"/>
              <a:gd name="T75" fmla="*/ 2147483647 h 617"/>
              <a:gd name="T76" fmla="*/ 2147483647 w 271"/>
              <a:gd name="T77" fmla="*/ 2147483647 h 617"/>
              <a:gd name="T78" fmla="*/ 2147483647 w 271"/>
              <a:gd name="T79" fmla="*/ 2147483647 h 617"/>
              <a:gd name="T80" fmla="*/ 2147483647 w 271"/>
              <a:gd name="T81" fmla="*/ 2147483647 h 617"/>
              <a:gd name="T82" fmla="*/ 2147483647 w 271"/>
              <a:gd name="T83" fmla="*/ 2147483647 h 617"/>
              <a:gd name="T84" fmla="*/ 2147483647 w 271"/>
              <a:gd name="T85" fmla="*/ 2147483647 h 617"/>
              <a:gd name="T86" fmla="*/ 2147483647 w 271"/>
              <a:gd name="T87" fmla="*/ 2147483647 h 617"/>
              <a:gd name="T88" fmla="*/ 2147483647 w 271"/>
              <a:gd name="T89" fmla="*/ 2147483647 h 617"/>
              <a:gd name="T90" fmla="*/ 2147483647 w 271"/>
              <a:gd name="T91" fmla="*/ 2147483647 h 617"/>
              <a:gd name="T92" fmla="*/ 2147483647 w 271"/>
              <a:gd name="T93" fmla="*/ 2147483647 h 617"/>
              <a:gd name="T94" fmla="*/ 2147483647 w 271"/>
              <a:gd name="T95" fmla="*/ 2147483647 h 617"/>
              <a:gd name="T96" fmla="*/ 2147483647 w 271"/>
              <a:gd name="T97" fmla="*/ 2147483647 h 617"/>
              <a:gd name="T98" fmla="*/ 2147483647 w 271"/>
              <a:gd name="T99" fmla="*/ 0 h 617"/>
              <a:gd name="T100" fmla="*/ 2147483647 w 271"/>
              <a:gd name="T101" fmla="*/ 0 h 617"/>
              <a:gd name="T102" fmla="*/ 2147483647 w 271"/>
              <a:gd name="T103" fmla="*/ 2147483647 h 617"/>
              <a:gd name="T104" fmla="*/ 2147483647 w 271"/>
              <a:gd name="T105" fmla="*/ 2147483647 h 617"/>
              <a:gd name="T106" fmla="*/ 2147483647 w 271"/>
              <a:gd name="T107" fmla="*/ 2147483647 h 617"/>
              <a:gd name="T108" fmla="*/ 2147483647 w 271"/>
              <a:gd name="T109" fmla="*/ 2147483647 h 617"/>
              <a:gd name="T110" fmla="*/ 2147483647 w 271"/>
              <a:gd name="T111" fmla="*/ 2147483647 h 617"/>
              <a:gd name="T112" fmla="*/ 2147483647 w 271"/>
              <a:gd name="T113" fmla="*/ 2147483647 h 617"/>
              <a:gd name="T114" fmla="*/ 2147483647 w 271"/>
              <a:gd name="T115" fmla="*/ 2147483647 h 617"/>
              <a:gd name="T116" fmla="*/ 2147483647 w 271"/>
              <a:gd name="T117" fmla="*/ 2147483647 h 617"/>
              <a:gd name="T118" fmla="*/ 2147483647 w 271"/>
              <a:gd name="T119" fmla="*/ 2147483647 h 617"/>
              <a:gd name="T120" fmla="*/ 2147483647 w 271"/>
              <a:gd name="T121" fmla="*/ 2147483647 h 61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71" h="617">
                <a:moveTo>
                  <a:pt x="148" y="586"/>
                </a:moveTo>
                <a:lnTo>
                  <a:pt x="155" y="603"/>
                </a:lnTo>
                <a:lnTo>
                  <a:pt x="173" y="617"/>
                </a:lnTo>
                <a:lnTo>
                  <a:pt x="194" y="617"/>
                </a:lnTo>
                <a:lnTo>
                  <a:pt x="211" y="603"/>
                </a:lnTo>
                <a:lnTo>
                  <a:pt x="219" y="586"/>
                </a:lnTo>
                <a:lnTo>
                  <a:pt x="219" y="360"/>
                </a:lnTo>
                <a:lnTo>
                  <a:pt x="219" y="180"/>
                </a:lnTo>
                <a:lnTo>
                  <a:pt x="219" y="176"/>
                </a:lnTo>
                <a:lnTo>
                  <a:pt x="226" y="176"/>
                </a:lnTo>
                <a:lnTo>
                  <a:pt x="229" y="176"/>
                </a:lnTo>
                <a:lnTo>
                  <a:pt x="229" y="180"/>
                </a:lnTo>
                <a:lnTo>
                  <a:pt x="229" y="346"/>
                </a:lnTo>
                <a:lnTo>
                  <a:pt x="236" y="360"/>
                </a:lnTo>
                <a:lnTo>
                  <a:pt x="250" y="367"/>
                </a:lnTo>
                <a:lnTo>
                  <a:pt x="264" y="360"/>
                </a:lnTo>
                <a:lnTo>
                  <a:pt x="271" y="346"/>
                </a:lnTo>
                <a:lnTo>
                  <a:pt x="271" y="152"/>
                </a:lnTo>
                <a:lnTo>
                  <a:pt x="264" y="138"/>
                </a:lnTo>
                <a:lnTo>
                  <a:pt x="250" y="130"/>
                </a:lnTo>
                <a:lnTo>
                  <a:pt x="21" y="130"/>
                </a:lnTo>
                <a:lnTo>
                  <a:pt x="7" y="138"/>
                </a:lnTo>
                <a:lnTo>
                  <a:pt x="0" y="152"/>
                </a:lnTo>
                <a:lnTo>
                  <a:pt x="0" y="346"/>
                </a:lnTo>
                <a:lnTo>
                  <a:pt x="7" y="360"/>
                </a:lnTo>
                <a:lnTo>
                  <a:pt x="21" y="367"/>
                </a:lnTo>
                <a:lnTo>
                  <a:pt x="35" y="360"/>
                </a:lnTo>
                <a:lnTo>
                  <a:pt x="42" y="346"/>
                </a:lnTo>
                <a:lnTo>
                  <a:pt x="42" y="180"/>
                </a:lnTo>
                <a:lnTo>
                  <a:pt x="42" y="176"/>
                </a:lnTo>
                <a:lnTo>
                  <a:pt x="49" y="176"/>
                </a:lnTo>
                <a:lnTo>
                  <a:pt x="53" y="176"/>
                </a:lnTo>
                <a:lnTo>
                  <a:pt x="53" y="180"/>
                </a:lnTo>
                <a:lnTo>
                  <a:pt x="53" y="360"/>
                </a:lnTo>
                <a:lnTo>
                  <a:pt x="53" y="586"/>
                </a:lnTo>
                <a:lnTo>
                  <a:pt x="60" y="603"/>
                </a:lnTo>
                <a:lnTo>
                  <a:pt x="78" y="617"/>
                </a:lnTo>
                <a:lnTo>
                  <a:pt x="99" y="617"/>
                </a:lnTo>
                <a:lnTo>
                  <a:pt x="116" y="603"/>
                </a:lnTo>
                <a:lnTo>
                  <a:pt x="123" y="586"/>
                </a:lnTo>
                <a:lnTo>
                  <a:pt x="123" y="374"/>
                </a:lnTo>
                <a:lnTo>
                  <a:pt x="127" y="363"/>
                </a:lnTo>
                <a:lnTo>
                  <a:pt x="137" y="360"/>
                </a:lnTo>
                <a:lnTo>
                  <a:pt x="145" y="363"/>
                </a:lnTo>
                <a:lnTo>
                  <a:pt x="148" y="374"/>
                </a:lnTo>
                <a:lnTo>
                  <a:pt x="148" y="586"/>
                </a:lnTo>
                <a:close/>
                <a:moveTo>
                  <a:pt x="74" y="56"/>
                </a:moveTo>
                <a:lnTo>
                  <a:pt x="81" y="32"/>
                </a:lnTo>
                <a:lnTo>
                  <a:pt x="99" y="11"/>
                </a:lnTo>
                <a:lnTo>
                  <a:pt x="123" y="0"/>
                </a:lnTo>
                <a:lnTo>
                  <a:pt x="148" y="0"/>
                </a:lnTo>
                <a:lnTo>
                  <a:pt x="173" y="11"/>
                </a:lnTo>
                <a:lnTo>
                  <a:pt x="190" y="32"/>
                </a:lnTo>
                <a:lnTo>
                  <a:pt x="197" y="56"/>
                </a:lnTo>
                <a:lnTo>
                  <a:pt x="190" y="81"/>
                </a:lnTo>
                <a:lnTo>
                  <a:pt x="173" y="102"/>
                </a:lnTo>
                <a:lnTo>
                  <a:pt x="148" y="113"/>
                </a:lnTo>
                <a:lnTo>
                  <a:pt x="123" y="113"/>
                </a:lnTo>
                <a:lnTo>
                  <a:pt x="99" y="102"/>
                </a:lnTo>
                <a:lnTo>
                  <a:pt x="81" y="81"/>
                </a:lnTo>
                <a:lnTo>
                  <a:pt x="74" y="5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1277" name="Rectangle 14"/>
          <p:cNvSpPr>
            <a:spLocks noChangeArrowheads="1"/>
          </p:cNvSpPr>
          <p:nvPr/>
        </p:nvSpPr>
        <p:spPr bwMode="auto">
          <a:xfrm>
            <a:off x="2468241" y="1777852"/>
            <a:ext cx="17462" cy="10191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600"/>
              </a:spcBef>
              <a:buChar char="•"/>
              <a:defRPr sz="2400">
                <a:solidFill>
                  <a:srgbClr val="000000"/>
                </a:solidFill>
                <a:latin typeface="Tahoma" pitchFamily="34" charset="0"/>
                <a:ea typeface="MS Gothic" pitchFamily="49" charset="-128"/>
              </a:defRPr>
            </a:lvl1pPr>
            <a:lvl2pPr marL="742950" indent="-285750" eaLnBrk="0" hangingPunct="0">
              <a:spcBef>
                <a:spcPts val="600"/>
              </a:spcBef>
              <a:buChar char="–"/>
              <a:defRPr sz="2400">
                <a:solidFill>
                  <a:srgbClr val="000000"/>
                </a:solidFill>
                <a:latin typeface="Tahoma" pitchFamily="34" charset="0"/>
                <a:ea typeface="MS Gothic" pitchFamily="49" charset="-128"/>
              </a:defRPr>
            </a:lvl2pPr>
            <a:lvl3pPr marL="1143000" indent="-228600" eaLnBrk="0" hangingPunct="0">
              <a:spcBef>
                <a:spcPts val="500"/>
              </a:spcBef>
              <a:buChar char="•"/>
              <a:defRPr sz="2000">
                <a:solidFill>
                  <a:srgbClr val="000000"/>
                </a:solidFill>
                <a:latin typeface="Tahoma" pitchFamily="34" charset="0"/>
                <a:ea typeface="MS Gothic" pitchFamily="49" charset="-128"/>
              </a:defRPr>
            </a:lvl3pPr>
            <a:lvl4pPr marL="1600200" indent="-228600" eaLnBrk="0" hangingPunct="0">
              <a:spcBef>
                <a:spcPts val="450"/>
              </a:spcBef>
              <a:buChar char="–"/>
              <a:defRPr>
                <a:solidFill>
                  <a:srgbClr val="000000"/>
                </a:solidFill>
                <a:latin typeface="Tahoma" pitchFamily="34" charset="0"/>
                <a:ea typeface="MS Gothic" pitchFamily="49" charset="-128"/>
              </a:defRPr>
            </a:lvl4pPr>
            <a:lvl5pPr marL="2057400" indent="-228600" eaLnBrk="0" hangingPunct="0">
              <a:spcBef>
                <a:spcPts val="450"/>
              </a:spcBef>
              <a:buChar char="»"/>
              <a:defRPr>
                <a:solidFill>
                  <a:srgbClr val="000000"/>
                </a:solidFill>
                <a:latin typeface="Tahoma" pitchFamily="34" charset="0"/>
                <a:ea typeface="MS Gothic" pitchFamily="49" charset="-128"/>
              </a:defRPr>
            </a:lvl5pPr>
            <a:lvl6pPr marL="25146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6pPr>
            <a:lvl7pPr marL="29718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7pPr>
            <a:lvl8pPr marL="34290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8pPr>
            <a:lvl9pPr marL="38862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9pPr>
          </a:lstStyle>
          <a:p>
            <a:pPr eaLnBrk="1" hangingPunct="1">
              <a:spcBef>
                <a:spcPct val="0"/>
              </a:spcBef>
              <a:buFont typeface="Tahoma" pitchFamily="34" charset="0"/>
              <a:buNone/>
            </a:pPr>
            <a:endParaRPr lang="de-DE" altLang="de-DE">
              <a:solidFill>
                <a:schemeClr val="bg1"/>
              </a:solidFill>
            </a:endParaRPr>
          </a:p>
        </p:txBody>
      </p:sp>
      <p:sp>
        <p:nvSpPr>
          <p:cNvPr id="11278" name="Rectangle 25"/>
          <p:cNvSpPr>
            <a:spLocks noChangeArrowheads="1"/>
          </p:cNvSpPr>
          <p:nvPr/>
        </p:nvSpPr>
        <p:spPr bwMode="auto">
          <a:xfrm>
            <a:off x="1892301" y="1546225"/>
            <a:ext cx="796565"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ts val="600"/>
              </a:spcBef>
              <a:buChar char="•"/>
              <a:defRPr sz="2400">
                <a:solidFill>
                  <a:srgbClr val="000000"/>
                </a:solidFill>
                <a:latin typeface="Tahoma" pitchFamily="34" charset="0"/>
                <a:ea typeface="MS Gothic" pitchFamily="49" charset="-128"/>
              </a:defRPr>
            </a:lvl1pPr>
            <a:lvl2pPr marL="742950" indent="-285750" eaLnBrk="0" hangingPunct="0">
              <a:spcBef>
                <a:spcPts val="600"/>
              </a:spcBef>
              <a:buChar char="–"/>
              <a:defRPr sz="2400">
                <a:solidFill>
                  <a:srgbClr val="000000"/>
                </a:solidFill>
                <a:latin typeface="Tahoma" pitchFamily="34" charset="0"/>
                <a:ea typeface="MS Gothic" pitchFamily="49" charset="-128"/>
              </a:defRPr>
            </a:lvl2pPr>
            <a:lvl3pPr marL="1143000" indent="-228600" eaLnBrk="0" hangingPunct="0">
              <a:spcBef>
                <a:spcPts val="500"/>
              </a:spcBef>
              <a:buChar char="•"/>
              <a:defRPr sz="2000">
                <a:solidFill>
                  <a:srgbClr val="000000"/>
                </a:solidFill>
                <a:latin typeface="Tahoma" pitchFamily="34" charset="0"/>
                <a:ea typeface="MS Gothic" pitchFamily="49" charset="-128"/>
              </a:defRPr>
            </a:lvl3pPr>
            <a:lvl4pPr marL="1600200" indent="-228600" eaLnBrk="0" hangingPunct="0">
              <a:spcBef>
                <a:spcPts val="450"/>
              </a:spcBef>
              <a:buChar char="–"/>
              <a:defRPr>
                <a:solidFill>
                  <a:srgbClr val="000000"/>
                </a:solidFill>
                <a:latin typeface="Tahoma" pitchFamily="34" charset="0"/>
                <a:ea typeface="MS Gothic" pitchFamily="49" charset="-128"/>
              </a:defRPr>
            </a:lvl4pPr>
            <a:lvl5pPr marL="2057400" indent="-228600" eaLnBrk="0" hangingPunct="0">
              <a:spcBef>
                <a:spcPts val="450"/>
              </a:spcBef>
              <a:buChar char="»"/>
              <a:defRPr>
                <a:solidFill>
                  <a:srgbClr val="000000"/>
                </a:solidFill>
                <a:latin typeface="Tahoma" pitchFamily="34" charset="0"/>
                <a:ea typeface="MS Gothic" pitchFamily="49" charset="-128"/>
              </a:defRPr>
            </a:lvl5pPr>
            <a:lvl6pPr marL="25146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6pPr>
            <a:lvl7pPr marL="29718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7pPr>
            <a:lvl8pPr marL="34290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8pPr>
            <a:lvl9pPr marL="38862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9pPr>
          </a:lstStyle>
          <a:p>
            <a:pPr>
              <a:spcBef>
                <a:spcPct val="0"/>
              </a:spcBef>
              <a:buClrTx/>
              <a:buSzTx/>
              <a:buFontTx/>
              <a:buNone/>
            </a:pPr>
            <a:r>
              <a:rPr lang="tr-TR" altLang="de-DE" sz="1700" dirty="0" smtClean="0">
                <a:latin typeface="Arial" charset="0"/>
              </a:rPr>
              <a:t>Yazarlar</a:t>
            </a:r>
            <a:endParaRPr lang="de-DE" altLang="de-DE" dirty="0">
              <a:solidFill>
                <a:schemeClr val="tx1"/>
              </a:solidFill>
              <a:latin typeface="Arial" charset="0"/>
            </a:endParaRPr>
          </a:p>
        </p:txBody>
      </p:sp>
      <p:sp>
        <p:nvSpPr>
          <p:cNvPr id="11279" name="Rectangle 26"/>
          <p:cNvSpPr>
            <a:spLocks noChangeArrowheads="1"/>
          </p:cNvSpPr>
          <p:nvPr/>
        </p:nvSpPr>
        <p:spPr bwMode="auto">
          <a:xfrm>
            <a:off x="4289104" y="4062263"/>
            <a:ext cx="2143125" cy="1744359"/>
          </a:xfrm>
          <a:prstGeom prst="rect">
            <a:avLst/>
          </a:prstGeom>
          <a:solidFill>
            <a:srgbClr val="FFFFFF"/>
          </a:solidFill>
          <a:ln w="6350">
            <a:solidFill>
              <a:srgbClr val="000000"/>
            </a:solidFill>
            <a:miter lim="800000"/>
            <a:headEnd/>
            <a:tailEnd/>
          </a:ln>
        </p:spPr>
        <p:txBody>
          <a:bodyPr/>
          <a:lstStyle>
            <a:lvl1pPr eaLnBrk="0" hangingPunct="0">
              <a:spcBef>
                <a:spcPts val="600"/>
              </a:spcBef>
              <a:buChar char="•"/>
              <a:defRPr sz="2400">
                <a:solidFill>
                  <a:srgbClr val="000000"/>
                </a:solidFill>
                <a:latin typeface="Tahoma" pitchFamily="34" charset="0"/>
                <a:ea typeface="MS Gothic" pitchFamily="49" charset="-128"/>
              </a:defRPr>
            </a:lvl1pPr>
            <a:lvl2pPr marL="742950" indent="-285750" eaLnBrk="0" hangingPunct="0">
              <a:spcBef>
                <a:spcPts val="600"/>
              </a:spcBef>
              <a:buChar char="–"/>
              <a:defRPr sz="2400">
                <a:solidFill>
                  <a:srgbClr val="000000"/>
                </a:solidFill>
                <a:latin typeface="Tahoma" pitchFamily="34" charset="0"/>
                <a:ea typeface="MS Gothic" pitchFamily="49" charset="-128"/>
              </a:defRPr>
            </a:lvl2pPr>
            <a:lvl3pPr marL="1143000" indent="-228600" eaLnBrk="0" hangingPunct="0">
              <a:spcBef>
                <a:spcPts val="500"/>
              </a:spcBef>
              <a:buChar char="•"/>
              <a:defRPr sz="2000">
                <a:solidFill>
                  <a:srgbClr val="000000"/>
                </a:solidFill>
                <a:latin typeface="Tahoma" pitchFamily="34" charset="0"/>
                <a:ea typeface="MS Gothic" pitchFamily="49" charset="-128"/>
              </a:defRPr>
            </a:lvl3pPr>
            <a:lvl4pPr marL="1600200" indent="-228600" eaLnBrk="0" hangingPunct="0">
              <a:spcBef>
                <a:spcPts val="450"/>
              </a:spcBef>
              <a:buChar char="–"/>
              <a:defRPr>
                <a:solidFill>
                  <a:srgbClr val="000000"/>
                </a:solidFill>
                <a:latin typeface="Tahoma" pitchFamily="34" charset="0"/>
                <a:ea typeface="MS Gothic" pitchFamily="49" charset="-128"/>
              </a:defRPr>
            </a:lvl4pPr>
            <a:lvl5pPr marL="2057400" indent="-228600" eaLnBrk="0" hangingPunct="0">
              <a:spcBef>
                <a:spcPts val="450"/>
              </a:spcBef>
              <a:buChar char="»"/>
              <a:defRPr>
                <a:solidFill>
                  <a:srgbClr val="000000"/>
                </a:solidFill>
                <a:latin typeface="Tahoma" pitchFamily="34" charset="0"/>
                <a:ea typeface="MS Gothic" pitchFamily="49" charset="-128"/>
              </a:defRPr>
            </a:lvl5pPr>
            <a:lvl6pPr marL="25146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6pPr>
            <a:lvl7pPr marL="29718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7pPr>
            <a:lvl8pPr marL="34290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8pPr>
            <a:lvl9pPr marL="38862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9pPr>
          </a:lstStyle>
          <a:p>
            <a:pPr eaLnBrk="1" hangingPunct="1">
              <a:spcBef>
                <a:spcPct val="0"/>
              </a:spcBef>
              <a:buFont typeface="Tahoma" pitchFamily="34" charset="0"/>
              <a:buNone/>
            </a:pPr>
            <a:endParaRPr lang="de-DE" altLang="de-DE">
              <a:solidFill>
                <a:schemeClr val="bg1"/>
              </a:solidFill>
            </a:endParaRPr>
          </a:p>
        </p:txBody>
      </p:sp>
      <p:sp>
        <p:nvSpPr>
          <p:cNvPr id="11280" name="Rectangle 27"/>
          <p:cNvSpPr>
            <a:spLocks noChangeArrowheads="1"/>
          </p:cNvSpPr>
          <p:nvPr/>
        </p:nvSpPr>
        <p:spPr bwMode="auto">
          <a:xfrm>
            <a:off x="4694322" y="3721645"/>
            <a:ext cx="1393010"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ts val="600"/>
              </a:spcBef>
              <a:buChar char="•"/>
              <a:defRPr sz="2400">
                <a:solidFill>
                  <a:srgbClr val="000000"/>
                </a:solidFill>
                <a:latin typeface="Tahoma" pitchFamily="34" charset="0"/>
                <a:ea typeface="MS Gothic" pitchFamily="49" charset="-128"/>
              </a:defRPr>
            </a:lvl1pPr>
            <a:lvl2pPr marL="742950" indent="-285750" eaLnBrk="0" hangingPunct="0">
              <a:spcBef>
                <a:spcPts val="600"/>
              </a:spcBef>
              <a:buChar char="–"/>
              <a:defRPr sz="2400">
                <a:solidFill>
                  <a:srgbClr val="000000"/>
                </a:solidFill>
                <a:latin typeface="Tahoma" pitchFamily="34" charset="0"/>
                <a:ea typeface="MS Gothic" pitchFamily="49" charset="-128"/>
              </a:defRPr>
            </a:lvl2pPr>
            <a:lvl3pPr marL="1143000" indent="-228600" eaLnBrk="0" hangingPunct="0">
              <a:spcBef>
                <a:spcPts val="500"/>
              </a:spcBef>
              <a:buChar char="•"/>
              <a:defRPr sz="2000">
                <a:solidFill>
                  <a:srgbClr val="000000"/>
                </a:solidFill>
                <a:latin typeface="Tahoma" pitchFamily="34" charset="0"/>
                <a:ea typeface="MS Gothic" pitchFamily="49" charset="-128"/>
              </a:defRPr>
            </a:lvl3pPr>
            <a:lvl4pPr marL="1600200" indent="-228600" eaLnBrk="0" hangingPunct="0">
              <a:spcBef>
                <a:spcPts val="450"/>
              </a:spcBef>
              <a:buChar char="–"/>
              <a:defRPr>
                <a:solidFill>
                  <a:srgbClr val="000000"/>
                </a:solidFill>
                <a:latin typeface="Tahoma" pitchFamily="34" charset="0"/>
                <a:ea typeface="MS Gothic" pitchFamily="49" charset="-128"/>
              </a:defRPr>
            </a:lvl4pPr>
            <a:lvl5pPr marL="2057400" indent="-228600" eaLnBrk="0" hangingPunct="0">
              <a:spcBef>
                <a:spcPts val="450"/>
              </a:spcBef>
              <a:buChar char="»"/>
              <a:defRPr>
                <a:solidFill>
                  <a:srgbClr val="000000"/>
                </a:solidFill>
                <a:latin typeface="Tahoma" pitchFamily="34" charset="0"/>
                <a:ea typeface="MS Gothic" pitchFamily="49" charset="-128"/>
              </a:defRPr>
            </a:lvl5pPr>
            <a:lvl6pPr marL="25146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6pPr>
            <a:lvl7pPr marL="29718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7pPr>
            <a:lvl8pPr marL="34290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8pPr>
            <a:lvl9pPr marL="38862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9pPr>
          </a:lstStyle>
          <a:p>
            <a:pPr algn="ctr">
              <a:spcBef>
                <a:spcPct val="0"/>
              </a:spcBef>
              <a:buClrTx/>
              <a:buSzTx/>
              <a:buFontTx/>
              <a:buNone/>
            </a:pPr>
            <a:endParaRPr lang="de-DE" altLang="de-DE" sz="1700" dirty="0">
              <a:latin typeface="Arial" charset="0"/>
            </a:endParaRPr>
          </a:p>
          <a:p>
            <a:pPr algn="ctr">
              <a:spcBef>
                <a:spcPct val="0"/>
              </a:spcBef>
              <a:buClrTx/>
              <a:buSzTx/>
              <a:buFontTx/>
              <a:buNone/>
            </a:pPr>
            <a:endParaRPr lang="de-DE" altLang="de-DE" sz="1700" dirty="0">
              <a:latin typeface="Arial" charset="0"/>
            </a:endParaRPr>
          </a:p>
          <a:p>
            <a:pPr algn="ctr">
              <a:spcBef>
                <a:spcPct val="0"/>
              </a:spcBef>
              <a:buClrTx/>
              <a:buSzTx/>
              <a:buFontTx/>
              <a:buNone/>
            </a:pPr>
            <a:r>
              <a:rPr lang="tr-TR" altLang="de-DE" sz="1700" dirty="0" smtClean="0">
                <a:latin typeface="Arial" charset="0"/>
              </a:rPr>
              <a:t>Bilgi sistemleri</a:t>
            </a:r>
            <a:endParaRPr lang="de-DE" altLang="de-DE" sz="1700" dirty="0">
              <a:latin typeface="Arial" charset="0"/>
            </a:endParaRPr>
          </a:p>
        </p:txBody>
      </p:sp>
      <p:grpSp>
        <p:nvGrpSpPr>
          <p:cNvPr id="11281" name="Gruppieren 93"/>
          <p:cNvGrpSpPr>
            <a:grpSpLocks/>
          </p:cNvGrpSpPr>
          <p:nvPr/>
        </p:nvGrpSpPr>
        <p:grpSpPr bwMode="auto">
          <a:xfrm>
            <a:off x="4235128" y="1633388"/>
            <a:ext cx="3881438" cy="1295400"/>
            <a:chOff x="2851026" y="2060848"/>
            <a:chExt cx="2614737" cy="1158875"/>
          </a:xfrm>
        </p:grpSpPr>
        <p:sp>
          <p:nvSpPr>
            <p:cNvPr id="11330" name="Freeform 29"/>
            <p:cNvSpPr>
              <a:spLocks/>
            </p:cNvSpPr>
            <p:nvPr/>
          </p:nvSpPr>
          <p:spPr bwMode="auto">
            <a:xfrm>
              <a:off x="4144963" y="2447925"/>
              <a:ext cx="1320800" cy="531813"/>
            </a:xfrm>
            <a:custGeom>
              <a:avLst/>
              <a:gdLst>
                <a:gd name="T0" fmla="*/ 0 w 832"/>
                <a:gd name="T1" fmla="*/ 2147483647 h 335"/>
                <a:gd name="T2" fmla="*/ 2147483647 w 832"/>
                <a:gd name="T3" fmla="*/ 2147483647 h 335"/>
                <a:gd name="T4" fmla="*/ 2147483647 w 832"/>
                <a:gd name="T5" fmla="*/ 2147483647 h 335"/>
                <a:gd name="T6" fmla="*/ 2147483647 w 832"/>
                <a:gd name="T7" fmla="*/ 2147483647 h 335"/>
                <a:gd name="T8" fmla="*/ 2147483647 w 832"/>
                <a:gd name="T9" fmla="*/ 0 h 335"/>
                <a:gd name="T10" fmla="*/ 2147483647 w 832"/>
                <a:gd name="T11" fmla="*/ 2147483647 h 335"/>
                <a:gd name="T12" fmla="*/ 0 w 832"/>
                <a:gd name="T13" fmla="*/ 2147483647 h 335"/>
                <a:gd name="T14" fmla="*/ 0 w 832"/>
                <a:gd name="T15" fmla="*/ 2147483647 h 33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32" h="335">
                  <a:moveTo>
                    <a:pt x="0" y="250"/>
                  </a:moveTo>
                  <a:lnTo>
                    <a:pt x="748" y="250"/>
                  </a:lnTo>
                  <a:lnTo>
                    <a:pt x="748" y="335"/>
                  </a:lnTo>
                  <a:lnTo>
                    <a:pt x="832" y="169"/>
                  </a:lnTo>
                  <a:lnTo>
                    <a:pt x="748" y="0"/>
                  </a:lnTo>
                  <a:lnTo>
                    <a:pt x="748" y="84"/>
                  </a:lnTo>
                  <a:lnTo>
                    <a:pt x="0" y="84"/>
                  </a:lnTo>
                  <a:lnTo>
                    <a:pt x="0" y="25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1331" name="Freeform 34"/>
            <p:cNvSpPr>
              <a:spLocks/>
            </p:cNvSpPr>
            <p:nvPr/>
          </p:nvSpPr>
          <p:spPr bwMode="auto">
            <a:xfrm>
              <a:off x="2851026" y="2060848"/>
              <a:ext cx="1489075" cy="1158875"/>
            </a:xfrm>
            <a:custGeom>
              <a:avLst/>
              <a:gdLst>
                <a:gd name="T0" fmla="*/ 0 w 938"/>
                <a:gd name="T1" fmla="*/ 2147483647 h 730"/>
                <a:gd name="T2" fmla="*/ 0 w 938"/>
                <a:gd name="T3" fmla="*/ 2147483647 h 730"/>
                <a:gd name="T4" fmla="*/ 2147483647 w 938"/>
                <a:gd name="T5" fmla="*/ 2147483647 h 730"/>
                <a:gd name="T6" fmla="*/ 2147483647 w 938"/>
                <a:gd name="T7" fmla="*/ 2147483647 h 730"/>
                <a:gd name="T8" fmla="*/ 2147483647 w 938"/>
                <a:gd name="T9" fmla="*/ 2147483647 h 730"/>
                <a:gd name="T10" fmla="*/ 2147483647 w 938"/>
                <a:gd name="T11" fmla="*/ 2147483647 h 730"/>
                <a:gd name="T12" fmla="*/ 2147483647 w 938"/>
                <a:gd name="T13" fmla="*/ 2147483647 h 730"/>
                <a:gd name="T14" fmla="*/ 2147483647 w 938"/>
                <a:gd name="T15" fmla="*/ 2147483647 h 730"/>
                <a:gd name="T16" fmla="*/ 2147483647 w 938"/>
                <a:gd name="T17" fmla="*/ 2147483647 h 730"/>
                <a:gd name="T18" fmla="*/ 2147483647 w 938"/>
                <a:gd name="T19" fmla="*/ 2147483647 h 730"/>
                <a:gd name="T20" fmla="*/ 2147483647 w 938"/>
                <a:gd name="T21" fmla="*/ 2147483647 h 730"/>
                <a:gd name="T22" fmla="*/ 2147483647 w 938"/>
                <a:gd name="T23" fmla="*/ 2147483647 h 730"/>
                <a:gd name="T24" fmla="*/ 2147483647 w 938"/>
                <a:gd name="T25" fmla="*/ 2147483647 h 730"/>
                <a:gd name="T26" fmla="*/ 2147483647 w 938"/>
                <a:gd name="T27" fmla="*/ 2147483647 h 730"/>
                <a:gd name="T28" fmla="*/ 2147483647 w 938"/>
                <a:gd name="T29" fmla="*/ 2147483647 h 730"/>
                <a:gd name="T30" fmla="*/ 2147483647 w 938"/>
                <a:gd name="T31" fmla="*/ 2147483647 h 730"/>
                <a:gd name="T32" fmla="*/ 2147483647 w 938"/>
                <a:gd name="T33" fmla="*/ 2147483647 h 730"/>
                <a:gd name="T34" fmla="*/ 2147483647 w 938"/>
                <a:gd name="T35" fmla="*/ 2147483647 h 730"/>
                <a:gd name="T36" fmla="*/ 2147483647 w 938"/>
                <a:gd name="T37" fmla="*/ 2147483647 h 730"/>
                <a:gd name="T38" fmla="*/ 2147483647 w 938"/>
                <a:gd name="T39" fmla="*/ 2147483647 h 730"/>
                <a:gd name="T40" fmla="*/ 2147483647 w 938"/>
                <a:gd name="T41" fmla="*/ 2147483647 h 730"/>
                <a:gd name="T42" fmla="*/ 2147483647 w 938"/>
                <a:gd name="T43" fmla="*/ 2147483647 h 730"/>
                <a:gd name="T44" fmla="*/ 2147483647 w 938"/>
                <a:gd name="T45" fmla="*/ 2147483647 h 730"/>
                <a:gd name="T46" fmla="*/ 2147483647 w 938"/>
                <a:gd name="T47" fmla="*/ 2147483647 h 730"/>
                <a:gd name="T48" fmla="*/ 2147483647 w 938"/>
                <a:gd name="T49" fmla="*/ 2147483647 h 730"/>
                <a:gd name="T50" fmla="*/ 2147483647 w 938"/>
                <a:gd name="T51" fmla="*/ 2147483647 h 730"/>
                <a:gd name="T52" fmla="*/ 2147483647 w 938"/>
                <a:gd name="T53" fmla="*/ 2147483647 h 730"/>
                <a:gd name="T54" fmla="*/ 2147483647 w 938"/>
                <a:gd name="T55" fmla="*/ 2147483647 h 730"/>
                <a:gd name="T56" fmla="*/ 2147483647 w 938"/>
                <a:gd name="T57" fmla="*/ 2147483647 h 730"/>
                <a:gd name="T58" fmla="*/ 2147483647 w 938"/>
                <a:gd name="T59" fmla="*/ 2147483647 h 730"/>
                <a:gd name="T60" fmla="*/ 2147483647 w 938"/>
                <a:gd name="T61" fmla="*/ 0 h 730"/>
                <a:gd name="T62" fmla="*/ 2147483647 w 938"/>
                <a:gd name="T63" fmla="*/ 0 h 730"/>
                <a:gd name="T64" fmla="*/ 2147483647 w 938"/>
                <a:gd name="T65" fmla="*/ 2147483647 h 730"/>
                <a:gd name="T66" fmla="*/ 2147483647 w 938"/>
                <a:gd name="T67" fmla="*/ 2147483647 h 730"/>
                <a:gd name="T68" fmla="*/ 2147483647 w 938"/>
                <a:gd name="T69" fmla="*/ 2147483647 h 730"/>
                <a:gd name="T70" fmla="*/ 2147483647 w 938"/>
                <a:gd name="T71" fmla="*/ 2147483647 h 730"/>
                <a:gd name="T72" fmla="*/ 2147483647 w 938"/>
                <a:gd name="T73" fmla="*/ 2147483647 h 730"/>
                <a:gd name="T74" fmla="*/ 2147483647 w 938"/>
                <a:gd name="T75" fmla="*/ 2147483647 h 730"/>
                <a:gd name="T76" fmla="*/ 2147483647 w 938"/>
                <a:gd name="T77" fmla="*/ 2147483647 h 730"/>
                <a:gd name="T78" fmla="*/ 2147483647 w 938"/>
                <a:gd name="T79" fmla="*/ 2147483647 h 730"/>
                <a:gd name="T80" fmla="*/ 0 w 938"/>
                <a:gd name="T81" fmla="*/ 2147483647 h 73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938" h="730">
                  <a:moveTo>
                    <a:pt x="0" y="116"/>
                  </a:moveTo>
                  <a:lnTo>
                    <a:pt x="0" y="610"/>
                  </a:lnTo>
                  <a:lnTo>
                    <a:pt x="7" y="631"/>
                  </a:lnTo>
                  <a:lnTo>
                    <a:pt x="28" y="649"/>
                  </a:lnTo>
                  <a:lnTo>
                    <a:pt x="56" y="667"/>
                  </a:lnTo>
                  <a:lnTo>
                    <a:pt x="99" y="684"/>
                  </a:lnTo>
                  <a:lnTo>
                    <a:pt x="151" y="698"/>
                  </a:lnTo>
                  <a:lnTo>
                    <a:pt x="215" y="709"/>
                  </a:lnTo>
                  <a:lnTo>
                    <a:pt x="282" y="719"/>
                  </a:lnTo>
                  <a:lnTo>
                    <a:pt x="356" y="727"/>
                  </a:lnTo>
                  <a:lnTo>
                    <a:pt x="430" y="730"/>
                  </a:lnTo>
                  <a:lnTo>
                    <a:pt x="507" y="730"/>
                  </a:lnTo>
                  <a:lnTo>
                    <a:pt x="585" y="727"/>
                  </a:lnTo>
                  <a:lnTo>
                    <a:pt x="659" y="719"/>
                  </a:lnTo>
                  <a:lnTo>
                    <a:pt x="726" y="709"/>
                  </a:lnTo>
                  <a:lnTo>
                    <a:pt x="786" y="698"/>
                  </a:lnTo>
                  <a:lnTo>
                    <a:pt x="839" y="684"/>
                  </a:lnTo>
                  <a:lnTo>
                    <a:pt x="881" y="667"/>
                  </a:lnTo>
                  <a:lnTo>
                    <a:pt x="913" y="649"/>
                  </a:lnTo>
                  <a:lnTo>
                    <a:pt x="930" y="631"/>
                  </a:lnTo>
                  <a:lnTo>
                    <a:pt x="938" y="610"/>
                  </a:lnTo>
                  <a:lnTo>
                    <a:pt x="938" y="116"/>
                  </a:lnTo>
                  <a:lnTo>
                    <a:pt x="930" y="99"/>
                  </a:lnTo>
                  <a:lnTo>
                    <a:pt x="913" y="77"/>
                  </a:lnTo>
                  <a:lnTo>
                    <a:pt x="881" y="60"/>
                  </a:lnTo>
                  <a:lnTo>
                    <a:pt x="839" y="46"/>
                  </a:lnTo>
                  <a:lnTo>
                    <a:pt x="786" y="32"/>
                  </a:lnTo>
                  <a:lnTo>
                    <a:pt x="726" y="17"/>
                  </a:lnTo>
                  <a:lnTo>
                    <a:pt x="659" y="10"/>
                  </a:lnTo>
                  <a:lnTo>
                    <a:pt x="585" y="3"/>
                  </a:lnTo>
                  <a:lnTo>
                    <a:pt x="507" y="0"/>
                  </a:lnTo>
                  <a:lnTo>
                    <a:pt x="430" y="0"/>
                  </a:lnTo>
                  <a:lnTo>
                    <a:pt x="356" y="3"/>
                  </a:lnTo>
                  <a:lnTo>
                    <a:pt x="282" y="10"/>
                  </a:lnTo>
                  <a:lnTo>
                    <a:pt x="215" y="17"/>
                  </a:lnTo>
                  <a:lnTo>
                    <a:pt x="151" y="32"/>
                  </a:lnTo>
                  <a:lnTo>
                    <a:pt x="99" y="46"/>
                  </a:lnTo>
                  <a:lnTo>
                    <a:pt x="56" y="60"/>
                  </a:lnTo>
                  <a:lnTo>
                    <a:pt x="28" y="77"/>
                  </a:lnTo>
                  <a:lnTo>
                    <a:pt x="7" y="99"/>
                  </a:lnTo>
                  <a:lnTo>
                    <a:pt x="0" y="116"/>
                  </a:lnTo>
                  <a:close/>
                </a:path>
              </a:pathLst>
            </a:custGeom>
            <a:solidFill>
              <a:srgbClr val="FFFFFF"/>
            </a:solidFill>
            <a:ln w="11113">
              <a:solidFill>
                <a:srgbClr val="000000"/>
              </a:solidFill>
              <a:prstDash val="solid"/>
              <a:round/>
              <a:headEnd/>
              <a:tailEnd/>
            </a:ln>
          </p:spPr>
          <p:txBody>
            <a:bodyPr/>
            <a:lstStyle/>
            <a:p>
              <a:endParaRPr lang="de-DE"/>
            </a:p>
          </p:txBody>
        </p:sp>
        <p:sp>
          <p:nvSpPr>
            <p:cNvPr id="11332" name="Freeform 35"/>
            <p:cNvSpPr>
              <a:spLocks/>
            </p:cNvSpPr>
            <p:nvPr/>
          </p:nvSpPr>
          <p:spPr bwMode="auto">
            <a:xfrm>
              <a:off x="2851026" y="2244998"/>
              <a:ext cx="1489075" cy="185737"/>
            </a:xfrm>
            <a:custGeom>
              <a:avLst/>
              <a:gdLst>
                <a:gd name="T0" fmla="*/ 0 w 938"/>
                <a:gd name="T1" fmla="*/ 0 h 117"/>
                <a:gd name="T2" fmla="*/ 2147483647 w 938"/>
                <a:gd name="T3" fmla="*/ 2147483647 h 117"/>
                <a:gd name="T4" fmla="*/ 2147483647 w 938"/>
                <a:gd name="T5" fmla="*/ 2147483647 h 117"/>
                <a:gd name="T6" fmla="*/ 2147483647 w 938"/>
                <a:gd name="T7" fmla="*/ 2147483647 h 117"/>
                <a:gd name="T8" fmla="*/ 2147483647 w 938"/>
                <a:gd name="T9" fmla="*/ 2147483647 h 117"/>
                <a:gd name="T10" fmla="*/ 2147483647 w 938"/>
                <a:gd name="T11" fmla="*/ 2147483647 h 117"/>
                <a:gd name="T12" fmla="*/ 2147483647 w 938"/>
                <a:gd name="T13" fmla="*/ 2147483647 h 117"/>
                <a:gd name="T14" fmla="*/ 2147483647 w 938"/>
                <a:gd name="T15" fmla="*/ 2147483647 h 117"/>
                <a:gd name="T16" fmla="*/ 2147483647 w 938"/>
                <a:gd name="T17" fmla="*/ 2147483647 h 117"/>
                <a:gd name="T18" fmla="*/ 2147483647 w 938"/>
                <a:gd name="T19" fmla="*/ 2147483647 h 117"/>
                <a:gd name="T20" fmla="*/ 2147483647 w 938"/>
                <a:gd name="T21" fmla="*/ 2147483647 h 117"/>
                <a:gd name="T22" fmla="*/ 2147483647 w 938"/>
                <a:gd name="T23" fmla="*/ 2147483647 h 117"/>
                <a:gd name="T24" fmla="*/ 2147483647 w 938"/>
                <a:gd name="T25" fmla="*/ 2147483647 h 117"/>
                <a:gd name="T26" fmla="*/ 2147483647 w 938"/>
                <a:gd name="T27" fmla="*/ 2147483647 h 117"/>
                <a:gd name="T28" fmla="*/ 2147483647 w 938"/>
                <a:gd name="T29" fmla="*/ 2147483647 h 117"/>
                <a:gd name="T30" fmla="*/ 2147483647 w 938"/>
                <a:gd name="T31" fmla="*/ 2147483647 h 117"/>
                <a:gd name="T32" fmla="*/ 2147483647 w 938"/>
                <a:gd name="T33" fmla="*/ 2147483647 h 117"/>
                <a:gd name="T34" fmla="*/ 2147483647 w 938"/>
                <a:gd name="T35" fmla="*/ 2147483647 h 117"/>
                <a:gd name="T36" fmla="*/ 2147483647 w 938"/>
                <a:gd name="T37" fmla="*/ 2147483647 h 117"/>
                <a:gd name="T38" fmla="*/ 2147483647 w 938"/>
                <a:gd name="T39" fmla="*/ 0 h 11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938" h="117">
                  <a:moveTo>
                    <a:pt x="0" y="0"/>
                  </a:moveTo>
                  <a:lnTo>
                    <a:pt x="7" y="21"/>
                  </a:lnTo>
                  <a:lnTo>
                    <a:pt x="28" y="39"/>
                  </a:lnTo>
                  <a:lnTo>
                    <a:pt x="56" y="57"/>
                  </a:lnTo>
                  <a:lnTo>
                    <a:pt x="99" y="74"/>
                  </a:lnTo>
                  <a:lnTo>
                    <a:pt x="151" y="88"/>
                  </a:lnTo>
                  <a:lnTo>
                    <a:pt x="215" y="99"/>
                  </a:lnTo>
                  <a:lnTo>
                    <a:pt x="282" y="110"/>
                  </a:lnTo>
                  <a:lnTo>
                    <a:pt x="356" y="113"/>
                  </a:lnTo>
                  <a:lnTo>
                    <a:pt x="430" y="117"/>
                  </a:lnTo>
                  <a:lnTo>
                    <a:pt x="507" y="117"/>
                  </a:lnTo>
                  <a:lnTo>
                    <a:pt x="585" y="113"/>
                  </a:lnTo>
                  <a:lnTo>
                    <a:pt x="659" y="110"/>
                  </a:lnTo>
                  <a:lnTo>
                    <a:pt x="726" y="99"/>
                  </a:lnTo>
                  <a:lnTo>
                    <a:pt x="786" y="88"/>
                  </a:lnTo>
                  <a:lnTo>
                    <a:pt x="839" y="74"/>
                  </a:lnTo>
                  <a:lnTo>
                    <a:pt x="881" y="57"/>
                  </a:lnTo>
                  <a:lnTo>
                    <a:pt x="913" y="39"/>
                  </a:lnTo>
                  <a:lnTo>
                    <a:pt x="930" y="21"/>
                  </a:lnTo>
                  <a:lnTo>
                    <a:pt x="938" y="0"/>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1333" name="Rectangle 36"/>
            <p:cNvSpPr>
              <a:spLocks noChangeArrowheads="1"/>
            </p:cNvSpPr>
            <p:nvPr/>
          </p:nvSpPr>
          <p:spPr bwMode="auto">
            <a:xfrm>
              <a:off x="3203848" y="2479948"/>
              <a:ext cx="728909" cy="23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ts val="600"/>
                </a:spcBef>
                <a:buChar char="•"/>
                <a:defRPr sz="2400">
                  <a:solidFill>
                    <a:srgbClr val="000000"/>
                  </a:solidFill>
                  <a:latin typeface="Tahoma" pitchFamily="34" charset="0"/>
                  <a:ea typeface="MS Gothic" pitchFamily="49" charset="-128"/>
                </a:defRPr>
              </a:lvl1pPr>
              <a:lvl2pPr marL="742950" indent="-285750" eaLnBrk="0" hangingPunct="0">
                <a:spcBef>
                  <a:spcPts val="600"/>
                </a:spcBef>
                <a:buChar char="–"/>
                <a:defRPr sz="2400">
                  <a:solidFill>
                    <a:srgbClr val="000000"/>
                  </a:solidFill>
                  <a:latin typeface="Tahoma" pitchFamily="34" charset="0"/>
                  <a:ea typeface="MS Gothic" pitchFamily="49" charset="-128"/>
                </a:defRPr>
              </a:lvl2pPr>
              <a:lvl3pPr marL="1143000" indent="-228600" eaLnBrk="0" hangingPunct="0">
                <a:spcBef>
                  <a:spcPts val="500"/>
                </a:spcBef>
                <a:buChar char="•"/>
                <a:defRPr sz="2000">
                  <a:solidFill>
                    <a:srgbClr val="000000"/>
                  </a:solidFill>
                  <a:latin typeface="Tahoma" pitchFamily="34" charset="0"/>
                  <a:ea typeface="MS Gothic" pitchFamily="49" charset="-128"/>
                </a:defRPr>
              </a:lvl3pPr>
              <a:lvl4pPr marL="1600200" indent="-228600" eaLnBrk="0" hangingPunct="0">
                <a:spcBef>
                  <a:spcPts val="450"/>
                </a:spcBef>
                <a:buChar char="–"/>
                <a:defRPr>
                  <a:solidFill>
                    <a:srgbClr val="000000"/>
                  </a:solidFill>
                  <a:latin typeface="Tahoma" pitchFamily="34" charset="0"/>
                  <a:ea typeface="MS Gothic" pitchFamily="49" charset="-128"/>
                </a:defRPr>
              </a:lvl4pPr>
              <a:lvl5pPr marL="2057400" indent="-228600" eaLnBrk="0" hangingPunct="0">
                <a:spcBef>
                  <a:spcPts val="450"/>
                </a:spcBef>
                <a:buChar char="»"/>
                <a:defRPr>
                  <a:solidFill>
                    <a:srgbClr val="000000"/>
                  </a:solidFill>
                  <a:latin typeface="Tahoma" pitchFamily="34" charset="0"/>
                  <a:ea typeface="MS Gothic" pitchFamily="49" charset="-128"/>
                </a:defRPr>
              </a:lvl5pPr>
              <a:lvl6pPr marL="25146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6pPr>
              <a:lvl7pPr marL="29718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7pPr>
              <a:lvl8pPr marL="34290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8pPr>
              <a:lvl9pPr marL="38862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9pPr>
            </a:lstStyle>
            <a:p>
              <a:pPr>
                <a:spcBef>
                  <a:spcPct val="0"/>
                </a:spcBef>
                <a:buClrTx/>
                <a:buSzTx/>
                <a:buFontTx/>
                <a:buNone/>
              </a:pPr>
              <a:r>
                <a:rPr lang="de-DE" altLang="de-DE" sz="1700" dirty="0">
                  <a:latin typeface="Arial" charset="0"/>
                </a:rPr>
                <a:t>Knowledge</a:t>
              </a:r>
              <a:endParaRPr lang="de-DE" altLang="de-DE" dirty="0">
                <a:solidFill>
                  <a:schemeClr val="tx1"/>
                </a:solidFill>
                <a:latin typeface="Arial" charset="0"/>
              </a:endParaRPr>
            </a:p>
          </p:txBody>
        </p:sp>
        <p:sp>
          <p:nvSpPr>
            <p:cNvPr id="11334" name="Rectangle 37"/>
            <p:cNvSpPr>
              <a:spLocks noChangeArrowheads="1"/>
            </p:cNvSpPr>
            <p:nvPr/>
          </p:nvSpPr>
          <p:spPr bwMode="auto">
            <a:xfrm>
              <a:off x="3208214" y="2732360"/>
              <a:ext cx="335838" cy="23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ts val="600"/>
                </a:spcBef>
                <a:buChar char="•"/>
                <a:defRPr sz="2400">
                  <a:solidFill>
                    <a:srgbClr val="000000"/>
                  </a:solidFill>
                  <a:latin typeface="Tahoma" pitchFamily="34" charset="0"/>
                  <a:ea typeface="MS Gothic" pitchFamily="49" charset="-128"/>
                </a:defRPr>
              </a:lvl1pPr>
              <a:lvl2pPr marL="742950" indent="-285750" eaLnBrk="0" hangingPunct="0">
                <a:spcBef>
                  <a:spcPts val="600"/>
                </a:spcBef>
                <a:buChar char="–"/>
                <a:defRPr sz="2400">
                  <a:solidFill>
                    <a:srgbClr val="000000"/>
                  </a:solidFill>
                  <a:latin typeface="Tahoma" pitchFamily="34" charset="0"/>
                  <a:ea typeface="MS Gothic" pitchFamily="49" charset="-128"/>
                </a:defRPr>
              </a:lvl2pPr>
              <a:lvl3pPr marL="1143000" indent="-228600" eaLnBrk="0" hangingPunct="0">
                <a:spcBef>
                  <a:spcPts val="500"/>
                </a:spcBef>
                <a:buChar char="•"/>
                <a:defRPr sz="2000">
                  <a:solidFill>
                    <a:srgbClr val="000000"/>
                  </a:solidFill>
                  <a:latin typeface="Tahoma" pitchFamily="34" charset="0"/>
                  <a:ea typeface="MS Gothic" pitchFamily="49" charset="-128"/>
                </a:defRPr>
              </a:lvl3pPr>
              <a:lvl4pPr marL="1600200" indent="-228600" eaLnBrk="0" hangingPunct="0">
                <a:spcBef>
                  <a:spcPts val="450"/>
                </a:spcBef>
                <a:buChar char="–"/>
                <a:defRPr>
                  <a:solidFill>
                    <a:srgbClr val="000000"/>
                  </a:solidFill>
                  <a:latin typeface="Tahoma" pitchFamily="34" charset="0"/>
                  <a:ea typeface="MS Gothic" pitchFamily="49" charset="-128"/>
                </a:defRPr>
              </a:lvl4pPr>
              <a:lvl5pPr marL="2057400" indent="-228600" eaLnBrk="0" hangingPunct="0">
                <a:spcBef>
                  <a:spcPts val="450"/>
                </a:spcBef>
                <a:buChar char="»"/>
                <a:defRPr>
                  <a:solidFill>
                    <a:srgbClr val="000000"/>
                  </a:solidFill>
                  <a:latin typeface="Tahoma" pitchFamily="34" charset="0"/>
                  <a:ea typeface="MS Gothic" pitchFamily="49" charset="-128"/>
                </a:defRPr>
              </a:lvl5pPr>
              <a:lvl6pPr marL="25146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6pPr>
              <a:lvl7pPr marL="29718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7pPr>
              <a:lvl8pPr marL="34290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8pPr>
              <a:lvl9pPr marL="38862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9pPr>
            </a:lstStyle>
            <a:p>
              <a:pPr>
                <a:spcBef>
                  <a:spcPct val="0"/>
                </a:spcBef>
                <a:buClrTx/>
                <a:buSzTx/>
                <a:buFontTx/>
                <a:buNone/>
              </a:pPr>
              <a:r>
                <a:rPr lang="de-DE" altLang="de-DE" sz="1700" dirty="0" smtClean="0">
                  <a:latin typeface="Arial" charset="0"/>
                </a:rPr>
                <a:t>Base</a:t>
              </a:r>
              <a:endParaRPr lang="de-DE" altLang="de-DE" dirty="0">
                <a:solidFill>
                  <a:schemeClr val="tx1"/>
                </a:solidFill>
                <a:latin typeface="Arial" charset="0"/>
              </a:endParaRPr>
            </a:p>
          </p:txBody>
        </p:sp>
      </p:grpSp>
      <p:sp>
        <p:nvSpPr>
          <p:cNvPr id="11282" name="Rectangle 40"/>
          <p:cNvSpPr>
            <a:spLocks noChangeArrowheads="1"/>
          </p:cNvSpPr>
          <p:nvPr/>
        </p:nvSpPr>
        <p:spPr bwMode="auto">
          <a:xfrm>
            <a:off x="8438828" y="4865538"/>
            <a:ext cx="990600" cy="6604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600"/>
              </a:spcBef>
              <a:buChar char="•"/>
              <a:defRPr sz="2400">
                <a:solidFill>
                  <a:srgbClr val="000000"/>
                </a:solidFill>
                <a:latin typeface="Tahoma" pitchFamily="34" charset="0"/>
                <a:ea typeface="MS Gothic" pitchFamily="49" charset="-128"/>
              </a:defRPr>
            </a:lvl1pPr>
            <a:lvl2pPr marL="742950" indent="-285750" eaLnBrk="0" hangingPunct="0">
              <a:spcBef>
                <a:spcPts val="600"/>
              </a:spcBef>
              <a:buChar char="–"/>
              <a:defRPr sz="2400">
                <a:solidFill>
                  <a:srgbClr val="000000"/>
                </a:solidFill>
                <a:latin typeface="Tahoma" pitchFamily="34" charset="0"/>
                <a:ea typeface="MS Gothic" pitchFamily="49" charset="-128"/>
              </a:defRPr>
            </a:lvl2pPr>
            <a:lvl3pPr marL="1143000" indent="-228600" eaLnBrk="0" hangingPunct="0">
              <a:spcBef>
                <a:spcPts val="500"/>
              </a:spcBef>
              <a:buChar char="•"/>
              <a:defRPr sz="2000">
                <a:solidFill>
                  <a:srgbClr val="000000"/>
                </a:solidFill>
                <a:latin typeface="Tahoma" pitchFamily="34" charset="0"/>
                <a:ea typeface="MS Gothic" pitchFamily="49" charset="-128"/>
              </a:defRPr>
            </a:lvl3pPr>
            <a:lvl4pPr marL="1600200" indent="-228600" eaLnBrk="0" hangingPunct="0">
              <a:spcBef>
                <a:spcPts val="450"/>
              </a:spcBef>
              <a:buChar char="–"/>
              <a:defRPr>
                <a:solidFill>
                  <a:srgbClr val="000000"/>
                </a:solidFill>
                <a:latin typeface="Tahoma" pitchFamily="34" charset="0"/>
                <a:ea typeface="MS Gothic" pitchFamily="49" charset="-128"/>
              </a:defRPr>
            </a:lvl4pPr>
            <a:lvl5pPr marL="2057400" indent="-228600" eaLnBrk="0" hangingPunct="0">
              <a:spcBef>
                <a:spcPts val="450"/>
              </a:spcBef>
              <a:buChar char="»"/>
              <a:defRPr>
                <a:solidFill>
                  <a:srgbClr val="000000"/>
                </a:solidFill>
                <a:latin typeface="Tahoma" pitchFamily="34" charset="0"/>
                <a:ea typeface="MS Gothic" pitchFamily="49" charset="-128"/>
              </a:defRPr>
            </a:lvl5pPr>
            <a:lvl6pPr marL="25146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6pPr>
            <a:lvl7pPr marL="29718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7pPr>
            <a:lvl8pPr marL="34290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8pPr>
            <a:lvl9pPr marL="38862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9pPr>
          </a:lstStyle>
          <a:p>
            <a:pPr eaLnBrk="1" hangingPunct="1">
              <a:spcBef>
                <a:spcPct val="0"/>
              </a:spcBef>
              <a:buFont typeface="Tahoma" pitchFamily="34" charset="0"/>
              <a:buNone/>
            </a:pPr>
            <a:endParaRPr lang="de-DE" altLang="de-DE">
              <a:solidFill>
                <a:schemeClr val="bg1"/>
              </a:solidFill>
            </a:endParaRPr>
          </a:p>
        </p:txBody>
      </p:sp>
      <p:sp>
        <p:nvSpPr>
          <p:cNvPr id="11283" name="Rectangle 42"/>
          <p:cNvSpPr>
            <a:spLocks noChangeArrowheads="1"/>
          </p:cNvSpPr>
          <p:nvPr/>
        </p:nvSpPr>
        <p:spPr bwMode="auto">
          <a:xfrm>
            <a:off x="4505698" y="3152626"/>
            <a:ext cx="1738312"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ts val="600"/>
              </a:spcBef>
              <a:buChar char="•"/>
              <a:defRPr sz="2400">
                <a:solidFill>
                  <a:srgbClr val="000000"/>
                </a:solidFill>
                <a:latin typeface="Tahoma" pitchFamily="34" charset="0"/>
                <a:ea typeface="MS Gothic" pitchFamily="49" charset="-128"/>
              </a:defRPr>
            </a:lvl1pPr>
            <a:lvl2pPr marL="742950" indent="-285750" eaLnBrk="0" hangingPunct="0">
              <a:spcBef>
                <a:spcPts val="600"/>
              </a:spcBef>
              <a:buChar char="–"/>
              <a:defRPr sz="2400">
                <a:solidFill>
                  <a:srgbClr val="000000"/>
                </a:solidFill>
                <a:latin typeface="Tahoma" pitchFamily="34" charset="0"/>
                <a:ea typeface="MS Gothic" pitchFamily="49" charset="-128"/>
              </a:defRPr>
            </a:lvl2pPr>
            <a:lvl3pPr marL="1143000" indent="-228600" eaLnBrk="0" hangingPunct="0">
              <a:spcBef>
                <a:spcPts val="500"/>
              </a:spcBef>
              <a:buChar char="•"/>
              <a:defRPr sz="2000">
                <a:solidFill>
                  <a:srgbClr val="000000"/>
                </a:solidFill>
                <a:latin typeface="Tahoma" pitchFamily="34" charset="0"/>
                <a:ea typeface="MS Gothic" pitchFamily="49" charset="-128"/>
              </a:defRPr>
            </a:lvl3pPr>
            <a:lvl4pPr marL="1600200" indent="-228600" eaLnBrk="0" hangingPunct="0">
              <a:spcBef>
                <a:spcPts val="450"/>
              </a:spcBef>
              <a:buChar char="–"/>
              <a:defRPr>
                <a:solidFill>
                  <a:srgbClr val="000000"/>
                </a:solidFill>
                <a:latin typeface="Tahoma" pitchFamily="34" charset="0"/>
                <a:ea typeface="MS Gothic" pitchFamily="49" charset="-128"/>
              </a:defRPr>
            </a:lvl4pPr>
            <a:lvl5pPr marL="2057400" indent="-228600" eaLnBrk="0" hangingPunct="0">
              <a:spcBef>
                <a:spcPts val="450"/>
              </a:spcBef>
              <a:buChar char="»"/>
              <a:defRPr>
                <a:solidFill>
                  <a:srgbClr val="000000"/>
                </a:solidFill>
                <a:latin typeface="Tahoma" pitchFamily="34" charset="0"/>
                <a:ea typeface="MS Gothic" pitchFamily="49" charset="-128"/>
              </a:defRPr>
            </a:lvl5pPr>
            <a:lvl6pPr marL="25146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6pPr>
            <a:lvl7pPr marL="29718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7pPr>
            <a:lvl8pPr marL="34290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8pPr>
            <a:lvl9pPr marL="38862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9pPr>
          </a:lstStyle>
          <a:p>
            <a:pPr algn="ctr">
              <a:spcBef>
                <a:spcPct val="0"/>
              </a:spcBef>
              <a:buClrTx/>
              <a:buSzTx/>
              <a:buFontTx/>
              <a:buNone/>
            </a:pPr>
            <a:r>
              <a:rPr lang="tr-TR" altLang="de-DE" sz="1700" dirty="0" smtClean="0">
                <a:latin typeface="Arial" charset="0"/>
              </a:rPr>
              <a:t>Temsili </a:t>
            </a:r>
            <a:endParaRPr lang="de-DE" altLang="de-DE" dirty="0">
              <a:solidFill>
                <a:schemeClr val="tx1"/>
              </a:solidFill>
              <a:latin typeface="Arial" charset="0"/>
            </a:endParaRPr>
          </a:p>
        </p:txBody>
      </p:sp>
      <p:sp>
        <p:nvSpPr>
          <p:cNvPr id="11284" name="Rectangle 58"/>
          <p:cNvSpPr>
            <a:spLocks noChangeArrowheads="1"/>
          </p:cNvSpPr>
          <p:nvPr/>
        </p:nvSpPr>
        <p:spPr bwMode="auto">
          <a:xfrm>
            <a:off x="5990904" y="5464027"/>
            <a:ext cx="11113" cy="263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600"/>
              </a:spcBef>
              <a:buChar char="•"/>
              <a:defRPr sz="2400">
                <a:solidFill>
                  <a:srgbClr val="000000"/>
                </a:solidFill>
                <a:latin typeface="Tahoma" pitchFamily="34" charset="0"/>
                <a:ea typeface="MS Gothic" pitchFamily="49" charset="-128"/>
              </a:defRPr>
            </a:lvl1pPr>
            <a:lvl2pPr marL="742950" indent="-285750" eaLnBrk="0" hangingPunct="0">
              <a:spcBef>
                <a:spcPts val="600"/>
              </a:spcBef>
              <a:buChar char="–"/>
              <a:defRPr sz="2400">
                <a:solidFill>
                  <a:srgbClr val="000000"/>
                </a:solidFill>
                <a:latin typeface="Tahoma" pitchFamily="34" charset="0"/>
                <a:ea typeface="MS Gothic" pitchFamily="49" charset="-128"/>
              </a:defRPr>
            </a:lvl2pPr>
            <a:lvl3pPr marL="1143000" indent="-228600" eaLnBrk="0" hangingPunct="0">
              <a:spcBef>
                <a:spcPts val="500"/>
              </a:spcBef>
              <a:buChar char="•"/>
              <a:defRPr sz="2000">
                <a:solidFill>
                  <a:srgbClr val="000000"/>
                </a:solidFill>
                <a:latin typeface="Tahoma" pitchFamily="34" charset="0"/>
                <a:ea typeface="MS Gothic" pitchFamily="49" charset="-128"/>
              </a:defRPr>
            </a:lvl3pPr>
            <a:lvl4pPr marL="1600200" indent="-228600" eaLnBrk="0" hangingPunct="0">
              <a:spcBef>
                <a:spcPts val="450"/>
              </a:spcBef>
              <a:buChar char="–"/>
              <a:defRPr>
                <a:solidFill>
                  <a:srgbClr val="000000"/>
                </a:solidFill>
                <a:latin typeface="Tahoma" pitchFamily="34" charset="0"/>
                <a:ea typeface="MS Gothic" pitchFamily="49" charset="-128"/>
              </a:defRPr>
            </a:lvl4pPr>
            <a:lvl5pPr marL="2057400" indent="-228600" eaLnBrk="0" hangingPunct="0">
              <a:spcBef>
                <a:spcPts val="450"/>
              </a:spcBef>
              <a:buChar char="»"/>
              <a:defRPr>
                <a:solidFill>
                  <a:srgbClr val="000000"/>
                </a:solidFill>
                <a:latin typeface="Tahoma" pitchFamily="34" charset="0"/>
                <a:ea typeface="MS Gothic" pitchFamily="49" charset="-128"/>
              </a:defRPr>
            </a:lvl5pPr>
            <a:lvl6pPr marL="25146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6pPr>
            <a:lvl7pPr marL="29718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7pPr>
            <a:lvl8pPr marL="34290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8pPr>
            <a:lvl9pPr marL="38862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9pPr>
          </a:lstStyle>
          <a:p>
            <a:pPr eaLnBrk="1" hangingPunct="1">
              <a:spcBef>
                <a:spcPct val="0"/>
              </a:spcBef>
              <a:buFont typeface="Tahoma" pitchFamily="34" charset="0"/>
              <a:buNone/>
            </a:pPr>
            <a:endParaRPr lang="de-DE" altLang="de-DE">
              <a:solidFill>
                <a:schemeClr val="bg1"/>
              </a:solidFill>
            </a:endParaRPr>
          </a:p>
        </p:txBody>
      </p:sp>
      <p:sp>
        <p:nvSpPr>
          <p:cNvPr id="11285" name="Freeform 59"/>
          <p:cNvSpPr>
            <a:spLocks/>
          </p:cNvSpPr>
          <p:nvPr/>
        </p:nvSpPr>
        <p:spPr bwMode="auto">
          <a:xfrm>
            <a:off x="9089703" y="5000476"/>
            <a:ext cx="1320800" cy="525462"/>
          </a:xfrm>
          <a:custGeom>
            <a:avLst/>
            <a:gdLst>
              <a:gd name="T0" fmla="*/ 0 w 832"/>
              <a:gd name="T1" fmla="*/ 2147483647 h 331"/>
              <a:gd name="T2" fmla="*/ 2147483647 w 832"/>
              <a:gd name="T3" fmla="*/ 2147483647 h 331"/>
              <a:gd name="T4" fmla="*/ 2147483647 w 832"/>
              <a:gd name="T5" fmla="*/ 2147483647 h 331"/>
              <a:gd name="T6" fmla="*/ 2147483647 w 832"/>
              <a:gd name="T7" fmla="*/ 2147483647 h 331"/>
              <a:gd name="T8" fmla="*/ 2147483647 w 832"/>
              <a:gd name="T9" fmla="*/ 0 h 331"/>
              <a:gd name="T10" fmla="*/ 2147483647 w 832"/>
              <a:gd name="T11" fmla="*/ 2147483647 h 331"/>
              <a:gd name="T12" fmla="*/ 0 w 832"/>
              <a:gd name="T13" fmla="*/ 2147483647 h 331"/>
              <a:gd name="T14" fmla="*/ 0 w 832"/>
              <a:gd name="T15" fmla="*/ 2147483647 h 33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32" h="331">
                <a:moveTo>
                  <a:pt x="0" y="250"/>
                </a:moveTo>
                <a:lnTo>
                  <a:pt x="748" y="250"/>
                </a:lnTo>
                <a:lnTo>
                  <a:pt x="748" y="331"/>
                </a:lnTo>
                <a:lnTo>
                  <a:pt x="832" y="165"/>
                </a:lnTo>
                <a:lnTo>
                  <a:pt x="748" y="0"/>
                </a:lnTo>
                <a:lnTo>
                  <a:pt x="748" y="84"/>
                </a:lnTo>
                <a:lnTo>
                  <a:pt x="0" y="84"/>
                </a:lnTo>
                <a:lnTo>
                  <a:pt x="0" y="25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1286" name="Freeform 63"/>
          <p:cNvSpPr>
            <a:spLocks noEditPoints="1"/>
          </p:cNvSpPr>
          <p:nvPr/>
        </p:nvSpPr>
        <p:spPr bwMode="auto">
          <a:xfrm>
            <a:off x="2026916" y="2716063"/>
            <a:ext cx="4762" cy="1588"/>
          </a:xfrm>
          <a:custGeom>
            <a:avLst/>
            <a:gdLst>
              <a:gd name="T0" fmla="*/ 0 w 3"/>
              <a:gd name="T1" fmla="*/ 0 h 1588"/>
              <a:gd name="T2" fmla="*/ 0 w 3"/>
              <a:gd name="T3" fmla="*/ 0 h 1588"/>
              <a:gd name="T4" fmla="*/ 0 w 3"/>
              <a:gd name="T5" fmla="*/ 0 h 1588"/>
              <a:gd name="T6" fmla="*/ 0 w 3"/>
              <a:gd name="T7" fmla="*/ 0 h 1588"/>
              <a:gd name="T8" fmla="*/ 0 w 3"/>
              <a:gd name="T9" fmla="*/ 0 h 1588"/>
              <a:gd name="T10" fmla="*/ 0 w 3"/>
              <a:gd name="T11" fmla="*/ 0 h 1588"/>
              <a:gd name="T12" fmla="*/ 0 w 3"/>
              <a:gd name="T13" fmla="*/ 0 h 1588"/>
              <a:gd name="T14" fmla="*/ 2147483647 w 3"/>
              <a:gd name="T15" fmla="*/ 0 h 1588"/>
              <a:gd name="T16" fmla="*/ 2147483647 w 3"/>
              <a:gd name="T17" fmla="*/ 0 h 1588"/>
              <a:gd name="T18" fmla="*/ 2147483647 w 3"/>
              <a:gd name="T19" fmla="*/ 0 h 1588"/>
              <a:gd name="T20" fmla="*/ 2147483647 w 3"/>
              <a:gd name="T21" fmla="*/ 0 h 1588"/>
              <a:gd name="T22" fmla="*/ 0 w 3"/>
              <a:gd name="T23" fmla="*/ 0 h 1588"/>
              <a:gd name="T24" fmla="*/ 0 w 3"/>
              <a:gd name="T25" fmla="*/ 0 h 1588"/>
              <a:gd name="T26" fmla="*/ 0 w 3"/>
              <a:gd name="T27" fmla="*/ 0 h 1588"/>
              <a:gd name="T28" fmla="*/ 0 w 3"/>
              <a:gd name="T29" fmla="*/ 0 h 1588"/>
              <a:gd name="T30" fmla="*/ 0 w 3"/>
              <a:gd name="T31" fmla="*/ 0 h 1588"/>
              <a:gd name="T32" fmla="*/ 0 w 3"/>
              <a:gd name="T33" fmla="*/ 0 h 1588"/>
              <a:gd name="T34" fmla="*/ 0 w 3"/>
              <a:gd name="T35" fmla="*/ 0 h 1588"/>
              <a:gd name="T36" fmla="*/ 0 w 3"/>
              <a:gd name="T37" fmla="*/ 0 h 1588"/>
              <a:gd name="T38" fmla="*/ 0 w 3"/>
              <a:gd name="T39" fmla="*/ 0 h 1588"/>
              <a:gd name="T40" fmla="*/ 0 w 3"/>
              <a:gd name="T41" fmla="*/ 0 h 1588"/>
              <a:gd name="T42" fmla="*/ 0 w 3"/>
              <a:gd name="T43" fmla="*/ 0 h 1588"/>
              <a:gd name="T44" fmla="*/ 0 w 3"/>
              <a:gd name="T45" fmla="*/ 0 h 1588"/>
              <a:gd name="T46" fmla="*/ 0 w 3"/>
              <a:gd name="T47" fmla="*/ 0 h 1588"/>
              <a:gd name="T48" fmla="*/ 0 w 3"/>
              <a:gd name="T49" fmla="*/ 0 h 1588"/>
              <a:gd name="T50" fmla="*/ 0 w 3"/>
              <a:gd name="T51" fmla="*/ 0 h 1588"/>
              <a:gd name="T52" fmla="*/ 0 w 3"/>
              <a:gd name="T53" fmla="*/ 0 h 1588"/>
              <a:gd name="T54" fmla="*/ 0 w 3"/>
              <a:gd name="T55" fmla="*/ 0 h 1588"/>
              <a:gd name="T56" fmla="*/ 0 w 3"/>
              <a:gd name="T57" fmla="*/ 0 h 158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 h="1588">
                <a:moveTo>
                  <a:pt x="0" y="0"/>
                </a:moveTo>
                <a:lnTo>
                  <a:pt x="0" y="0"/>
                </a:lnTo>
                <a:lnTo>
                  <a:pt x="3" y="0"/>
                </a:lnTo>
                <a:lnTo>
                  <a:pt x="0" y="0"/>
                </a:lnTo>
                <a:close/>
                <a:moveTo>
                  <a:pt x="0" y="0"/>
                </a:move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1287" name="Freeform 64"/>
          <p:cNvSpPr>
            <a:spLocks noEditPoints="1"/>
          </p:cNvSpPr>
          <p:nvPr/>
        </p:nvSpPr>
        <p:spPr bwMode="auto">
          <a:xfrm>
            <a:off x="2026916" y="2716063"/>
            <a:ext cx="4762" cy="1588"/>
          </a:xfrm>
          <a:custGeom>
            <a:avLst/>
            <a:gdLst>
              <a:gd name="T0" fmla="*/ 0 w 3"/>
              <a:gd name="T1" fmla="*/ 0 h 1588"/>
              <a:gd name="T2" fmla="*/ 0 w 3"/>
              <a:gd name="T3" fmla="*/ 0 h 1588"/>
              <a:gd name="T4" fmla="*/ 0 w 3"/>
              <a:gd name="T5" fmla="*/ 0 h 1588"/>
              <a:gd name="T6" fmla="*/ 0 w 3"/>
              <a:gd name="T7" fmla="*/ 0 h 1588"/>
              <a:gd name="T8" fmla="*/ 0 w 3"/>
              <a:gd name="T9" fmla="*/ 0 h 1588"/>
              <a:gd name="T10" fmla="*/ 0 w 3"/>
              <a:gd name="T11" fmla="*/ 0 h 1588"/>
              <a:gd name="T12" fmla="*/ 0 w 3"/>
              <a:gd name="T13" fmla="*/ 0 h 1588"/>
              <a:gd name="T14" fmla="*/ 2147483647 w 3"/>
              <a:gd name="T15" fmla="*/ 0 h 1588"/>
              <a:gd name="T16" fmla="*/ 2147483647 w 3"/>
              <a:gd name="T17" fmla="*/ 0 h 1588"/>
              <a:gd name="T18" fmla="*/ 2147483647 w 3"/>
              <a:gd name="T19" fmla="*/ 0 h 1588"/>
              <a:gd name="T20" fmla="*/ 2147483647 w 3"/>
              <a:gd name="T21" fmla="*/ 0 h 1588"/>
              <a:gd name="T22" fmla="*/ 0 w 3"/>
              <a:gd name="T23" fmla="*/ 0 h 1588"/>
              <a:gd name="T24" fmla="*/ 0 w 3"/>
              <a:gd name="T25" fmla="*/ 0 h 1588"/>
              <a:gd name="T26" fmla="*/ 0 w 3"/>
              <a:gd name="T27" fmla="*/ 0 h 1588"/>
              <a:gd name="T28" fmla="*/ 0 w 3"/>
              <a:gd name="T29" fmla="*/ 0 h 1588"/>
              <a:gd name="T30" fmla="*/ 0 w 3"/>
              <a:gd name="T31" fmla="*/ 0 h 1588"/>
              <a:gd name="T32" fmla="*/ 0 w 3"/>
              <a:gd name="T33" fmla="*/ 0 h 1588"/>
              <a:gd name="T34" fmla="*/ 0 w 3"/>
              <a:gd name="T35" fmla="*/ 0 h 1588"/>
              <a:gd name="T36" fmla="*/ 0 w 3"/>
              <a:gd name="T37" fmla="*/ 0 h 1588"/>
              <a:gd name="T38" fmla="*/ 0 w 3"/>
              <a:gd name="T39" fmla="*/ 0 h 1588"/>
              <a:gd name="T40" fmla="*/ 0 w 3"/>
              <a:gd name="T41" fmla="*/ 0 h 1588"/>
              <a:gd name="T42" fmla="*/ 0 w 3"/>
              <a:gd name="T43" fmla="*/ 0 h 1588"/>
              <a:gd name="T44" fmla="*/ 0 w 3"/>
              <a:gd name="T45" fmla="*/ 0 h 1588"/>
              <a:gd name="T46" fmla="*/ 0 w 3"/>
              <a:gd name="T47" fmla="*/ 0 h 1588"/>
              <a:gd name="T48" fmla="*/ 0 w 3"/>
              <a:gd name="T49" fmla="*/ 0 h 1588"/>
              <a:gd name="T50" fmla="*/ 0 w 3"/>
              <a:gd name="T51" fmla="*/ 0 h 1588"/>
              <a:gd name="T52" fmla="*/ 0 w 3"/>
              <a:gd name="T53" fmla="*/ 0 h 1588"/>
              <a:gd name="T54" fmla="*/ 0 w 3"/>
              <a:gd name="T55" fmla="*/ 0 h 1588"/>
              <a:gd name="T56" fmla="*/ 0 w 3"/>
              <a:gd name="T57" fmla="*/ 0 h 158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 h="1588">
                <a:moveTo>
                  <a:pt x="0" y="0"/>
                </a:moveTo>
                <a:lnTo>
                  <a:pt x="0" y="0"/>
                </a:lnTo>
                <a:lnTo>
                  <a:pt x="3" y="0"/>
                </a:lnTo>
                <a:lnTo>
                  <a:pt x="0" y="0"/>
                </a:lnTo>
                <a:close/>
                <a:moveTo>
                  <a:pt x="0" y="0"/>
                </a:move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1288" name="Freeform 65"/>
          <p:cNvSpPr>
            <a:spLocks noEditPoints="1"/>
          </p:cNvSpPr>
          <p:nvPr/>
        </p:nvSpPr>
        <p:spPr bwMode="auto">
          <a:xfrm>
            <a:off x="2026916" y="2716063"/>
            <a:ext cx="4762" cy="1588"/>
          </a:xfrm>
          <a:custGeom>
            <a:avLst/>
            <a:gdLst>
              <a:gd name="T0" fmla="*/ 0 w 3"/>
              <a:gd name="T1" fmla="*/ 0 h 1588"/>
              <a:gd name="T2" fmla="*/ 0 w 3"/>
              <a:gd name="T3" fmla="*/ 0 h 1588"/>
              <a:gd name="T4" fmla="*/ 0 w 3"/>
              <a:gd name="T5" fmla="*/ 0 h 1588"/>
              <a:gd name="T6" fmla="*/ 0 w 3"/>
              <a:gd name="T7" fmla="*/ 0 h 1588"/>
              <a:gd name="T8" fmla="*/ 0 w 3"/>
              <a:gd name="T9" fmla="*/ 0 h 1588"/>
              <a:gd name="T10" fmla="*/ 0 w 3"/>
              <a:gd name="T11" fmla="*/ 0 h 1588"/>
              <a:gd name="T12" fmla="*/ 0 w 3"/>
              <a:gd name="T13" fmla="*/ 0 h 1588"/>
              <a:gd name="T14" fmla="*/ 2147483647 w 3"/>
              <a:gd name="T15" fmla="*/ 0 h 1588"/>
              <a:gd name="T16" fmla="*/ 2147483647 w 3"/>
              <a:gd name="T17" fmla="*/ 0 h 1588"/>
              <a:gd name="T18" fmla="*/ 2147483647 w 3"/>
              <a:gd name="T19" fmla="*/ 0 h 1588"/>
              <a:gd name="T20" fmla="*/ 2147483647 w 3"/>
              <a:gd name="T21" fmla="*/ 0 h 1588"/>
              <a:gd name="T22" fmla="*/ 0 w 3"/>
              <a:gd name="T23" fmla="*/ 0 h 1588"/>
              <a:gd name="T24" fmla="*/ 0 w 3"/>
              <a:gd name="T25" fmla="*/ 0 h 1588"/>
              <a:gd name="T26" fmla="*/ 0 w 3"/>
              <a:gd name="T27" fmla="*/ 0 h 1588"/>
              <a:gd name="T28" fmla="*/ 0 w 3"/>
              <a:gd name="T29" fmla="*/ 0 h 1588"/>
              <a:gd name="T30" fmla="*/ 0 w 3"/>
              <a:gd name="T31" fmla="*/ 0 h 1588"/>
              <a:gd name="T32" fmla="*/ 0 w 3"/>
              <a:gd name="T33" fmla="*/ 0 h 1588"/>
              <a:gd name="T34" fmla="*/ 0 w 3"/>
              <a:gd name="T35" fmla="*/ 0 h 1588"/>
              <a:gd name="T36" fmla="*/ 0 w 3"/>
              <a:gd name="T37" fmla="*/ 0 h 1588"/>
              <a:gd name="T38" fmla="*/ 0 w 3"/>
              <a:gd name="T39" fmla="*/ 0 h 1588"/>
              <a:gd name="T40" fmla="*/ 0 w 3"/>
              <a:gd name="T41" fmla="*/ 0 h 1588"/>
              <a:gd name="T42" fmla="*/ 0 w 3"/>
              <a:gd name="T43" fmla="*/ 0 h 1588"/>
              <a:gd name="T44" fmla="*/ 0 w 3"/>
              <a:gd name="T45" fmla="*/ 0 h 1588"/>
              <a:gd name="T46" fmla="*/ 0 w 3"/>
              <a:gd name="T47" fmla="*/ 0 h 1588"/>
              <a:gd name="T48" fmla="*/ 0 w 3"/>
              <a:gd name="T49" fmla="*/ 0 h 1588"/>
              <a:gd name="T50" fmla="*/ 0 w 3"/>
              <a:gd name="T51" fmla="*/ 0 h 1588"/>
              <a:gd name="T52" fmla="*/ 0 w 3"/>
              <a:gd name="T53" fmla="*/ 0 h 1588"/>
              <a:gd name="T54" fmla="*/ 0 w 3"/>
              <a:gd name="T55" fmla="*/ 0 h 1588"/>
              <a:gd name="T56" fmla="*/ 0 w 3"/>
              <a:gd name="T57" fmla="*/ 0 h 158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 h="1588">
                <a:moveTo>
                  <a:pt x="0" y="0"/>
                </a:moveTo>
                <a:lnTo>
                  <a:pt x="0" y="0"/>
                </a:lnTo>
                <a:lnTo>
                  <a:pt x="3" y="0"/>
                </a:lnTo>
                <a:lnTo>
                  <a:pt x="0" y="0"/>
                </a:lnTo>
                <a:close/>
                <a:moveTo>
                  <a:pt x="0" y="0"/>
                </a:move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1289" name="Rectangle 66"/>
          <p:cNvSpPr>
            <a:spLocks noChangeArrowheads="1"/>
          </p:cNvSpPr>
          <p:nvPr/>
        </p:nvSpPr>
        <p:spPr bwMode="auto">
          <a:xfrm>
            <a:off x="2009453" y="2693838"/>
            <a:ext cx="39688" cy="44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600"/>
              </a:spcBef>
              <a:buChar char="•"/>
              <a:defRPr sz="2400">
                <a:solidFill>
                  <a:srgbClr val="000000"/>
                </a:solidFill>
                <a:latin typeface="Tahoma" pitchFamily="34" charset="0"/>
                <a:ea typeface="MS Gothic" pitchFamily="49" charset="-128"/>
              </a:defRPr>
            </a:lvl1pPr>
            <a:lvl2pPr marL="742950" indent="-285750" eaLnBrk="0" hangingPunct="0">
              <a:spcBef>
                <a:spcPts val="600"/>
              </a:spcBef>
              <a:buChar char="–"/>
              <a:defRPr sz="2400">
                <a:solidFill>
                  <a:srgbClr val="000000"/>
                </a:solidFill>
                <a:latin typeface="Tahoma" pitchFamily="34" charset="0"/>
                <a:ea typeface="MS Gothic" pitchFamily="49" charset="-128"/>
              </a:defRPr>
            </a:lvl2pPr>
            <a:lvl3pPr marL="1143000" indent="-228600" eaLnBrk="0" hangingPunct="0">
              <a:spcBef>
                <a:spcPts val="500"/>
              </a:spcBef>
              <a:buChar char="•"/>
              <a:defRPr sz="2000">
                <a:solidFill>
                  <a:srgbClr val="000000"/>
                </a:solidFill>
                <a:latin typeface="Tahoma" pitchFamily="34" charset="0"/>
                <a:ea typeface="MS Gothic" pitchFamily="49" charset="-128"/>
              </a:defRPr>
            </a:lvl3pPr>
            <a:lvl4pPr marL="1600200" indent="-228600" eaLnBrk="0" hangingPunct="0">
              <a:spcBef>
                <a:spcPts val="450"/>
              </a:spcBef>
              <a:buChar char="–"/>
              <a:defRPr>
                <a:solidFill>
                  <a:srgbClr val="000000"/>
                </a:solidFill>
                <a:latin typeface="Tahoma" pitchFamily="34" charset="0"/>
                <a:ea typeface="MS Gothic" pitchFamily="49" charset="-128"/>
              </a:defRPr>
            </a:lvl4pPr>
            <a:lvl5pPr marL="2057400" indent="-228600" eaLnBrk="0" hangingPunct="0">
              <a:spcBef>
                <a:spcPts val="450"/>
              </a:spcBef>
              <a:buChar char="»"/>
              <a:defRPr>
                <a:solidFill>
                  <a:srgbClr val="000000"/>
                </a:solidFill>
                <a:latin typeface="Tahoma" pitchFamily="34" charset="0"/>
                <a:ea typeface="MS Gothic" pitchFamily="49" charset="-128"/>
              </a:defRPr>
            </a:lvl5pPr>
            <a:lvl6pPr marL="25146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6pPr>
            <a:lvl7pPr marL="29718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7pPr>
            <a:lvl8pPr marL="34290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8pPr>
            <a:lvl9pPr marL="38862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9pPr>
          </a:lstStyle>
          <a:p>
            <a:pPr eaLnBrk="1" hangingPunct="1">
              <a:spcBef>
                <a:spcPct val="0"/>
              </a:spcBef>
              <a:buFont typeface="Tahoma" pitchFamily="34" charset="0"/>
              <a:buNone/>
            </a:pPr>
            <a:endParaRPr lang="de-DE" altLang="de-DE">
              <a:solidFill>
                <a:schemeClr val="bg1"/>
              </a:solidFill>
            </a:endParaRPr>
          </a:p>
        </p:txBody>
      </p:sp>
      <p:sp>
        <p:nvSpPr>
          <p:cNvPr id="11290" name="Freeform 67"/>
          <p:cNvSpPr>
            <a:spLocks noEditPoints="1"/>
          </p:cNvSpPr>
          <p:nvPr/>
        </p:nvSpPr>
        <p:spPr bwMode="auto">
          <a:xfrm>
            <a:off x="1847528" y="2228702"/>
            <a:ext cx="425450" cy="979487"/>
          </a:xfrm>
          <a:custGeom>
            <a:avLst/>
            <a:gdLst>
              <a:gd name="T0" fmla="*/ 2147483647 w 268"/>
              <a:gd name="T1" fmla="*/ 2147483647 h 617"/>
              <a:gd name="T2" fmla="*/ 2147483647 w 268"/>
              <a:gd name="T3" fmla="*/ 2147483647 h 617"/>
              <a:gd name="T4" fmla="*/ 2147483647 w 268"/>
              <a:gd name="T5" fmla="*/ 2147483647 h 617"/>
              <a:gd name="T6" fmla="*/ 2147483647 w 268"/>
              <a:gd name="T7" fmla="*/ 2147483647 h 617"/>
              <a:gd name="T8" fmla="*/ 2147483647 w 268"/>
              <a:gd name="T9" fmla="*/ 2147483647 h 617"/>
              <a:gd name="T10" fmla="*/ 2147483647 w 268"/>
              <a:gd name="T11" fmla="*/ 2147483647 h 617"/>
              <a:gd name="T12" fmla="*/ 2147483647 w 268"/>
              <a:gd name="T13" fmla="*/ 2147483647 h 617"/>
              <a:gd name="T14" fmla="*/ 2147483647 w 268"/>
              <a:gd name="T15" fmla="*/ 2147483647 h 617"/>
              <a:gd name="T16" fmla="*/ 2147483647 w 268"/>
              <a:gd name="T17" fmla="*/ 2147483647 h 617"/>
              <a:gd name="T18" fmla="*/ 2147483647 w 268"/>
              <a:gd name="T19" fmla="*/ 2147483647 h 617"/>
              <a:gd name="T20" fmla="*/ 2147483647 w 268"/>
              <a:gd name="T21" fmla="*/ 2147483647 h 617"/>
              <a:gd name="T22" fmla="*/ 2147483647 w 268"/>
              <a:gd name="T23" fmla="*/ 2147483647 h 617"/>
              <a:gd name="T24" fmla="*/ 2147483647 w 268"/>
              <a:gd name="T25" fmla="*/ 2147483647 h 617"/>
              <a:gd name="T26" fmla="*/ 2147483647 w 268"/>
              <a:gd name="T27" fmla="*/ 2147483647 h 617"/>
              <a:gd name="T28" fmla="*/ 2147483647 w 268"/>
              <a:gd name="T29" fmla="*/ 2147483647 h 617"/>
              <a:gd name="T30" fmla="*/ 2147483647 w 268"/>
              <a:gd name="T31" fmla="*/ 2147483647 h 617"/>
              <a:gd name="T32" fmla="*/ 2147483647 w 268"/>
              <a:gd name="T33" fmla="*/ 2147483647 h 617"/>
              <a:gd name="T34" fmla="*/ 2147483647 w 268"/>
              <a:gd name="T35" fmla="*/ 2147483647 h 617"/>
              <a:gd name="T36" fmla="*/ 2147483647 w 268"/>
              <a:gd name="T37" fmla="*/ 2147483647 h 617"/>
              <a:gd name="T38" fmla="*/ 2147483647 w 268"/>
              <a:gd name="T39" fmla="*/ 2147483647 h 617"/>
              <a:gd name="T40" fmla="*/ 2147483647 w 268"/>
              <a:gd name="T41" fmla="*/ 2147483647 h 617"/>
              <a:gd name="T42" fmla="*/ 2147483647 w 268"/>
              <a:gd name="T43" fmla="*/ 2147483647 h 617"/>
              <a:gd name="T44" fmla="*/ 0 w 268"/>
              <a:gd name="T45" fmla="*/ 2147483647 h 617"/>
              <a:gd name="T46" fmla="*/ 0 w 268"/>
              <a:gd name="T47" fmla="*/ 2147483647 h 617"/>
              <a:gd name="T48" fmla="*/ 2147483647 w 268"/>
              <a:gd name="T49" fmla="*/ 2147483647 h 617"/>
              <a:gd name="T50" fmla="*/ 2147483647 w 268"/>
              <a:gd name="T51" fmla="*/ 2147483647 h 617"/>
              <a:gd name="T52" fmla="*/ 2147483647 w 268"/>
              <a:gd name="T53" fmla="*/ 2147483647 h 617"/>
              <a:gd name="T54" fmla="*/ 2147483647 w 268"/>
              <a:gd name="T55" fmla="*/ 2147483647 h 617"/>
              <a:gd name="T56" fmla="*/ 2147483647 w 268"/>
              <a:gd name="T57" fmla="*/ 2147483647 h 617"/>
              <a:gd name="T58" fmla="*/ 2147483647 w 268"/>
              <a:gd name="T59" fmla="*/ 2147483647 h 617"/>
              <a:gd name="T60" fmla="*/ 2147483647 w 268"/>
              <a:gd name="T61" fmla="*/ 2147483647 h 617"/>
              <a:gd name="T62" fmla="*/ 2147483647 w 268"/>
              <a:gd name="T63" fmla="*/ 2147483647 h 617"/>
              <a:gd name="T64" fmla="*/ 2147483647 w 268"/>
              <a:gd name="T65" fmla="*/ 2147483647 h 617"/>
              <a:gd name="T66" fmla="*/ 2147483647 w 268"/>
              <a:gd name="T67" fmla="*/ 2147483647 h 617"/>
              <a:gd name="T68" fmla="*/ 2147483647 w 268"/>
              <a:gd name="T69" fmla="*/ 2147483647 h 617"/>
              <a:gd name="T70" fmla="*/ 2147483647 w 268"/>
              <a:gd name="T71" fmla="*/ 2147483647 h 617"/>
              <a:gd name="T72" fmla="*/ 2147483647 w 268"/>
              <a:gd name="T73" fmla="*/ 2147483647 h 617"/>
              <a:gd name="T74" fmla="*/ 2147483647 w 268"/>
              <a:gd name="T75" fmla="*/ 2147483647 h 617"/>
              <a:gd name="T76" fmla="*/ 2147483647 w 268"/>
              <a:gd name="T77" fmla="*/ 2147483647 h 617"/>
              <a:gd name="T78" fmla="*/ 2147483647 w 268"/>
              <a:gd name="T79" fmla="*/ 2147483647 h 617"/>
              <a:gd name="T80" fmla="*/ 2147483647 w 268"/>
              <a:gd name="T81" fmla="*/ 2147483647 h 617"/>
              <a:gd name="T82" fmla="*/ 2147483647 w 268"/>
              <a:gd name="T83" fmla="*/ 2147483647 h 617"/>
              <a:gd name="T84" fmla="*/ 2147483647 w 268"/>
              <a:gd name="T85" fmla="*/ 2147483647 h 617"/>
              <a:gd name="T86" fmla="*/ 2147483647 w 268"/>
              <a:gd name="T87" fmla="*/ 2147483647 h 617"/>
              <a:gd name="T88" fmla="*/ 2147483647 w 268"/>
              <a:gd name="T89" fmla="*/ 2147483647 h 617"/>
              <a:gd name="T90" fmla="*/ 2147483647 w 268"/>
              <a:gd name="T91" fmla="*/ 2147483647 h 617"/>
              <a:gd name="T92" fmla="*/ 2147483647 w 268"/>
              <a:gd name="T93" fmla="*/ 2147483647 h 617"/>
              <a:gd name="T94" fmla="*/ 2147483647 w 268"/>
              <a:gd name="T95" fmla="*/ 2147483647 h 617"/>
              <a:gd name="T96" fmla="*/ 2147483647 w 268"/>
              <a:gd name="T97" fmla="*/ 2147483647 h 617"/>
              <a:gd name="T98" fmla="*/ 2147483647 w 268"/>
              <a:gd name="T99" fmla="*/ 0 h 617"/>
              <a:gd name="T100" fmla="*/ 2147483647 w 268"/>
              <a:gd name="T101" fmla="*/ 0 h 617"/>
              <a:gd name="T102" fmla="*/ 2147483647 w 268"/>
              <a:gd name="T103" fmla="*/ 2147483647 h 617"/>
              <a:gd name="T104" fmla="*/ 2147483647 w 268"/>
              <a:gd name="T105" fmla="*/ 2147483647 h 617"/>
              <a:gd name="T106" fmla="*/ 2147483647 w 268"/>
              <a:gd name="T107" fmla="*/ 2147483647 h 617"/>
              <a:gd name="T108" fmla="*/ 2147483647 w 268"/>
              <a:gd name="T109" fmla="*/ 2147483647 h 617"/>
              <a:gd name="T110" fmla="*/ 2147483647 w 268"/>
              <a:gd name="T111" fmla="*/ 2147483647 h 617"/>
              <a:gd name="T112" fmla="*/ 2147483647 w 268"/>
              <a:gd name="T113" fmla="*/ 2147483647 h 617"/>
              <a:gd name="T114" fmla="*/ 2147483647 w 268"/>
              <a:gd name="T115" fmla="*/ 2147483647 h 617"/>
              <a:gd name="T116" fmla="*/ 2147483647 w 268"/>
              <a:gd name="T117" fmla="*/ 2147483647 h 617"/>
              <a:gd name="T118" fmla="*/ 2147483647 w 268"/>
              <a:gd name="T119" fmla="*/ 2147483647 h 617"/>
              <a:gd name="T120" fmla="*/ 2147483647 w 268"/>
              <a:gd name="T121" fmla="*/ 2147483647 h 61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68" h="617">
                <a:moveTo>
                  <a:pt x="148" y="585"/>
                </a:moveTo>
                <a:lnTo>
                  <a:pt x="155" y="603"/>
                </a:lnTo>
                <a:lnTo>
                  <a:pt x="169" y="617"/>
                </a:lnTo>
                <a:lnTo>
                  <a:pt x="190" y="617"/>
                </a:lnTo>
                <a:lnTo>
                  <a:pt x="208" y="603"/>
                </a:lnTo>
                <a:lnTo>
                  <a:pt x="215" y="585"/>
                </a:lnTo>
                <a:lnTo>
                  <a:pt x="215" y="360"/>
                </a:lnTo>
                <a:lnTo>
                  <a:pt x="215" y="180"/>
                </a:lnTo>
                <a:lnTo>
                  <a:pt x="218" y="176"/>
                </a:lnTo>
                <a:lnTo>
                  <a:pt x="222" y="176"/>
                </a:lnTo>
                <a:lnTo>
                  <a:pt x="225" y="176"/>
                </a:lnTo>
                <a:lnTo>
                  <a:pt x="229" y="180"/>
                </a:lnTo>
                <a:lnTo>
                  <a:pt x="229" y="345"/>
                </a:lnTo>
                <a:lnTo>
                  <a:pt x="236" y="360"/>
                </a:lnTo>
                <a:lnTo>
                  <a:pt x="250" y="367"/>
                </a:lnTo>
                <a:lnTo>
                  <a:pt x="264" y="360"/>
                </a:lnTo>
                <a:lnTo>
                  <a:pt x="268" y="345"/>
                </a:lnTo>
                <a:lnTo>
                  <a:pt x="268" y="151"/>
                </a:lnTo>
                <a:lnTo>
                  <a:pt x="264" y="137"/>
                </a:lnTo>
                <a:lnTo>
                  <a:pt x="250" y="130"/>
                </a:lnTo>
                <a:lnTo>
                  <a:pt x="17" y="130"/>
                </a:lnTo>
                <a:lnTo>
                  <a:pt x="3" y="137"/>
                </a:lnTo>
                <a:lnTo>
                  <a:pt x="0" y="151"/>
                </a:lnTo>
                <a:lnTo>
                  <a:pt x="0" y="345"/>
                </a:lnTo>
                <a:lnTo>
                  <a:pt x="3" y="360"/>
                </a:lnTo>
                <a:lnTo>
                  <a:pt x="17" y="367"/>
                </a:lnTo>
                <a:lnTo>
                  <a:pt x="31" y="360"/>
                </a:lnTo>
                <a:lnTo>
                  <a:pt x="39" y="345"/>
                </a:lnTo>
                <a:lnTo>
                  <a:pt x="39" y="180"/>
                </a:lnTo>
                <a:lnTo>
                  <a:pt x="42" y="176"/>
                </a:lnTo>
                <a:lnTo>
                  <a:pt x="46" y="176"/>
                </a:lnTo>
                <a:lnTo>
                  <a:pt x="49" y="176"/>
                </a:lnTo>
                <a:lnTo>
                  <a:pt x="53" y="180"/>
                </a:lnTo>
                <a:lnTo>
                  <a:pt x="53" y="360"/>
                </a:lnTo>
                <a:lnTo>
                  <a:pt x="53" y="585"/>
                </a:lnTo>
                <a:lnTo>
                  <a:pt x="60" y="603"/>
                </a:lnTo>
                <a:lnTo>
                  <a:pt x="77" y="617"/>
                </a:lnTo>
                <a:lnTo>
                  <a:pt x="98" y="617"/>
                </a:lnTo>
                <a:lnTo>
                  <a:pt x="113" y="603"/>
                </a:lnTo>
                <a:lnTo>
                  <a:pt x="120" y="585"/>
                </a:lnTo>
                <a:lnTo>
                  <a:pt x="120" y="374"/>
                </a:lnTo>
                <a:lnTo>
                  <a:pt x="123" y="363"/>
                </a:lnTo>
                <a:lnTo>
                  <a:pt x="134" y="360"/>
                </a:lnTo>
                <a:lnTo>
                  <a:pt x="144" y="363"/>
                </a:lnTo>
                <a:lnTo>
                  <a:pt x="148" y="374"/>
                </a:lnTo>
                <a:lnTo>
                  <a:pt x="148" y="585"/>
                </a:lnTo>
                <a:close/>
                <a:moveTo>
                  <a:pt x="74" y="56"/>
                </a:moveTo>
                <a:lnTo>
                  <a:pt x="81" y="31"/>
                </a:lnTo>
                <a:lnTo>
                  <a:pt x="95" y="10"/>
                </a:lnTo>
                <a:lnTo>
                  <a:pt x="120" y="0"/>
                </a:lnTo>
                <a:lnTo>
                  <a:pt x="148" y="0"/>
                </a:lnTo>
                <a:lnTo>
                  <a:pt x="172" y="10"/>
                </a:lnTo>
                <a:lnTo>
                  <a:pt x="187" y="31"/>
                </a:lnTo>
                <a:lnTo>
                  <a:pt x="194" y="56"/>
                </a:lnTo>
                <a:lnTo>
                  <a:pt x="187" y="81"/>
                </a:lnTo>
                <a:lnTo>
                  <a:pt x="172" y="102"/>
                </a:lnTo>
                <a:lnTo>
                  <a:pt x="148" y="113"/>
                </a:lnTo>
                <a:lnTo>
                  <a:pt x="120" y="113"/>
                </a:lnTo>
                <a:lnTo>
                  <a:pt x="95" y="102"/>
                </a:lnTo>
                <a:lnTo>
                  <a:pt x="81" y="81"/>
                </a:lnTo>
                <a:lnTo>
                  <a:pt x="74" y="5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1291" name="Rectangle 68"/>
          <p:cNvSpPr>
            <a:spLocks noChangeArrowheads="1"/>
          </p:cNvSpPr>
          <p:nvPr/>
        </p:nvSpPr>
        <p:spPr bwMode="auto">
          <a:xfrm>
            <a:off x="2306317" y="2206477"/>
            <a:ext cx="15875" cy="10191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600"/>
              </a:spcBef>
              <a:buChar char="•"/>
              <a:defRPr sz="2400">
                <a:solidFill>
                  <a:srgbClr val="000000"/>
                </a:solidFill>
                <a:latin typeface="Tahoma" pitchFamily="34" charset="0"/>
                <a:ea typeface="MS Gothic" pitchFamily="49" charset="-128"/>
              </a:defRPr>
            </a:lvl1pPr>
            <a:lvl2pPr marL="742950" indent="-285750" eaLnBrk="0" hangingPunct="0">
              <a:spcBef>
                <a:spcPts val="600"/>
              </a:spcBef>
              <a:buChar char="–"/>
              <a:defRPr sz="2400">
                <a:solidFill>
                  <a:srgbClr val="000000"/>
                </a:solidFill>
                <a:latin typeface="Tahoma" pitchFamily="34" charset="0"/>
                <a:ea typeface="MS Gothic" pitchFamily="49" charset="-128"/>
              </a:defRPr>
            </a:lvl2pPr>
            <a:lvl3pPr marL="1143000" indent="-228600" eaLnBrk="0" hangingPunct="0">
              <a:spcBef>
                <a:spcPts val="500"/>
              </a:spcBef>
              <a:buChar char="•"/>
              <a:defRPr sz="2000">
                <a:solidFill>
                  <a:srgbClr val="000000"/>
                </a:solidFill>
                <a:latin typeface="Tahoma" pitchFamily="34" charset="0"/>
                <a:ea typeface="MS Gothic" pitchFamily="49" charset="-128"/>
              </a:defRPr>
            </a:lvl3pPr>
            <a:lvl4pPr marL="1600200" indent="-228600" eaLnBrk="0" hangingPunct="0">
              <a:spcBef>
                <a:spcPts val="450"/>
              </a:spcBef>
              <a:buChar char="–"/>
              <a:defRPr>
                <a:solidFill>
                  <a:srgbClr val="000000"/>
                </a:solidFill>
                <a:latin typeface="Tahoma" pitchFamily="34" charset="0"/>
                <a:ea typeface="MS Gothic" pitchFamily="49" charset="-128"/>
              </a:defRPr>
            </a:lvl4pPr>
            <a:lvl5pPr marL="2057400" indent="-228600" eaLnBrk="0" hangingPunct="0">
              <a:spcBef>
                <a:spcPts val="450"/>
              </a:spcBef>
              <a:buChar char="»"/>
              <a:defRPr>
                <a:solidFill>
                  <a:srgbClr val="000000"/>
                </a:solidFill>
                <a:latin typeface="Tahoma" pitchFamily="34" charset="0"/>
                <a:ea typeface="MS Gothic" pitchFamily="49" charset="-128"/>
              </a:defRPr>
            </a:lvl5pPr>
            <a:lvl6pPr marL="25146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6pPr>
            <a:lvl7pPr marL="29718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7pPr>
            <a:lvl8pPr marL="34290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8pPr>
            <a:lvl9pPr marL="38862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9pPr>
          </a:lstStyle>
          <a:p>
            <a:pPr eaLnBrk="1" hangingPunct="1">
              <a:spcBef>
                <a:spcPct val="0"/>
              </a:spcBef>
              <a:buFont typeface="Tahoma" pitchFamily="34" charset="0"/>
              <a:buNone/>
            </a:pPr>
            <a:endParaRPr lang="de-DE" altLang="de-DE">
              <a:solidFill>
                <a:schemeClr val="bg1"/>
              </a:solidFill>
            </a:endParaRPr>
          </a:p>
        </p:txBody>
      </p:sp>
      <p:sp>
        <p:nvSpPr>
          <p:cNvPr id="11292" name="Rectangle 69"/>
          <p:cNvSpPr>
            <a:spLocks noChangeArrowheads="1"/>
          </p:cNvSpPr>
          <p:nvPr/>
        </p:nvSpPr>
        <p:spPr bwMode="auto">
          <a:xfrm>
            <a:off x="2731766" y="2292201"/>
            <a:ext cx="11112" cy="2587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600"/>
              </a:spcBef>
              <a:buChar char="•"/>
              <a:defRPr sz="2400">
                <a:solidFill>
                  <a:srgbClr val="000000"/>
                </a:solidFill>
                <a:latin typeface="Tahoma" pitchFamily="34" charset="0"/>
                <a:ea typeface="MS Gothic" pitchFamily="49" charset="-128"/>
              </a:defRPr>
            </a:lvl1pPr>
            <a:lvl2pPr marL="742950" indent="-285750" eaLnBrk="0" hangingPunct="0">
              <a:spcBef>
                <a:spcPts val="600"/>
              </a:spcBef>
              <a:buChar char="–"/>
              <a:defRPr sz="2400">
                <a:solidFill>
                  <a:srgbClr val="000000"/>
                </a:solidFill>
                <a:latin typeface="Tahoma" pitchFamily="34" charset="0"/>
                <a:ea typeface="MS Gothic" pitchFamily="49" charset="-128"/>
              </a:defRPr>
            </a:lvl2pPr>
            <a:lvl3pPr marL="1143000" indent="-228600" eaLnBrk="0" hangingPunct="0">
              <a:spcBef>
                <a:spcPts val="500"/>
              </a:spcBef>
              <a:buChar char="•"/>
              <a:defRPr sz="2000">
                <a:solidFill>
                  <a:srgbClr val="000000"/>
                </a:solidFill>
                <a:latin typeface="Tahoma" pitchFamily="34" charset="0"/>
                <a:ea typeface="MS Gothic" pitchFamily="49" charset="-128"/>
              </a:defRPr>
            </a:lvl3pPr>
            <a:lvl4pPr marL="1600200" indent="-228600" eaLnBrk="0" hangingPunct="0">
              <a:spcBef>
                <a:spcPts val="450"/>
              </a:spcBef>
              <a:buChar char="–"/>
              <a:defRPr>
                <a:solidFill>
                  <a:srgbClr val="000000"/>
                </a:solidFill>
                <a:latin typeface="Tahoma" pitchFamily="34" charset="0"/>
                <a:ea typeface="MS Gothic" pitchFamily="49" charset="-128"/>
              </a:defRPr>
            </a:lvl4pPr>
            <a:lvl5pPr marL="2057400" indent="-228600" eaLnBrk="0" hangingPunct="0">
              <a:spcBef>
                <a:spcPts val="450"/>
              </a:spcBef>
              <a:buChar char="»"/>
              <a:defRPr>
                <a:solidFill>
                  <a:srgbClr val="000000"/>
                </a:solidFill>
                <a:latin typeface="Tahoma" pitchFamily="34" charset="0"/>
                <a:ea typeface="MS Gothic" pitchFamily="49" charset="-128"/>
              </a:defRPr>
            </a:lvl5pPr>
            <a:lvl6pPr marL="25146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6pPr>
            <a:lvl7pPr marL="29718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7pPr>
            <a:lvl8pPr marL="34290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8pPr>
            <a:lvl9pPr marL="38862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9pPr>
          </a:lstStyle>
          <a:p>
            <a:pPr eaLnBrk="1" hangingPunct="1">
              <a:spcBef>
                <a:spcPct val="0"/>
              </a:spcBef>
              <a:buFont typeface="Tahoma" pitchFamily="34" charset="0"/>
              <a:buNone/>
            </a:pPr>
            <a:endParaRPr lang="de-DE" altLang="de-DE">
              <a:solidFill>
                <a:schemeClr val="bg1"/>
              </a:solidFill>
            </a:endParaRPr>
          </a:p>
        </p:txBody>
      </p:sp>
      <p:sp>
        <p:nvSpPr>
          <p:cNvPr id="11293" name="Freeform 70"/>
          <p:cNvSpPr>
            <a:spLocks/>
          </p:cNvSpPr>
          <p:nvPr/>
        </p:nvSpPr>
        <p:spPr bwMode="auto">
          <a:xfrm>
            <a:off x="2736528" y="2158851"/>
            <a:ext cx="1320800" cy="525462"/>
          </a:xfrm>
          <a:custGeom>
            <a:avLst/>
            <a:gdLst>
              <a:gd name="T0" fmla="*/ 0 w 832"/>
              <a:gd name="T1" fmla="*/ 2147483647 h 331"/>
              <a:gd name="T2" fmla="*/ 2147483647 w 832"/>
              <a:gd name="T3" fmla="*/ 2147483647 h 331"/>
              <a:gd name="T4" fmla="*/ 2147483647 w 832"/>
              <a:gd name="T5" fmla="*/ 2147483647 h 331"/>
              <a:gd name="T6" fmla="*/ 2147483647 w 832"/>
              <a:gd name="T7" fmla="*/ 2147483647 h 331"/>
              <a:gd name="T8" fmla="*/ 2147483647 w 832"/>
              <a:gd name="T9" fmla="*/ 0 h 331"/>
              <a:gd name="T10" fmla="*/ 2147483647 w 832"/>
              <a:gd name="T11" fmla="*/ 2147483647 h 331"/>
              <a:gd name="T12" fmla="*/ 0 w 832"/>
              <a:gd name="T13" fmla="*/ 2147483647 h 331"/>
              <a:gd name="T14" fmla="*/ 0 w 832"/>
              <a:gd name="T15" fmla="*/ 2147483647 h 33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32" h="331">
                <a:moveTo>
                  <a:pt x="0" y="250"/>
                </a:moveTo>
                <a:lnTo>
                  <a:pt x="748" y="250"/>
                </a:lnTo>
                <a:lnTo>
                  <a:pt x="748" y="331"/>
                </a:lnTo>
                <a:lnTo>
                  <a:pt x="832" y="166"/>
                </a:lnTo>
                <a:lnTo>
                  <a:pt x="748" y="0"/>
                </a:lnTo>
                <a:lnTo>
                  <a:pt x="748" y="81"/>
                </a:lnTo>
                <a:lnTo>
                  <a:pt x="0" y="81"/>
                </a:lnTo>
                <a:lnTo>
                  <a:pt x="0" y="25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1294" name="Freeform 71"/>
          <p:cNvSpPr>
            <a:spLocks/>
          </p:cNvSpPr>
          <p:nvPr/>
        </p:nvSpPr>
        <p:spPr bwMode="auto">
          <a:xfrm>
            <a:off x="2736528" y="2158851"/>
            <a:ext cx="1199232" cy="525462"/>
          </a:xfrm>
          <a:custGeom>
            <a:avLst/>
            <a:gdLst>
              <a:gd name="T0" fmla="*/ 0 w 832"/>
              <a:gd name="T1" fmla="*/ 2147483647 h 331"/>
              <a:gd name="T2" fmla="*/ 2147483647 w 832"/>
              <a:gd name="T3" fmla="*/ 2147483647 h 331"/>
              <a:gd name="T4" fmla="*/ 2147483647 w 832"/>
              <a:gd name="T5" fmla="*/ 2147483647 h 331"/>
              <a:gd name="T6" fmla="*/ 2147483647 w 832"/>
              <a:gd name="T7" fmla="*/ 2147483647 h 331"/>
              <a:gd name="T8" fmla="*/ 2147483647 w 832"/>
              <a:gd name="T9" fmla="*/ 0 h 331"/>
              <a:gd name="T10" fmla="*/ 2147483647 w 832"/>
              <a:gd name="T11" fmla="*/ 2147483647 h 331"/>
              <a:gd name="T12" fmla="*/ 0 w 832"/>
              <a:gd name="T13" fmla="*/ 2147483647 h 33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32" h="331">
                <a:moveTo>
                  <a:pt x="0" y="250"/>
                </a:moveTo>
                <a:lnTo>
                  <a:pt x="748" y="250"/>
                </a:lnTo>
                <a:lnTo>
                  <a:pt x="748" y="331"/>
                </a:lnTo>
                <a:lnTo>
                  <a:pt x="832" y="166"/>
                </a:lnTo>
                <a:lnTo>
                  <a:pt x="748" y="0"/>
                </a:lnTo>
                <a:lnTo>
                  <a:pt x="748" y="81"/>
                </a:lnTo>
                <a:lnTo>
                  <a:pt x="0" y="81"/>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1295" name="Rectangle 72"/>
          <p:cNvSpPr>
            <a:spLocks noChangeArrowheads="1"/>
          </p:cNvSpPr>
          <p:nvPr/>
        </p:nvSpPr>
        <p:spPr bwMode="auto">
          <a:xfrm>
            <a:off x="2922267" y="2292201"/>
            <a:ext cx="748475"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ts val="600"/>
              </a:spcBef>
              <a:buChar char="•"/>
              <a:defRPr sz="2400">
                <a:solidFill>
                  <a:srgbClr val="000000"/>
                </a:solidFill>
                <a:latin typeface="Tahoma" pitchFamily="34" charset="0"/>
                <a:ea typeface="MS Gothic" pitchFamily="49" charset="-128"/>
              </a:defRPr>
            </a:lvl1pPr>
            <a:lvl2pPr marL="742950" indent="-285750" eaLnBrk="0" hangingPunct="0">
              <a:spcBef>
                <a:spcPts val="600"/>
              </a:spcBef>
              <a:buChar char="–"/>
              <a:defRPr sz="2400">
                <a:solidFill>
                  <a:srgbClr val="000000"/>
                </a:solidFill>
                <a:latin typeface="Tahoma" pitchFamily="34" charset="0"/>
                <a:ea typeface="MS Gothic" pitchFamily="49" charset="-128"/>
              </a:defRPr>
            </a:lvl2pPr>
            <a:lvl3pPr marL="1143000" indent="-228600" eaLnBrk="0" hangingPunct="0">
              <a:spcBef>
                <a:spcPts val="500"/>
              </a:spcBef>
              <a:buChar char="•"/>
              <a:defRPr sz="2000">
                <a:solidFill>
                  <a:srgbClr val="000000"/>
                </a:solidFill>
                <a:latin typeface="Tahoma" pitchFamily="34" charset="0"/>
                <a:ea typeface="MS Gothic" pitchFamily="49" charset="-128"/>
              </a:defRPr>
            </a:lvl3pPr>
            <a:lvl4pPr marL="1600200" indent="-228600" eaLnBrk="0" hangingPunct="0">
              <a:spcBef>
                <a:spcPts val="450"/>
              </a:spcBef>
              <a:buChar char="–"/>
              <a:defRPr>
                <a:solidFill>
                  <a:srgbClr val="000000"/>
                </a:solidFill>
                <a:latin typeface="Tahoma" pitchFamily="34" charset="0"/>
                <a:ea typeface="MS Gothic" pitchFamily="49" charset="-128"/>
              </a:defRPr>
            </a:lvl4pPr>
            <a:lvl5pPr marL="2057400" indent="-228600" eaLnBrk="0" hangingPunct="0">
              <a:spcBef>
                <a:spcPts val="450"/>
              </a:spcBef>
              <a:buChar char="»"/>
              <a:defRPr>
                <a:solidFill>
                  <a:srgbClr val="000000"/>
                </a:solidFill>
                <a:latin typeface="Tahoma" pitchFamily="34" charset="0"/>
                <a:ea typeface="MS Gothic" pitchFamily="49" charset="-128"/>
              </a:defRPr>
            </a:lvl5pPr>
            <a:lvl6pPr marL="25146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6pPr>
            <a:lvl7pPr marL="29718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7pPr>
            <a:lvl8pPr marL="34290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8pPr>
            <a:lvl9pPr marL="38862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9pPr>
          </a:lstStyle>
          <a:p>
            <a:pPr>
              <a:spcBef>
                <a:spcPct val="0"/>
              </a:spcBef>
              <a:buClrTx/>
              <a:buSzTx/>
              <a:buFontTx/>
              <a:buNone/>
            </a:pPr>
            <a:r>
              <a:rPr lang="tr-TR" altLang="de-DE" sz="1700" dirty="0">
                <a:latin typeface="Arial" charset="0"/>
              </a:rPr>
              <a:t>Y</a:t>
            </a:r>
            <a:r>
              <a:rPr lang="tr-TR" altLang="de-DE" sz="1700" dirty="0" smtClean="0">
                <a:latin typeface="Arial" charset="0"/>
              </a:rPr>
              <a:t>aratım</a:t>
            </a:r>
            <a:endParaRPr lang="de-DE" altLang="de-DE" dirty="0">
              <a:solidFill>
                <a:schemeClr val="tx1"/>
              </a:solidFill>
              <a:latin typeface="Arial" charset="0"/>
            </a:endParaRPr>
          </a:p>
        </p:txBody>
      </p:sp>
      <p:sp>
        <p:nvSpPr>
          <p:cNvPr id="11296" name="Freeform 81"/>
          <p:cNvSpPr>
            <a:spLocks noEditPoints="1"/>
          </p:cNvSpPr>
          <p:nvPr/>
        </p:nvSpPr>
        <p:spPr bwMode="auto">
          <a:xfrm>
            <a:off x="8068941" y="4916338"/>
            <a:ext cx="417512" cy="952500"/>
          </a:xfrm>
          <a:custGeom>
            <a:avLst/>
            <a:gdLst>
              <a:gd name="T0" fmla="*/ 2147483647 w 263"/>
              <a:gd name="T1" fmla="*/ 2147483647 h 600"/>
              <a:gd name="T2" fmla="*/ 2147483647 w 263"/>
              <a:gd name="T3" fmla="*/ 2147483647 h 600"/>
              <a:gd name="T4" fmla="*/ 2147483647 w 263"/>
              <a:gd name="T5" fmla="*/ 2147483647 h 600"/>
              <a:gd name="T6" fmla="*/ 2147483647 w 263"/>
              <a:gd name="T7" fmla="*/ 2147483647 h 600"/>
              <a:gd name="T8" fmla="*/ 2147483647 w 263"/>
              <a:gd name="T9" fmla="*/ 2147483647 h 600"/>
              <a:gd name="T10" fmla="*/ 2147483647 w 263"/>
              <a:gd name="T11" fmla="*/ 2147483647 h 600"/>
              <a:gd name="T12" fmla="*/ 2147483647 w 263"/>
              <a:gd name="T13" fmla="*/ 2147483647 h 600"/>
              <a:gd name="T14" fmla="*/ 2147483647 w 263"/>
              <a:gd name="T15" fmla="*/ 2147483647 h 600"/>
              <a:gd name="T16" fmla="*/ 2147483647 w 263"/>
              <a:gd name="T17" fmla="*/ 2147483647 h 600"/>
              <a:gd name="T18" fmla="*/ 2147483647 w 263"/>
              <a:gd name="T19" fmla="*/ 2147483647 h 600"/>
              <a:gd name="T20" fmla="*/ 2147483647 w 263"/>
              <a:gd name="T21" fmla="*/ 2147483647 h 600"/>
              <a:gd name="T22" fmla="*/ 2147483647 w 263"/>
              <a:gd name="T23" fmla="*/ 2147483647 h 600"/>
              <a:gd name="T24" fmla="*/ 2147483647 w 263"/>
              <a:gd name="T25" fmla="*/ 2147483647 h 600"/>
              <a:gd name="T26" fmla="*/ 2147483647 w 263"/>
              <a:gd name="T27" fmla="*/ 2147483647 h 600"/>
              <a:gd name="T28" fmla="*/ 2147483647 w 263"/>
              <a:gd name="T29" fmla="*/ 2147483647 h 600"/>
              <a:gd name="T30" fmla="*/ 2147483647 w 263"/>
              <a:gd name="T31" fmla="*/ 2147483647 h 600"/>
              <a:gd name="T32" fmla="*/ 2147483647 w 263"/>
              <a:gd name="T33" fmla="*/ 2147483647 h 600"/>
              <a:gd name="T34" fmla="*/ 2147483647 w 263"/>
              <a:gd name="T35" fmla="*/ 2147483647 h 600"/>
              <a:gd name="T36" fmla="*/ 0 w 263"/>
              <a:gd name="T37" fmla="*/ 2147483647 h 600"/>
              <a:gd name="T38" fmla="*/ 2147483647 w 263"/>
              <a:gd name="T39" fmla="*/ 2147483647 h 600"/>
              <a:gd name="T40" fmla="*/ 2147483647 w 263"/>
              <a:gd name="T41" fmla="*/ 2147483647 h 600"/>
              <a:gd name="T42" fmla="*/ 2147483647 w 263"/>
              <a:gd name="T43" fmla="*/ 2147483647 h 600"/>
              <a:gd name="T44" fmla="*/ 2147483647 w 263"/>
              <a:gd name="T45" fmla="*/ 2147483647 h 600"/>
              <a:gd name="T46" fmla="*/ 2147483647 w 263"/>
              <a:gd name="T47" fmla="*/ 2147483647 h 600"/>
              <a:gd name="T48" fmla="*/ 2147483647 w 263"/>
              <a:gd name="T49" fmla="*/ 2147483647 h 600"/>
              <a:gd name="T50" fmla="*/ 2147483647 w 263"/>
              <a:gd name="T51" fmla="*/ 2147483647 h 600"/>
              <a:gd name="T52" fmla="*/ 2147483647 w 263"/>
              <a:gd name="T53" fmla="*/ 2147483647 h 600"/>
              <a:gd name="T54" fmla="*/ 2147483647 w 263"/>
              <a:gd name="T55" fmla="*/ 2147483647 h 600"/>
              <a:gd name="T56" fmla="*/ 2147483647 w 263"/>
              <a:gd name="T57" fmla="*/ 2147483647 h 600"/>
              <a:gd name="T58" fmla="*/ 2147483647 w 263"/>
              <a:gd name="T59" fmla="*/ 2147483647 h 600"/>
              <a:gd name="T60" fmla="*/ 2147483647 w 263"/>
              <a:gd name="T61" fmla="*/ 2147483647 h 600"/>
              <a:gd name="T62" fmla="*/ 2147483647 w 263"/>
              <a:gd name="T63" fmla="*/ 2147483647 h 600"/>
              <a:gd name="T64" fmla="*/ 2147483647 w 263"/>
              <a:gd name="T65" fmla="*/ 2147483647 h 600"/>
              <a:gd name="T66" fmla="*/ 2147483647 w 263"/>
              <a:gd name="T67" fmla="*/ 2147483647 h 600"/>
              <a:gd name="T68" fmla="*/ 2147483647 w 263"/>
              <a:gd name="T69" fmla="*/ 2147483647 h 600"/>
              <a:gd name="T70" fmla="*/ 2147483647 w 263"/>
              <a:gd name="T71" fmla="*/ 2147483647 h 600"/>
              <a:gd name="T72" fmla="*/ 2147483647 w 263"/>
              <a:gd name="T73" fmla="*/ 2147483647 h 600"/>
              <a:gd name="T74" fmla="*/ 2147483647 w 263"/>
              <a:gd name="T75" fmla="*/ 2147483647 h 600"/>
              <a:gd name="T76" fmla="*/ 2147483647 w 263"/>
              <a:gd name="T77" fmla="*/ 2147483647 h 600"/>
              <a:gd name="T78" fmla="*/ 2147483647 w 263"/>
              <a:gd name="T79" fmla="*/ 2147483647 h 600"/>
              <a:gd name="T80" fmla="*/ 2147483647 w 263"/>
              <a:gd name="T81" fmla="*/ 2147483647 h 600"/>
              <a:gd name="T82" fmla="*/ 2147483647 w 263"/>
              <a:gd name="T83" fmla="*/ 0 h 600"/>
              <a:gd name="T84" fmla="*/ 2147483647 w 263"/>
              <a:gd name="T85" fmla="*/ 2147483647 h 600"/>
              <a:gd name="T86" fmla="*/ 2147483647 w 263"/>
              <a:gd name="T87" fmla="*/ 2147483647 h 600"/>
              <a:gd name="T88" fmla="*/ 2147483647 w 263"/>
              <a:gd name="T89" fmla="*/ 2147483647 h 600"/>
              <a:gd name="T90" fmla="*/ 2147483647 w 263"/>
              <a:gd name="T91" fmla="*/ 2147483647 h 600"/>
              <a:gd name="T92" fmla="*/ 2147483647 w 263"/>
              <a:gd name="T93" fmla="*/ 2147483647 h 600"/>
              <a:gd name="T94" fmla="*/ 2147483647 w 263"/>
              <a:gd name="T95" fmla="*/ 2147483647 h 600"/>
              <a:gd name="T96" fmla="*/ 2147483647 w 263"/>
              <a:gd name="T97" fmla="*/ 2147483647 h 600"/>
              <a:gd name="T98" fmla="*/ 2147483647 w 263"/>
              <a:gd name="T99" fmla="*/ 2147483647 h 600"/>
              <a:gd name="T100" fmla="*/ 2147483647 w 263"/>
              <a:gd name="T101" fmla="*/ 2147483647 h 60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63" h="600">
                <a:moveTo>
                  <a:pt x="145" y="567"/>
                </a:moveTo>
                <a:lnTo>
                  <a:pt x="147" y="577"/>
                </a:lnTo>
                <a:lnTo>
                  <a:pt x="151" y="587"/>
                </a:lnTo>
                <a:lnTo>
                  <a:pt x="159" y="593"/>
                </a:lnTo>
                <a:lnTo>
                  <a:pt x="167" y="599"/>
                </a:lnTo>
                <a:lnTo>
                  <a:pt x="177" y="600"/>
                </a:lnTo>
                <a:lnTo>
                  <a:pt x="188" y="599"/>
                </a:lnTo>
                <a:lnTo>
                  <a:pt x="197" y="593"/>
                </a:lnTo>
                <a:lnTo>
                  <a:pt x="205" y="587"/>
                </a:lnTo>
                <a:lnTo>
                  <a:pt x="209" y="577"/>
                </a:lnTo>
                <a:lnTo>
                  <a:pt x="211" y="567"/>
                </a:lnTo>
                <a:lnTo>
                  <a:pt x="211" y="350"/>
                </a:lnTo>
                <a:lnTo>
                  <a:pt x="211" y="178"/>
                </a:lnTo>
                <a:lnTo>
                  <a:pt x="212" y="174"/>
                </a:lnTo>
                <a:lnTo>
                  <a:pt x="214" y="172"/>
                </a:lnTo>
                <a:lnTo>
                  <a:pt x="218" y="171"/>
                </a:lnTo>
                <a:lnTo>
                  <a:pt x="220" y="172"/>
                </a:lnTo>
                <a:lnTo>
                  <a:pt x="223" y="174"/>
                </a:lnTo>
                <a:lnTo>
                  <a:pt x="224" y="178"/>
                </a:lnTo>
                <a:lnTo>
                  <a:pt x="224" y="337"/>
                </a:lnTo>
                <a:lnTo>
                  <a:pt x="225" y="345"/>
                </a:lnTo>
                <a:lnTo>
                  <a:pt x="230" y="351"/>
                </a:lnTo>
                <a:lnTo>
                  <a:pt x="236" y="355"/>
                </a:lnTo>
                <a:lnTo>
                  <a:pt x="243" y="356"/>
                </a:lnTo>
                <a:lnTo>
                  <a:pt x="251" y="355"/>
                </a:lnTo>
                <a:lnTo>
                  <a:pt x="258" y="351"/>
                </a:lnTo>
                <a:lnTo>
                  <a:pt x="262" y="345"/>
                </a:lnTo>
                <a:lnTo>
                  <a:pt x="263" y="337"/>
                </a:lnTo>
                <a:lnTo>
                  <a:pt x="263" y="147"/>
                </a:lnTo>
                <a:lnTo>
                  <a:pt x="262" y="140"/>
                </a:lnTo>
                <a:lnTo>
                  <a:pt x="258" y="133"/>
                </a:lnTo>
                <a:lnTo>
                  <a:pt x="251" y="130"/>
                </a:lnTo>
                <a:lnTo>
                  <a:pt x="243" y="128"/>
                </a:lnTo>
                <a:lnTo>
                  <a:pt x="20" y="128"/>
                </a:lnTo>
                <a:lnTo>
                  <a:pt x="12" y="130"/>
                </a:lnTo>
                <a:lnTo>
                  <a:pt x="6" y="133"/>
                </a:lnTo>
                <a:lnTo>
                  <a:pt x="2" y="140"/>
                </a:lnTo>
                <a:lnTo>
                  <a:pt x="0" y="147"/>
                </a:lnTo>
                <a:lnTo>
                  <a:pt x="0" y="337"/>
                </a:lnTo>
                <a:lnTo>
                  <a:pt x="2" y="345"/>
                </a:lnTo>
                <a:lnTo>
                  <a:pt x="6" y="351"/>
                </a:lnTo>
                <a:lnTo>
                  <a:pt x="12" y="355"/>
                </a:lnTo>
                <a:lnTo>
                  <a:pt x="20" y="356"/>
                </a:lnTo>
                <a:lnTo>
                  <a:pt x="28" y="355"/>
                </a:lnTo>
                <a:lnTo>
                  <a:pt x="34" y="351"/>
                </a:lnTo>
                <a:lnTo>
                  <a:pt x="38" y="345"/>
                </a:lnTo>
                <a:lnTo>
                  <a:pt x="40" y="337"/>
                </a:lnTo>
                <a:lnTo>
                  <a:pt x="40" y="178"/>
                </a:lnTo>
                <a:lnTo>
                  <a:pt x="41" y="174"/>
                </a:lnTo>
                <a:lnTo>
                  <a:pt x="43" y="172"/>
                </a:lnTo>
                <a:lnTo>
                  <a:pt x="47" y="171"/>
                </a:lnTo>
                <a:lnTo>
                  <a:pt x="49" y="172"/>
                </a:lnTo>
                <a:lnTo>
                  <a:pt x="52" y="174"/>
                </a:lnTo>
                <a:lnTo>
                  <a:pt x="53" y="178"/>
                </a:lnTo>
                <a:lnTo>
                  <a:pt x="53" y="350"/>
                </a:lnTo>
                <a:lnTo>
                  <a:pt x="53" y="567"/>
                </a:lnTo>
                <a:lnTo>
                  <a:pt x="54" y="577"/>
                </a:lnTo>
                <a:lnTo>
                  <a:pt x="58" y="587"/>
                </a:lnTo>
                <a:lnTo>
                  <a:pt x="66" y="593"/>
                </a:lnTo>
                <a:lnTo>
                  <a:pt x="76" y="599"/>
                </a:lnTo>
                <a:lnTo>
                  <a:pt x="86" y="600"/>
                </a:lnTo>
                <a:lnTo>
                  <a:pt x="96" y="599"/>
                </a:lnTo>
                <a:lnTo>
                  <a:pt x="106" y="593"/>
                </a:lnTo>
                <a:lnTo>
                  <a:pt x="112" y="587"/>
                </a:lnTo>
                <a:lnTo>
                  <a:pt x="117" y="577"/>
                </a:lnTo>
                <a:lnTo>
                  <a:pt x="118" y="567"/>
                </a:lnTo>
                <a:lnTo>
                  <a:pt x="118" y="363"/>
                </a:lnTo>
                <a:lnTo>
                  <a:pt x="119" y="358"/>
                </a:lnTo>
                <a:lnTo>
                  <a:pt x="123" y="354"/>
                </a:lnTo>
                <a:lnTo>
                  <a:pt x="127" y="351"/>
                </a:lnTo>
                <a:lnTo>
                  <a:pt x="132" y="350"/>
                </a:lnTo>
                <a:lnTo>
                  <a:pt x="136" y="351"/>
                </a:lnTo>
                <a:lnTo>
                  <a:pt x="141" y="354"/>
                </a:lnTo>
                <a:lnTo>
                  <a:pt x="144" y="358"/>
                </a:lnTo>
                <a:lnTo>
                  <a:pt x="145" y="363"/>
                </a:lnTo>
                <a:lnTo>
                  <a:pt x="145" y="567"/>
                </a:lnTo>
                <a:close/>
                <a:moveTo>
                  <a:pt x="73" y="56"/>
                </a:moveTo>
                <a:lnTo>
                  <a:pt x="75" y="43"/>
                </a:lnTo>
                <a:lnTo>
                  <a:pt x="80" y="30"/>
                </a:lnTo>
                <a:lnTo>
                  <a:pt x="88" y="19"/>
                </a:lnTo>
                <a:lnTo>
                  <a:pt x="99" y="10"/>
                </a:lnTo>
                <a:lnTo>
                  <a:pt x="111" y="4"/>
                </a:lnTo>
                <a:lnTo>
                  <a:pt x="124" y="0"/>
                </a:lnTo>
                <a:lnTo>
                  <a:pt x="139" y="0"/>
                </a:lnTo>
                <a:lnTo>
                  <a:pt x="153" y="4"/>
                </a:lnTo>
                <a:lnTo>
                  <a:pt x="165" y="10"/>
                </a:lnTo>
                <a:lnTo>
                  <a:pt x="176" y="19"/>
                </a:lnTo>
                <a:lnTo>
                  <a:pt x="183" y="30"/>
                </a:lnTo>
                <a:lnTo>
                  <a:pt x="188" y="43"/>
                </a:lnTo>
                <a:lnTo>
                  <a:pt x="190" y="56"/>
                </a:lnTo>
                <a:lnTo>
                  <a:pt x="188" y="70"/>
                </a:lnTo>
                <a:lnTo>
                  <a:pt x="183" y="83"/>
                </a:lnTo>
                <a:lnTo>
                  <a:pt x="176" y="95"/>
                </a:lnTo>
                <a:lnTo>
                  <a:pt x="165" y="103"/>
                </a:lnTo>
                <a:lnTo>
                  <a:pt x="153" y="110"/>
                </a:lnTo>
                <a:lnTo>
                  <a:pt x="139" y="114"/>
                </a:lnTo>
                <a:lnTo>
                  <a:pt x="124" y="114"/>
                </a:lnTo>
                <a:lnTo>
                  <a:pt x="111" y="110"/>
                </a:lnTo>
                <a:lnTo>
                  <a:pt x="99" y="103"/>
                </a:lnTo>
                <a:lnTo>
                  <a:pt x="88" y="95"/>
                </a:lnTo>
                <a:lnTo>
                  <a:pt x="80" y="83"/>
                </a:lnTo>
                <a:lnTo>
                  <a:pt x="75" y="70"/>
                </a:lnTo>
                <a:lnTo>
                  <a:pt x="73" y="5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pic>
        <p:nvPicPr>
          <p:cNvPr id="11297" name="Picture 87" descr="BD00028_"/>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30878" y="4657576"/>
            <a:ext cx="433388"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298" name="Gruppieren 94"/>
          <p:cNvGrpSpPr>
            <a:grpSpLocks/>
          </p:cNvGrpSpPr>
          <p:nvPr/>
        </p:nvGrpSpPr>
        <p:grpSpPr bwMode="auto">
          <a:xfrm>
            <a:off x="5740078" y="4706787"/>
            <a:ext cx="2590800" cy="1570039"/>
            <a:chOff x="5015368" y="4825136"/>
            <a:chExt cx="1135063" cy="1235075"/>
          </a:xfrm>
        </p:grpSpPr>
        <p:sp>
          <p:nvSpPr>
            <p:cNvPr id="11318" name="Freeform 18"/>
            <p:cNvSpPr>
              <a:spLocks noEditPoints="1"/>
            </p:cNvSpPr>
            <p:nvPr/>
          </p:nvSpPr>
          <p:spPr bwMode="auto">
            <a:xfrm>
              <a:off x="5062993" y="5949086"/>
              <a:ext cx="1588" cy="1588"/>
            </a:xfrm>
            <a:custGeom>
              <a:avLst/>
              <a:gdLst>
                <a:gd name="T0" fmla="*/ 0 w 1588"/>
                <a:gd name="T1" fmla="*/ 0 h 1588"/>
                <a:gd name="T2" fmla="*/ 0 w 1588"/>
                <a:gd name="T3" fmla="*/ 0 h 1588"/>
                <a:gd name="T4" fmla="*/ 0 w 1588"/>
                <a:gd name="T5" fmla="*/ 0 h 1588"/>
                <a:gd name="T6" fmla="*/ 0 w 1588"/>
                <a:gd name="T7" fmla="*/ 0 h 1588"/>
                <a:gd name="T8" fmla="*/ 0 w 1588"/>
                <a:gd name="T9" fmla="*/ 0 h 1588"/>
                <a:gd name="T10" fmla="*/ 0 w 1588"/>
                <a:gd name="T11" fmla="*/ 0 h 1588"/>
                <a:gd name="T12" fmla="*/ 0 w 1588"/>
                <a:gd name="T13" fmla="*/ 0 h 1588"/>
                <a:gd name="T14" fmla="*/ 0 w 1588"/>
                <a:gd name="T15" fmla="*/ 0 h 1588"/>
                <a:gd name="T16" fmla="*/ 0 w 1588"/>
                <a:gd name="T17" fmla="*/ 0 h 1588"/>
                <a:gd name="T18" fmla="*/ 0 w 1588"/>
                <a:gd name="T19" fmla="*/ 0 h 1588"/>
                <a:gd name="T20" fmla="*/ 0 w 1588"/>
                <a:gd name="T21" fmla="*/ 0 h 1588"/>
                <a:gd name="T22" fmla="*/ 0 w 1588"/>
                <a:gd name="T23" fmla="*/ 0 h 1588"/>
                <a:gd name="T24" fmla="*/ 0 w 1588"/>
                <a:gd name="T25" fmla="*/ 0 h 1588"/>
                <a:gd name="T26" fmla="*/ 0 w 1588"/>
                <a:gd name="T27" fmla="*/ 0 h 1588"/>
                <a:gd name="T28" fmla="*/ 0 w 1588"/>
                <a:gd name="T29" fmla="*/ 0 h 1588"/>
                <a:gd name="T30" fmla="*/ 0 w 1588"/>
                <a:gd name="T31" fmla="*/ 0 h 1588"/>
                <a:gd name="T32" fmla="*/ 0 w 1588"/>
                <a:gd name="T33" fmla="*/ 0 h 1588"/>
                <a:gd name="T34" fmla="*/ 0 w 1588"/>
                <a:gd name="T35" fmla="*/ 0 h 1588"/>
                <a:gd name="T36" fmla="*/ 0 w 1588"/>
                <a:gd name="T37" fmla="*/ 0 h 1588"/>
                <a:gd name="T38" fmla="*/ 0 w 1588"/>
                <a:gd name="T39" fmla="*/ 0 h 1588"/>
                <a:gd name="T40" fmla="*/ 0 w 1588"/>
                <a:gd name="T41" fmla="*/ 0 h 1588"/>
                <a:gd name="T42" fmla="*/ 0 w 1588"/>
                <a:gd name="T43" fmla="*/ 0 h 1588"/>
                <a:gd name="T44" fmla="*/ 0 w 1588"/>
                <a:gd name="T45" fmla="*/ 0 h 1588"/>
                <a:gd name="T46" fmla="*/ 0 w 1588"/>
                <a:gd name="T47" fmla="*/ 0 h 1588"/>
                <a:gd name="T48" fmla="*/ 0 w 1588"/>
                <a:gd name="T49" fmla="*/ 0 h 1588"/>
                <a:gd name="T50" fmla="*/ 0 w 1588"/>
                <a:gd name="T51" fmla="*/ 0 h 1588"/>
                <a:gd name="T52" fmla="*/ 0 w 1588"/>
                <a:gd name="T53" fmla="*/ 0 h 1588"/>
                <a:gd name="T54" fmla="*/ 0 w 1588"/>
                <a:gd name="T55" fmla="*/ 0 h 1588"/>
                <a:gd name="T56" fmla="*/ 0 w 1588"/>
                <a:gd name="T57" fmla="*/ 0 h 158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588" h="1588">
                  <a:moveTo>
                    <a:pt x="0" y="0"/>
                  </a:moveTo>
                  <a:lnTo>
                    <a:pt x="0" y="0"/>
                  </a:lnTo>
                  <a:close/>
                  <a:moveTo>
                    <a:pt x="0" y="0"/>
                  </a:move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1319" name="Freeform 19"/>
            <p:cNvSpPr>
              <a:spLocks noEditPoints="1"/>
            </p:cNvSpPr>
            <p:nvPr/>
          </p:nvSpPr>
          <p:spPr bwMode="auto">
            <a:xfrm>
              <a:off x="5062993" y="5949086"/>
              <a:ext cx="1588" cy="1588"/>
            </a:xfrm>
            <a:custGeom>
              <a:avLst/>
              <a:gdLst>
                <a:gd name="T0" fmla="*/ 0 w 1588"/>
                <a:gd name="T1" fmla="*/ 0 h 1588"/>
                <a:gd name="T2" fmla="*/ 0 w 1588"/>
                <a:gd name="T3" fmla="*/ 0 h 1588"/>
                <a:gd name="T4" fmla="*/ 0 w 1588"/>
                <a:gd name="T5" fmla="*/ 0 h 1588"/>
                <a:gd name="T6" fmla="*/ 0 w 1588"/>
                <a:gd name="T7" fmla="*/ 0 h 1588"/>
                <a:gd name="T8" fmla="*/ 0 w 1588"/>
                <a:gd name="T9" fmla="*/ 0 h 1588"/>
                <a:gd name="T10" fmla="*/ 0 w 1588"/>
                <a:gd name="T11" fmla="*/ 0 h 1588"/>
                <a:gd name="T12" fmla="*/ 0 w 1588"/>
                <a:gd name="T13" fmla="*/ 0 h 1588"/>
                <a:gd name="T14" fmla="*/ 0 w 1588"/>
                <a:gd name="T15" fmla="*/ 0 h 1588"/>
                <a:gd name="T16" fmla="*/ 0 w 1588"/>
                <a:gd name="T17" fmla="*/ 0 h 1588"/>
                <a:gd name="T18" fmla="*/ 0 w 1588"/>
                <a:gd name="T19" fmla="*/ 0 h 1588"/>
                <a:gd name="T20" fmla="*/ 0 w 1588"/>
                <a:gd name="T21" fmla="*/ 0 h 1588"/>
                <a:gd name="T22" fmla="*/ 0 w 1588"/>
                <a:gd name="T23" fmla="*/ 0 h 1588"/>
                <a:gd name="T24" fmla="*/ 0 w 1588"/>
                <a:gd name="T25" fmla="*/ 0 h 1588"/>
                <a:gd name="T26" fmla="*/ 0 w 1588"/>
                <a:gd name="T27" fmla="*/ 0 h 1588"/>
                <a:gd name="T28" fmla="*/ 0 w 1588"/>
                <a:gd name="T29" fmla="*/ 0 h 1588"/>
                <a:gd name="T30" fmla="*/ 0 w 1588"/>
                <a:gd name="T31" fmla="*/ 0 h 1588"/>
                <a:gd name="T32" fmla="*/ 0 w 1588"/>
                <a:gd name="T33" fmla="*/ 0 h 1588"/>
                <a:gd name="T34" fmla="*/ 0 w 1588"/>
                <a:gd name="T35" fmla="*/ 0 h 1588"/>
                <a:gd name="T36" fmla="*/ 0 w 1588"/>
                <a:gd name="T37" fmla="*/ 0 h 1588"/>
                <a:gd name="T38" fmla="*/ 0 w 1588"/>
                <a:gd name="T39" fmla="*/ 0 h 1588"/>
                <a:gd name="T40" fmla="*/ 0 w 1588"/>
                <a:gd name="T41" fmla="*/ 0 h 1588"/>
                <a:gd name="T42" fmla="*/ 0 w 1588"/>
                <a:gd name="T43" fmla="*/ 0 h 1588"/>
                <a:gd name="T44" fmla="*/ 0 w 1588"/>
                <a:gd name="T45" fmla="*/ 0 h 1588"/>
                <a:gd name="T46" fmla="*/ 0 w 1588"/>
                <a:gd name="T47" fmla="*/ 0 h 1588"/>
                <a:gd name="T48" fmla="*/ 0 w 1588"/>
                <a:gd name="T49" fmla="*/ 0 h 1588"/>
                <a:gd name="T50" fmla="*/ 0 w 1588"/>
                <a:gd name="T51" fmla="*/ 0 h 1588"/>
                <a:gd name="T52" fmla="*/ 0 w 1588"/>
                <a:gd name="T53" fmla="*/ 0 h 1588"/>
                <a:gd name="T54" fmla="*/ 0 w 1588"/>
                <a:gd name="T55" fmla="*/ 0 h 1588"/>
                <a:gd name="T56" fmla="*/ 0 w 1588"/>
                <a:gd name="T57" fmla="*/ 0 h 158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588" h="1588">
                  <a:moveTo>
                    <a:pt x="0" y="0"/>
                  </a:moveTo>
                  <a:lnTo>
                    <a:pt x="0" y="0"/>
                  </a:lnTo>
                  <a:close/>
                  <a:moveTo>
                    <a:pt x="0" y="0"/>
                  </a:move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1320" name="Freeform 20"/>
            <p:cNvSpPr>
              <a:spLocks noEditPoints="1"/>
            </p:cNvSpPr>
            <p:nvPr/>
          </p:nvSpPr>
          <p:spPr bwMode="auto">
            <a:xfrm>
              <a:off x="5062993" y="5949086"/>
              <a:ext cx="1588" cy="1588"/>
            </a:xfrm>
            <a:custGeom>
              <a:avLst/>
              <a:gdLst>
                <a:gd name="T0" fmla="*/ 0 w 1588"/>
                <a:gd name="T1" fmla="*/ 0 h 1588"/>
                <a:gd name="T2" fmla="*/ 0 w 1588"/>
                <a:gd name="T3" fmla="*/ 0 h 1588"/>
                <a:gd name="T4" fmla="*/ 0 w 1588"/>
                <a:gd name="T5" fmla="*/ 0 h 1588"/>
                <a:gd name="T6" fmla="*/ 0 w 1588"/>
                <a:gd name="T7" fmla="*/ 0 h 1588"/>
                <a:gd name="T8" fmla="*/ 0 w 1588"/>
                <a:gd name="T9" fmla="*/ 0 h 1588"/>
                <a:gd name="T10" fmla="*/ 0 w 1588"/>
                <a:gd name="T11" fmla="*/ 0 h 1588"/>
                <a:gd name="T12" fmla="*/ 0 w 1588"/>
                <a:gd name="T13" fmla="*/ 0 h 1588"/>
                <a:gd name="T14" fmla="*/ 0 w 1588"/>
                <a:gd name="T15" fmla="*/ 0 h 1588"/>
                <a:gd name="T16" fmla="*/ 0 w 1588"/>
                <a:gd name="T17" fmla="*/ 0 h 1588"/>
                <a:gd name="T18" fmla="*/ 0 w 1588"/>
                <a:gd name="T19" fmla="*/ 0 h 1588"/>
                <a:gd name="T20" fmla="*/ 0 w 1588"/>
                <a:gd name="T21" fmla="*/ 0 h 1588"/>
                <a:gd name="T22" fmla="*/ 0 w 1588"/>
                <a:gd name="T23" fmla="*/ 0 h 1588"/>
                <a:gd name="T24" fmla="*/ 0 w 1588"/>
                <a:gd name="T25" fmla="*/ 0 h 1588"/>
                <a:gd name="T26" fmla="*/ 0 w 1588"/>
                <a:gd name="T27" fmla="*/ 0 h 1588"/>
                <a:gd name="T28" fmla="*/ 0 w 1588"/>
                <a:gd name="T29" fmla="*/ 0 h 1588"/>
                <a:gd name="T30" fmla="*/ 0 w 1588"/>
                <a:gd name="T31" fmla="*/ 0 h 1588"/>
                <a:gd name="T32" fmla="*/ 0 w 1588"/>
                <a:gd name="T33" fmla="*/ 0 h 1588"/>
                <a:gd name="T34" fmla="*/ 0 w 1588"/>
                <a:gd name="T35" fmla="*/ 0 h 1588"/>
                <a:gd name="T36" fmla="*/ 0 w 1588"/>
                <a:gd name="T37" fmla="*/ 0 h 1588"/>
                <a:gd name="T38" fmla="*/ 0 w 1588"/>
                <a:gd name="T39" fmla="*/ 0 h 1588"/>
                <a:gd name="T40" fmla="*/ 0 w 1588"/>
                <a:gd name="T41" fmla="*/ 0 h 1588"/>
                <a:gd name="T42" fmla="*/ 0 w 1588"/>
                <a:gd name="T43" fmla="*/ 0 h 1588"/>
                <a:gd name="T44" fmla="*/ 0 w 1588"/>
                <a:gd name="T45" fmla="*/ 0 h 1588"/>
                <a:gd name="T46" fmla="*/ 0 w 1588"/>
                <a:gd name="T47" fmla="*/ 0 h 1588"/>
                <a:gd name="T48" fmla="*/ 0 w 1588"/>
                <a:gd name="T49" fmla="*/ 0 h 1588"/>
                <a:gd name="T50" fmla="*/ 0 w 1588"/>
                <a:gd name="T51" fmla="*/ 0 h 1588"/>
                <a:gd name="T52" fmla="*/ 0 w 1588"/>
                <a:gd name="T53" fmla="*/ 0 h 1588"/>
                <a:gd name="T54" fmla="*/ 0 w 1588"/>
                <a:gd name="T55" fmla="*/ 0 h 1588"/>
                <a:gd name="T56" fmla="*/ 0 w 1588"/>
                <a:gd name="T57" fmla="*/ 0 h 158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588" h="1588">
                  <a:moveTo>
                    <a:pt x="0" y="0"/>
                  </a:moveTo>
                  <a:lnTo>
                    <a:pt x="0" y="0"/>
                  </a:lnTo>
                  <a:close/>
                  <a:moveTo>
                    <a:pt x="0" y="0"/>
                  </a:move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1321" name="Rectangle 21"/>
            <p:cNvSpPr>
              <a:spLocks noChangeArrowheads="1"/>
            </p:cNvSpPr>
            <p:nvPr/>
          </p:nvSpPr>
          <p:spPr bwMode="auto">
            <a:xfrm>
              <a:off x="5040768" y="5931624"/>
              <a:ext cx="44450" cy="396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600"/>
                </a:spcBef>
                <a:buChar char="•"/>
                <a:defRPr sz="2400">
                  <a:solidFill>
                    <a:srgbClr val="000000"/>
                  </a:solidFill>
                  <a:latin typeface="Tahoma" pitchFamily="34" charset="0"/>
                  <a:ea typeface="MS Gothic" pitchFamily="49" charset="-128"/>
                </a:defRPr>
              </a:lvl1pPr>
              <a:lvl2pPr marL="742950" indent="-285750" eaLnBrk="0" hangingPunct="0">
                <a:spcBef>
                  <a:spcPts val="600"/>
                </a:spcBef>
                <a:buChar char="–"/>
                <a:defRPr sz="2400">
                  <a:solidFill>
                    <a:srgbClr val="000000"/>
                  </a:solidFill>
                  <a:latin typeface="Tahoma" pitchFamily="34" charset="0"/>
                  <a:ea typeface="MS Gothic" pitchFamily="49" charset="-128"/>
                </a:defRPr>
              </a:lvl2pPr>
              <a:lvl3pPr marL="1143000" indent="-228600" eaLnBrk="0" hangingPunct="0">
                <a:spcBef>
                  <a:spcPts val="500"/>
                </a:spcBef>
                <a:buChar char="•"/>
                <a:defRPr sz="2000">
                  <a:solidFill>
                    <a:srgbClr val="000000"/>
                  </a:solidFill>
                  <a:latin typeface="Tahoma" pitchFamily="34" charset="0"/>
                  <a:ea typeface="MS Gothic" pitchFamily="49" charset="-128"/>
                </a:defRPr>
              </a:lvl3pPr>
              <a:lvl4pPr marL="1600200" indent="-228600" eaLnBrk="0" hangingPunct="0">
                <a:spcBef>
                  <a:spcPts val="450"/>
                </a:spcBef>
                <a:buChar char="–"/>
                <a:defRPr>
                  <a:solidFill>
                    <a:srgbClr val="000000"/>
                  </a:solidFill>
                  <a:latin typeface="Tahoma" pitchFamily="34" charset="0"/>
                  <a:ea typeface="MS Gothic" pitchFamily="49" charset="-128"/>
                </a:defRPr>
              </a:lvl4pPr>
              <a:lvl5pPr marL="2057400" indent="-228600" eaLnBrk="0" hangingPunct="0">
                <a:spcBef>
                  <a:spcPts val="450"/>
                </a:spcBef>
                <a:buChar char="»"/>
                <a:defRPr>
                  <a:solidFill>
                    <a:srgbClr val="000000"/>
                  </a:solidFill>
                  <a:latin typeface="Tahoma" pitchFamily="34" charset="0"/>
                  <a:ea typeface="MS Gothic" pitchFamily="49" charset="-128"/>
                </a:defRPr>
              </a:lvl5pPr>
              <a:lvl6pPr marL="25146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6pPr>
              <a:lvl7pPr marL="29718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7pPr>
              <a:lvl8pPr marL="34290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8pPr>
              <a:lvl9pPr marL="38862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9pPr>
            </a:lstStyle>
            <a:p>
              <a:pPr eaLnBrk="1" hangingPunct="1">
                <a:spcBef>
                  <a:spcPct val="0"/>
                </a:spcBef>
                <a:buFont typeface="Tahoma" pitchFamily="34" charset="0"/>
                <a:buNone/>
              </a:pPr>
              <a:endParaRPr lang="de-DE" altLang="de-DE">
                <a:solidFill>
                  <a:schemeClr val="bg1"/>
                </a:solidFill>
              </a:endParaRPr>
            </a:p>
          </p:txBody>
        </p:sp>
        <p:sp>
          <p:nvSpPr>
            <p:cNvPr id="11322" name="Rectangle 73"/>
            <p:cNvSpPr>
              <a:spLocks noChangeArrowheads="1"/>
            </p:cNvSpPr>
            <p:nvPr/>
          </p:nvSpPr>
          <p:spPr bwMode="auto">
            <a:xfrm>
              <a:off x="6139318" y="5796686"/>
              <a:ext cx="11113" cy="263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600"/>
                </a:spcBef>
                <a:buChar char="•"/>
                <a:defRPr sz="2400">
                  <a:solidFill>
                    <a:srgbClr val="000000"/>
                  </a:solidFill>
                  <a:latin typeface="Tahoma" pitchFamily="34" charset="0"/>
                  <a:ea typeface="MS Gothic" pitchFamily="49" charset="-128"/>
                </a:defRPr>
              </a:lvl1pPr>
              <a:lvl2pPr marL="742950" indent="-285750" eaLnBrk="0" hangingPunct="0">
                <a:spcBef>
                  <a:spcPts val="600"/>
                </a:spcBef>
                <a:buChar char="–"/>
                <a:defRPr sz="2400">
                  <a:solidFill>
                    <a:srgbClr val="000000"/>
                  </a:solidFill>
                  <a:latin typeface="Tahoma" pitchFamily="34" charset="0"/>
                  <a:ea typeface="MS Gothic" pitchFamily="49" charset="-128"/>
                </a:defRPr>
              </a:lvl2pPr>
              <a:lvl3pPr marL="1143000" indent="-228600" eaLnBrk="0" hangingPunct="0">
                <a:spcBef>
                  <a:spcPts val="500"/>
                </a:spcBef>
                <a:buChar char="•"/>
                <a:defRPr sz="2000">
                  <a:solidFill>
                    <a:srgbClr val="000000"/>
                  </a:solidFill>
                  <a:latin typeface="Tahoma" pitchFamily="34" charset="0"/>
                  <a:ea typeface="MS Gothic" pitchFamily="49" charset="-128"/>
                </a:defRPr>
              </a:lvl3pPr>
              <a:lvl4pPr marL="1600200" indent="-228600" eaLnBrk="0" hangingPunct="0">
                <a:spcBef>
                  <a:spcPts val="450"/>
                </a:spcBef>
                <a:buChar char="–"/>
                <a:defRPr>
                  <a:solidFill>
                    <a:srgbClr val="000000"/>
                  </a:solidFill>
                  <a:latin typeface="Tahoma" pitchFamily="34" charset="0"/>
                  <a:ea typeface="MS Gothic" pitchFamily="49" charset="-128"/>
                </a:defRPr>
              </a:lvl4pPr>
              <a:lvl5pPr marL="2057400" indent="-228600" eaLnBrk="0" hangingPunct="0">
                <a:spcBef>
                  <a:spcPts val="450"/>
                </a:spcBef>
                <a:buChar char="»"/>
                <a:defRPr>
                  <a:solidFill>
                    <a:srgbClr val="000000"/>
                  </a:solidFill>
                  <a:latin typeface="Tahoma" pitchFamily="34" charset="0"/>
                  <a:ea typeface="MS Gothic" pitchFamily="49" charset="-128"/>
                </a:defRPr>
              </a:lvl5pPr>
              <a:lvl6pPr marL="25146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6pPr>
              <a:lvl7pPr marL="29718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7pPr>
              <a:lvl8pPr marL="34290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8pPr>
              <a:lvl9pPr marL="38862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9pPr>
            </a:lstStyle>
            <a:p>
              <a:pPr eaLnBrk="1" hangingPunct="1">
                <a:spcBef>
                  <a:spcPct val="0"/>
                </a:spcBef>
                <a:buFont typeface="Tahoma" pitchFamily="34" charset="0"/>
                <a:buNone/>
              </a:pPr>
              <a:endParaRPr lang="de-DE" altLang="de-DE">
                <a:solidFill>
                  <a:schemeClr val="bg1"/>
                </a:solidFill>
              </a:endParaRPr>
            </a:p>
          </p:txBody>
        </p:sp>
        <p:sp>
          <p:nvSpPr>
            <p:cNvPr id="11323" name="Freeform 77"/>
            <p:cNvSpPr>
              <a:spLocks noEditPoints="1"/>
            </p:cNvSpPr>
            <p:nvPr/>
          </p:nvSpPr>
          <p:spPr bwMode="auto">
            <a:xfrm>
              <a:off x="5034418" y="5839549"/>
              <a:ext cx="1588" cy="1587"/>
            </a:xfrm>
            <a:custGeom>
              <a:avLst/>
              <a:gdLst>
                <a:gd name="T0" fmla="*/ 0 w 1"/>
                <a:gd name="T1" fmla="*/ 2147483647 h 1"/>
                <a:gd name="T2" fmla="*/ 2147483647 w 1"/>
                <a:gd name="T3" fmla="*/ 2147483647 h 1"/>
                <a:gd name="T4" fmla="*/ 2147483647 w 1"/>
                <a:gd name="T5" fmla="*/ 2147483647 h 1"/>
                <a:gd name="T6" fmla="*/ 2147483647 w 1"/>
                <a:gd name="T7" fmla="*/ 0 h 1"/>
                <a:gd name="T8" fmla="*/ 2147483647 w 1"/>
                <a:gd name="T9" fmla="*/ 0 h 1"/>
                <a:gd name="T10" fmla="*/ 2147483647 w 1"/>
                <a:gd name="T11" fmla="*/ 0 h 1"/>
                <a:gd name="T12" fmla="*/ 2147483647 w 1"/>
                <a:gd name="T13" fmla="*/ 2147483647 h 1"/>
                <a:gd name="T14" fmla="*/ 2147483647 w 1"/>
                <a:gd name="T15" fmla="*/ 2147483647 h 1"/>
                <a:gd name="T16" fmla="*/ 2147483647 w 1"/>
                <a:gd name="T17" fmla="*/ 2147483647 h 1"/>
                <a:gd name="T18" fmla="*/ 2147483647 w 1"/>
                <a:gd name="T19" fmla="*/ 0 h 1"/>
                <a:gd name="T20" fmla="*/ 2147483647 w 1"/>
                <a:gd name="T21" fmla="*/ 0 h 1"/>
                <a:gd name="T22" fmla="*/ 0 w 1"/>
                <a:gd name="T23" fmla="*/ 0 h 1"/>
                <a:gd name="T24" fmla="*/ 0 w 1"/>
                <a:gd name="T25" fmla="*/ 0 h 1"/>
                <a:gd name="T26" fmla="*/ 0 w 1"/>
                <a:gd name="T27" fmla="*/ 2147483647 h 1"/>
                <a:gd name="T28" fmla="*/ 0 w 1"/>
                <a:gd name="T29" fmla="*/ 2147483647 h 1"/>
                <a:gd name="T30" fmla="*/ 0 w 1"/>
                <a:gd name="T31" fmla="*/ 2147483647 h 1"/>
                <a:gd name="T32" fmla="*/ 0 w 1"/>
                <a:gd name="T33" fmla="*/ 0 h 1"/>
                <a:gd name="T34" fmla="*/ 0 w 1"/>
                <a:gd name="T35" fmla="*/ 0 h 1"/>
                <a:gd name="T36" fmla="*/ 0 w 1"/>
                <a:gd name="T37" fmla="*/ 0 h 1"/>
                <a:gd name="T38" fmla="*/ 0 w 1"/>
                <a:gd name="T39" fmla="*/ 2147483647 h 1"/>
                <a:gd name="T40" fmla="*/ 0 w 1"/>
                <a:gd name="T41" fmla="*/ 2147483647 h 1"/>
                <a:gd name="T42" fmla="*/ 0 w 1"/>
                <a:gd name="T43" fmla="*/ 2147483647 h 1"/>
                <a:gd name="T44" fmla="*/ 0 w 1"/>
                <a:gd name="T45" fmla="*/ 2147483647 h 1"/>
                <a:gd name="T46" fmla="*/ 0 w 1"/>
                <a:gd name="T47" fmla="*/ 2147483647 h 1"/>
                <a:gd name="T48" fmla="*/ 0 w 1"/>
                <a:gd name="T49" fmla="*/ 2147483647 h 1"/>
                <a:gd name="T50" fmla="*/ 0 w 1"/>
                <a:gd name="T51" fmla="*/ 2147483647 h 1"/>
                <a:gd name="T52" fmla="*/ 0 w 1"/>
                <a:gd name="T53" fmla="*/ 0 h 1"/>
                <a:gd name="T54" fmla="*/ 0 w 1"/>
                <a:gd name="T55" fmla="*/ 0 h 1"/>
                <a:gd name="T56" fmla="*/ 0 w 1"/>
                <a:gd name="T57" fmla="*/ 0 h 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 h="1">
                  <a:moveTo>
                    <a:pt x="0" y="1"/>
                  </a:moveTo>
                  <a:lnTo>
                    <a:pt x="1" y="1"/>
                  </a:lnTo>
                  <a:lnTo>
                    <a:pt x="1" y="0"/>
                  </a:lnTo>
                  <a:lnTo>
                    <a:pt x="1" y="1"/>
                  </a:lnTo>
                  <a:lnTo>
                    <a:pt x="1" y="0"/>
                  </a:lnTo>
                  <a:lnTo>
                    <a:pt x="0" y="0"/>
                  </a:lnTo>
                  <a:lnTo>
                    <a:pt x="0" y="1"/>
                  </a:lnTo>
                  <a:lnTo>
                    <a:pt x="0" y="0"/>
                  </a:lnTo>
                  <a:lnTo>
                    <a:pt x="0" y="1"/>
                  </a:lnTo>
                  <a:close/>
                  <a:moveTo>
                    <a:pt x="0" y="0"/>
                  </a:move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1324" name="Freeform 78"/>
            <p:cNvSpPr>
              <a:spLocks noEditPoints="1"/>
            </p:cNvSpPr>
            <p:nvPr/>
          </p:nvSpPr>
          <p:spPr bwMode="auto">
            <a:xfrm>
              <a:off x="5034418" y="5839549"/>
              <a:ext cx="1588" cy="1587"/>
            </a:xfrm>
            <a:custGeom>
              <a:avLst/>
              <a:gdLst>
                <a:gd name="T0" fmla="*/ 0 w 1"/>
                <a:gd name="T1" fmla="*/ 2147483647 h 1"/>
                <a:gd name="T2" fmla="*/ 2147483647 w 1"/>
                <a:gd name="T3" fmla="*/ 2147483647 h 1"/>
                <a:gd name="T4" fmla="*/ 2147483647 w 1"/>
                <a:gd name="T5" fmla="*/ 2147483647 h 1"/>
                <a:gd name="T6" fmla="*/ 2147483647 w 1"/>
                <a:gd name="T7" fmla="*/ 0 h 1"/>
                <a:gd name="T8" fmla="*/ 2147483647 w 1"/>
                <a:gd name="T9" fmla="*/ 0 h 1"/>
                <a:gd name="T10" fmla="*/ 2147483647 w 1"/>
                <a:gd name="T11" fmla="*/ 0 h 1"/>
                <a:gd name="T12" fmla="*/ 2147483647 w 1"/>
                <a:gd name="T13" fmla="*/ 2147483647 h 1"/>
                <a:gd name="T14" fmla="*/ 2147483647 w 1"/>
                <a:gd name="T15" fmla="*/ 2147483647 h 1"/>
                <a:gd name="T16" fmla="*/ 2147483647 w 1"/>
                <a:gd name="T17" fmla="*/ 2147483647 h 1"/>
                <a:gd name="T18" fmla="*/ 2147483647 w 1"/>
                <a:gd name="T19" fmla="*/ 0 h 1"/>
                <a:gd name="T20" fmla="*/ 2147483647 w 1"/>
                <a:gd name="T21" fmla="*/ 0 h 1"/>
                <a:gd name="T22" fmla="*/ 0 w 1"/>
                <a:gd name="T23" fmla="*/ 0 h 1"/>
                <a:gd name="T24" fmla="*/ 0 w 1"/>
                <a:gd name="T25" fmla="*/ 0 h 1"/>
                <a:gd name="T26" fmla="*/ 0 w 1"/>
                <a:gd name="T27" fmla="*/ 2147483647 h 1"/>
                <a:gd name="T28" fmla="*/ 0 w 1"/>
                <a:gd name="T29" fmla="*/ 2147483647 h 1"/>
                <a:gd name="T30" fmla="*/ 0 w 1"/>
                <a:gd name="T31" fmla="*/ 2147483647 h 1"/>
                <a:gd name="T32" fmla="*/ 0 w 1"/>
                <a:gd name="T33" fmla="*/ 0 h 1"/>
                <a:gd name="T34" fmla="*/ 0 w 1"/>
                <a:gd name="T35" fmla="*/ 0 h 1"/>
                <a:gd name="T36" fmla="*/ 0 w 1"/>
                <a:gd name="T37" fmla="*/ 0 h 1"/>
                <a:gd name="T38" fmla="*/ 0 w 1"/>
                <a:gd name="T39" fmla="*/ 2147483647 h 1"/>
                <a:gd name="T40" fmla="*/ 0 w 1"/>
                <a:gd name="T41" fmla="*/ 2147483647 h 1"/>
                <a:gd name="T42" fmla="*/ 0 w 1"/>
                <a:gd name="T43" fmla="*/ 2147483647 h 1"/>
                <a:gd name="T44" fmla="*/ 0 w 1"/>
                <a:gd name="T45" fmla="*/ 2147483647 h 1"/>
                <a:gd name="T46" fmla="*/ 0 w 1"/>
                <a:gd name="T47" fmla="*/ 2147483647 h 1"/>
                <a:gd name="T48" fmla="*/ 0 w 1"/>
                <a:gd name="T49" fmla="*/ 2147483647 h 1"/>
                <a:gd name="T50" fmla="*/ 0 w 1"/>
                <a:gd name="T51" fmla="*/ 2147483647 h 1"/>
                <a:gd name="T52" fmla="*/ 0 w 1"/>
                <a:gd name="T53" fmla="*/ 0 h 1"/>
                <a:gd name="T54" fmla="*/ 0 w 1"/>
                <a:gd name="T55" fmla="*/ 0 h 1"/>
                <a:gd name="T56" fmla="*/ 0 w 1"/>
                <a:gd name="T57" fmla="*/ 0 h 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 h="1">
                  <a:moveTo>
                    <a:pt x="0" y="1"/>
                  </a:moveTo>
                  <a:lnTo>
                    <a:pt x="1" y="1"/>
                  </a:lnTo>
                  <a:lnTo>
                    <a:pt x="1" y="0"/>
                  </a:lnTo>
                  <a:lnTo>
                    <a:pt x="1" y="1"/>
                  </a:lnTo>
                  <a:lnTo>
                    <a:pt x="1" y="0"/>
                  </a:lnTo>
                  <a:lnTo>
                    <a:pt x="0" y="0"/>
                  </a:lnTo>
                  <a:lnTo>
                    <a:pt x="0" y="1"/>
                  </a:lnTo>
                  <a:lnTo>
                    <a:pt x="0" y="0"/>
                  </a:lnTo>
                  <a:lnTo>
                    <a:pt x="0" y="1"/>
                  </a:lnTo>
                  <a:close/>
                  <a:moveTo>
                    <a:pt x="0" y="0"/>
                  </a:move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1325" name="Freeform 79"/>
            <p:cNvSpPr>
              <a:spLocks noEditPoints="1"/>
            </p:cNvSpPr>
            <p:nvPr/>
          </p:nvSpPr>
          <p:spPr bwMode="auto">
            <a:xfrm>
              <a:off x="5034418" y="5839549"/>
              <a:ext cx="1588" cy="1587"/>
            </a:xfrm>
            <a:custGeom>
              <a:avLst/>
              <a:gdLst>
                <a:gd name="T0" fmla="*/ 0 w 1"/>
                <a:gd name="T1" fmla="*/ 2147483647 h 1"/>
                <a:gd name="T2" fmla="*/ 2147483647 w 1"/>
                <a:gd name="T3" fmla="*/ 2147483647 h 1"/>
                <a:gd name="T4" fmla="*/ 2147483647 w 1"/>
                <a:gd name="T5" fmla="*/ 2147483647 h 1"/>
                <a:gd name="T6" fmla="*/ 2147483647 w 1"/>
                <a:gd name="T7" fmla="*/ 0 h 1"/>
                <a:gd name="T8" fmla="*/ 2147483647 w 1"/>
                <a:gd name="T9" fmla="*/ 0 h 1"/>
                <a:gd name="T10" fmla="*/ 2147483647 w 1"/>
                <a:gd name="T11" fmla="*/ 0 h 1"/>
                <a:gd name="T12" fmla="*/ 2147483647 w 1"/>
                <a:gd name="T13" fmla="*/ 2147483647 h 1"/>
                <a:gd name="T14" fmla="*/ 2147483647 w 1"/>
                <a:gd name="T15" fmla="*/ 2147483647 h 1"/>
                <a:gd name="T16" fmla="*/ 2147483647 w 1"/>
                <a:gd name="T17" fmla="*/ 2147483647 h 1"/>
                <a:gd name="T18" fmla="*/ 2147483647 w 1"/>
                <a:gd name="T19" fmla="*/ 0 h 1"/>
                <a:gd name="T20" fmla="*/ 2147483647 w 1"/>
                <a:gd name="T21" fmla="*/ 0 h 1"/>
                <a:gd name="T22" fmla="*/ 0 w 1"/>
                <a:gd name="T23" fmla="*/ 0 h 1"/>
                <a:gd name="T24" fmla="*/ 0 w 1"/>
                <a:gd name="T25" fmla="*/ 0 h 1"/>
                <a:gd name="T26" fmla="*/ 0 w 1"/>
                <a:gd name="T27" fmla="*/ 2147483647 h 1"/>
                <a:gd name="T28" fmla="*/ 0 w 1"/>
                <a:gd name="T29" fmla="*/ 2147483647 h 1"/>
                <a:gd name="T30" fmla="*/ 0 w 1"/>
                <a:gd name="T31" fmla="*/ 2147483647 h 1"/>
                <a:gd name="T32" fmla="*/ 0 w 1"/>
                <a:gd name="T33" fmla="*/ 0 h 1"/>
                <a:gd name="T34" fmla="*/ 0 w 1"/>
                <a:gd name="T35" fmla="*/ 0 h 1"/>
                <a:gd name="T36" fmla="*/ 0 w 1"/>
                <a:gd name="T37" fmla="*/ 0 h 1"/>
                <a:gd name="T38" fmla="*/ 0 w 1"/>
                <a:gd name="T39" fmla="*/ 2147483647 h 1"/>
                <a:gd name="T40" fmla="*/ 0 w 1"/>
                <a:gd name="T41" fmla="*/ 2147483647 h 1"/>
                <a:gd name="T42" fmla="*/ 0 w 1"/>
                <a:gd name="T43" fmla="*/ 2147483647 h 1"/>
                <a:gd name="T44" fmla="*/ 0 w 1"/>
                <a:gd name="T45" fmla="*/ 2147483647 h 1"/>
                <a:gd name="T46" fmla="*/ 0 w 1"/>
                <a:gd name="T47" fmla="*/ 2147483647 h 1"/>
                <a:gd name="T48" fmla="*/ 0 w 1"/>
                <a:gd name="T49" fmla="*/ 2147483647 h 1"/>
                <a:gd name="T50" fmla="*/ 0 w 1"/>
                <a:gd name="T51" fmla="*/ 2147483647 h 1"/>
                <a:gd name="T52" fmla="*/ 0 w 1"/>
                <a:gd name="T53" fmla="*/ 0 h 1"/>
                <a:gd name="T54" fmla="*/ 0 w 1"/>
                <a:gd name="T55" fmla="*/ 0 h 1"/>
                <a:gd name="T56" fmla="*/ 0 w 1"/>
                <a:gd name="T57" fmla="*/ 0 h 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 h="1">
                  <a:moveTo>
                    <a:pt x="0" y="1"/>
                  </a:moveTo>
                  <a:lnTo>
                    <a:pt x="1" y="1"/>
                  </a:lnTo>
                  <a:lnTo>
                    <a:pt x="1" y="0"/>
                  </a:lnTo>
                  <a:lnTo>
                    <a:pt x="1" y="1"/>
                  </a:lnTo>
                  <a:lnTo>
                    <a:pt x="1" y="0"/>
                  </a:lnTo>
                  <a:lnTo>
                    <a:pt x="0" y="0"/>
                  </a:lnTo>
                  <a:lnTo>
                    <a:pt x="0" y="1"/>
                  </a:lnTo>
                  <a:lnTo>
                    <a:pt x="0" y="0"/>
                  </a:lnTo>
                  <a:lnTo>
                    <a:pt x="0" y="1"/>
                  </a:lnTo>
                  <a:close/>
                  <a:moveTo>
                    <a:pt x="0" y="0"/>
                  </a:move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1326" name="Rectangle 80"/>
            <p:cNvSpPr>
              <a:spLocks noChangeArrowheads="1"/>
            </p:cNvSpPr>
            <p:nvPr/>
          </p:nvSpPr>
          <p:spPr bwMode="auto">
            <a:xfrm>
              <a:off x="5015368" y="5820499"/>
              <a:ext cx="39688" cy="412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600"/>
                </a:spcBef>
                <a:buChar char="•"/>
                <a:defRPr sz="2400">
                  <a:solidFill>
                    <a:srgbClr val="000000"/>
                  </a:solidFill>
                  <a:latin typeface="Tahoma" pitchFamily="34" charset="0"/>
                  <a:ea typeface="MS Gothic" pitchFamily="49" charset="-128"/>
                </a:defRPr>
              </a:lvl1pPr>
              <a:lvl2pPr marL="742950" indent="-285750" eaLnBrk="0" hangingPunct="0">
                <a:spcBef>
                  <a:spcPts val="600"/>
                </a:spcBef>
                <a:buChar char="–"/>
                <a:defRPr sz="2400">
                  <a:solidFill>
                    <a:srgbClr val="000000"/>
                  </a:solidFill>
                  <a:latin typeface="Tahoma" pitchFamily="34" charset="0"/>
                  <a:ea typeface="MS Gothic" pitchFamily="49" charset="-128"/>
                </a:defRPr>
              </a:lvl2pPr>
              <a:lvl3pPr marL="1143000" indent="-228600" eaLnBrk="0" hangingPunct="0">
                <a:spcBef>
                  <a:spcPts val="500"/>
                </a:spcBef>
                <a:buChar char="•"/>
                <a:defRPr sz="2000">
                  <a:solidFill>
                    <a:srgbClr val="000000"/>
                  </a:solidFill>
                  <a:latin typeface="Tahoma" pitchFamily="34" charset="0"/>
                  <a:ea typeface="MS Gothic" pitchFamily="49" charset="-128"/>
                </a:defRPr>
              </a:lvl3pPr>
              <a:lvl4pPr marL="1600200" indent="-228600" eaLnBrk="0" hangingPunct="0">
                <a:spcBef>
                  <a:spcPts val="450"/>
                </a:spcBef>
                <a:buChar char="–"/>
                <a:defRPr>
                  <a:solidFill>
                    <a:srgbClr val="000000"/>
                  </a:solidFill>
                  <a:latin typeface="Tahoma" pitchFamily="34" charset="0"/>
                  <a:ea typeface="MS Gothic" pitchFamily="49" charset="-128"/>
                </a:defRPr>
              </a:lvl4pPr>
              <a:lvl5pPr marL="2057400" indent="-228600" eaLnBrk="0" hangingPunct="0">
                <a:spcBef>
                  <a:spcPts val="450"/>
                </a:spcBef>
                <a:buChar char="»"/>
                <a:defRPr>
                  <a:solidFill>
                    <a:srgbClr val="000000"/>
                  </a:solidFill>
                  <a:latin typeface="Tahoma" pitchFamily="34" charset="0"/>
                  <a:ea typeface="MS Gothic" pitchFamily="49" charset="-128"/>
                </a:defRPr>
              </a:lvl5pPr>
              <a:lvl6pPr marL="25146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6pPr>
              <a:lvl7pPr marL="29718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7pPr>
              <a:lvl8pPr marL="34290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8pPr>
              <a:lvl9pPr marL="38862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9pPr>
            </a:lstStyle>
            <a:p>
              <a:pPr eaLnBrk="1" hangingPunct="1">
                <a:spcBef>
                  <a:spcPct val="0"/>
                </a:spcBef>
                <a:buFont typeface="Tahoma" pitchFamily="34" charset="0"/>
                <a:buNone/>
              </a:pPr>
              <a:endParaRPr lang="de-DE" altLang="de-DE">
                <a:solidFill>
                  <a:schemeClr val="bg1"/>
                </a:solidFill>
              </a:endParaRPr>
            </a:p>
          </p:txBody>
        </p:sp>
        <p:sp>
          <p:nvSpPr>
            <p:cNvPr id="11327" name="Rectangle 86"/>
            <p:cNvSpPr>
              <a:spLocks noChangeArrowheads="1"/>
            </p:cNvSpPr>
            <p:nvPr/>
          </p:nvSpPr>
          <p:spPr bwMode="auto">
            <a:xfrm>
              <a:off x="6099631" y="5690324"/>
              <a:ext cx="11112" cy="2540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600"/>
                </a:spcBef>
                <a:buChar char="•"/>
                <a:defRPr sz="2400">
                  <a:solidFill>
                    <a:srgbClr val="000000"/>
                  </a:solidFill>
                  <a:latin typeface="Tahoma" pitchFamily="34" charset="0"/>
                  <a:ea typeface="MS Gothic" pitchFamily="49" charset="-128"/>
                </a:defRPr>
              </a:lvl1pPr>
              <a:lvl2pPr marL="742950" indent="-285750" eaLnBrk="0" hangingPunct="0">
                <a:spcBef>
                  <a:spcPts val="600"/>
                </a:spcBef>
                <a:buChar char="–"/>
                <a:defRPr sz="2400">
                  <a:solidFill>
                    <a:srgbClr val="000000"/>
                  </a:solidFill>
                  <a:latin typeface="Tahoma" pitchFamily="34" charset="0"/>
                  <a:ea typeface="MS Gothic" pitchFamily="49" charset="-128"/>
                </a:defRPr>
              </a:lvl2pPr>
              <a:lvl3pPr marL="1143000" indent="-228600" eaLnBrk="0" hangingPunct="0">
                <a:spcBef>
                  <a:spcPts val="500"/>
                </a:spcBef>
                <a:buChar char="•"/>
                <a:defRPr sz="2000">
                  <a:solidFill>
                    <a:srgbClr val="000000"/>
                  </a:solidFill>
                  <a:latin typeface="Tahoma" pitchFamily="34" charset="0"/>
                  <a:ea typeface="MS Gothic" pitchFamily="49" charset="-128"/>
                </a:defRPr>
              </a:lvl3pPr>
              <a:lvl4pPr marL="1600200" indent="-228600" eaLnBrk="0" hangingPunct="0">
                <a:spcBef>
                  <a:spcPts val="450"/>
                </a:spcBef>
                <a:buChar char="–"/>
                <a:defRPr>
                  <a:solidFill>
                    <a:srgbClr val="000000"/>
                  </a:solidFill>
                  <a:latin typeface="Tahoma" pitchFamily="34" charset="0"/>
                  <a:ea typeface="MS Gothic" pitchFamily="49" charset="-128"/>
                </a:defRPr>
              </a:lvl4pPr>
              <a:lvl5pPr marL="2057400" indent="-228600" eaLnBrk="0" hangingPunct="0">
                <a:spcBef>
                  <a:spcPts val="450"/>
                </a:spcBef>
                <a:buChar char="»"/>
                <a:defRPr>
                  <a:solidFill>
                    <a:srgbClr val="000000"/>
                  </a:solidFill>
                  <a:latin typeface="Tahoma" pitchFamily="34" charset="0"/>
                  <a:ea typeface="MS Gothic" pitchFamily="49" charset="-128"/>
                </a:defRPr>
              </a:lvl5pPr>
              <a:lvl6pPr marL="25146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6pPr>
              <a:lvl7pPr marL="29718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7pPr>
              <a:lvl8pPr marL="34290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8pPr>
              <a:lvl9pPr marL="38862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9pPr>
            </a:lstStyle>
            <a:p>
              <a:pPr eaLnBrk="1" hangingPunct="1">
                <a:spcBef>
                  <a:spcPct val="0"/>
                </a:spcBef>
                <a:buFont typeface="Tahoma" pitchFamily="34" charset="0"/>
                <a:buNone/>
              </a:pPr>
              <a:endParaRPr lang="de-DE" altLang="de-DE">
                <a:solidFill>
                  <a:schemeClr val="bg1"/>
                </a:solidFill>
              </a:endParaRPr>
            </a:p>
          </p:txBody>
        </p:sp>
        <p:sp>
          <p:nvSpPr>
            <p:cNvPr id="11328" name="AutoShape 89"/>
            <p:cNvSpPr>
              <a:spLocks noChangeArrowheads="1"/>
            </p:cNvSpPr>
            <p:nvPr/>
          </p:nvSpPr>
          <p:spPr bwMode="auto">
            <a:xfrm>
              <a:off x="5463043" y="5129936"/>
              <a:ext cx="452438" cy="638175"/>
            </a:xfrm>
            <a:prstGeom prst="leftRightArrow">
              <a:avLst>
                <a:gd name="adj1" fmla="val 50000"/>
                <a:gd name="adj2" fmla="val 20000"/>
              </a:avLst>
            </a:prstGeom>
            <a:solidFill>
              <a:srgbClr val="969696">
                <a:alpha val="50195"/>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ts val="600"/>
                </a:spcBef>
                <a:buChar char="•"/>
                <a:defRPr sz="2400">
                  <a:solidFill>
                    <a:srgbClr val="000000"/>
                  </a:solidFill>
                  <a:latin typeface="Tahoma" pitchFamily="34" charset="0"/>
                  <a:ea typeface="MS Gothic" pitchFamily="49" charset="-128"/>
                </a:defRPr>
              </a:lvl1pPr>
              <a:lvl2pPr marL="742950" indent="-285750" eaLnBrk="0" hangingPunct="0">
                <a:spcBef>
                  <a:spcPts val="600"/>
                </a:spcBef>
                <a:buChar char="–"/>
                <a:defRPr sz="2400">
                  <a:solidFill>
                    <a:srgbClr val="000000"/>
                  </a:solidFill>
                  <a:latin typeface="Tahoma" pitchFamily="34" charset="0"/>
                  <a:ea typeface="MS Gothic" pitchFamily="49" charset="-128"/>
                </a:defRPr>
              </a:lvl2pPr>
              <a:lvl3pPr marL="1143000" indent="-228600" eaLnBrk="0" hangingPunct="0">
                <a:spcBef>
                  <a:spcPts val="500"/>
                </a:spcBef>
                <a:buChar char="•"/>
                <a:defRPr sz="2000">
                  <a:solidFill>
                    <a:srgbClr val="000000"/>
                  </a:solidFill>
                  <a:latin typeface="Tahoma" pitchFamily="34" charset="0"/>
                  <a:ea typeface="MS Gothic" pitchFamily="49" charset="-128"/>
                </a:defRPr>
              </a:lvl3pPr>
              <a:lvl4pPr marL="1600200" indent="-228600" eaLnBrk="0" hangingPunct="0">
                <a:spcBef>
                  <a:spcPts val="450"/>
                </a:spcBef>
                <a:buChar char="–"/>
                <a:defRPr>
                  <a:solidFill>
                    <a:srgbClr val="000000"/>
                  </a:solidFill>
                  <a:latin typeface="Tahoma" pitchFamily="34" charset="0"/>
                  <a:ea typeface="MS Gothic" pitchFamily="49" charset="-128"/>
                </a:defRPr>
              </a:lvl4pPr>
              <a:lvl5pPr marL="2057400" indent="-228600" eaLnBrk="0" hangingPunct="0">
                <a:spcBef>
                  <a:spcPts val="450"/>
                </a:spcBef>
                <a:buChar char="»"/>
                <a:defRPr>
                  <a:solidFill>
                    <a:srgbClr val="000000"/>
                  </a:solidFill>
                  <a:latin typeface="Tahoma" pitchFamily="34" charset="0"/>
                  <a:ea typeface="MS Gothic" pitchFamily="49" charset="-128"/>
                </a:defRPr>
              </a:lvl5pPr>
              <a:lvl6pPr marL="25146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6pPr>
              <a:lvl7pPr marL="29718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7pPr>
              <a:lvl8pPr marL="34290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8pPr>
              <a:lvl9pPr marL="38862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9pPr>
            </a:lstStyle>
            <a:p>
              <a:pPr algn="ctr">
                <a:spcBef>
                  <a:spcPct val="0"/>
                </a:spcBef>
                <a:buClrTx/>
                <a:buSzTx/>
                <a:buFontTx/>
                <a:buNone/>
              </a:pPr>
              <a:endParaRPr lang="de-DE" altLang="de-DE" sz="1600">
                <a:solidFill>
                  <a:schemeClr val="tx1"/>
                </a:solidFill>
                <a:latin typeface="Times New Roman" pitchFamily="18" charset="0"/>
              </a:endParaRPr>
            </a:p>
          </p:txBody>
        </p:sp>
        <p:sp>
          <p:nvSpPr>
            <p:cNvPr id="11329" name="Rectangle 90"/>
            <p:cNvSpPr>
              <a:spLocks noChangeArrowheads="1"/>
            </p:cNvSpPr>
            <p:nvPr/>
          </p:nvSpPr>
          <p:spPr bwMode="auto">
            <a:xfrm rot="16200000" flipH="1">
              <a:off x="5212218" y="5290723"/>
              <a:ext cx="1079500" cy="148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ts val="600"/>
                </a:spcBef>
                <a:buChar char="•"/>
                <a:defRPr sz="2400">
                  <a:solidFill>
                    <a:srgbClr val="000000"/>
                  </a:solidFill>
                  <a:latin typeface="Tahoma" pitchFamily="34" charset="0"/>
                  <a:ea typeface="MS Gothic" pitchFamily="49" charset="-128"/>
                </a:defRPr>
              </a:lvl1pPr>
              <a:lvl2pPr marL="742950" indent="-285750" eaLnBrk="0" hangingPunct="0">
                <a:spcBef>
                  <a:spcPts val="600"/>
                </a:spcBef>
                <a:buChar char="–"/>
                <a:defRPr sz="2400">
                  <a:solidFill>
                    <a:srgbClr val="000000"/>
                  </a:solidFill>
                  <a:latin typeface="Tahoma" pitchFamily="34" charset="0"/>
                  <a:ea typeface="MS Gothic" pitchFamily="49" charset="-128"/>
                </a:defRPr>
              </a:lvl2pPr>
              <a:lvl3pPr marL="1143000" indent="-228600" eaLnBrk="0" hangingPunct="0">
                <a:spcBef>
                  <a:spcPts val="500"/>
                </a:spcBef>
                <a:buChar char="•"/>
                <a:defRPr sz="2000">
                  <a:solidFill>
                    <a:srgbClr val="000000"/>
                  </a:solidFill>
                  <a:latin typeface="Tahoma" pitchFamily="34" charset="0"/>
                  <a:ea typeface="MS Gothic" pitchFamily="49" charset="-128"/>
                </a:defRPr>
              </a:lvl3pPr>
              <a:lvl4pPr marL="1600200" indent="-228600" eaLnBrk="0" hangingPunct="0">
                <a:spcBef>
                  <a:spcPts val="450"/>
                </a:spcBef>
                <a:buChar char="–"/>
                <a:defRPr>
                  <a:solidFill>
                    <a:srgbClr val="000000"/>
                  </a:solidFill>
                  <a:latin typeface="Tahoma" pitchFamily="34" charset="0"/>
                  <a:ea typeface="MS Gothic" pitchFamily="49" charset="-128"/>
                </a:defRPr>
              </a:lvl4pPr>
              <a:lvl5pPr marL="2057400" indent="-228600" eaLnBrk="0" hangingPunct="0">
                <a:spcBef>
                  <a:spcPts val="450"/>
                </a:spcBef>
                <a:buChar char="»"/>
                <a:defRPr>
                  <a:solidFill>
                    <a:srgbClr val="000000"/>
                  </a:solidFill>
                  <a:latin typeface="Tahoma" pitchFamily="34" charset="0"/>
                  <a:ea typeface="MS Gothic" pitchFamily="49" charset="-128"/>
                </a:defRPr>
              </a:lvl5pPr>
              <a:lvl6pPr marL="25146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6pPr>
              <a:lvl7pPr marL="29718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7pPr>
              <a:lvl8pPr marL="34290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8pPr>
              <a:lvl9pPr marL="38862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9pPr>
            </a:lstStyle>
            <a:p>
              <a:pPr>
                <a:spcBef>
                  <a:spcPct val="0"/>
                </a:spcBef>
                <a:buClrTx/>
                <a:buSzTx/>
                <a:buFontTx/>
                <a:buNone/>
              </a:pPr>
              <a:endParaRPr lang="de-DE" altLang="de-DE" sz="1600">
                <a:solidFill>
                  <a:schemeClr val="tx1"/>
                </a:solidFill>
                <a:latin typeface="Times New Roman" pitchFamily="18" charset="0"/>
              </a:endParaRPr>
            </a:p>
          </p:txBody>
        </p:sp>
      </p:grpSp>
      <p:sp>
        <p:nvSpPr>
          <p:cNvPr id="11299" name="Rechteck 92"/>
          <p:cNvSpPr>
            <a:spLocks noChangeArrowheads="1"/>
          </p:cNvSpPr>
          <p:nvPr/>
        </p:nvSpPr>
        <p:spPr bwMode="auto">
          <a:xfrm>
            <a:off x="4289104" y="4933856"/>
            <a:ext cx="2133599" cy="872766"/>
          </a:xfrm>
          <a:prstGeom prst="rect">
            <a:avLst/>
          </a:prstGeom>
          <a:solidFill>
            <a:srgbClr val="00B8FF">
              <a:alpha val="50195"/>
            </a:srgbClr>
          </a:solidFill>
          <a:ln w="9525" algn="ctr">
            <a:solidFill>
              <a:schemeClr val="tx1"/>
            </a:solidFill>
            <a:round/>
            <a:headEnd/>
            <a:tailEnd/>
          </a:ln>
        </p:spPr>
        <p:txBody>
          <a:bodyPr/>
          <a:lstStyle>
            <a:lvl1pPr eaLnBrk="0" hangingPunct="0">
              <a:spcBef>
                <a:spcPts val="600"/>
              </a:spcBef>
              <a:buChar char="•"/>
              <a:defRPr sz="2400">
                <a:solidFill>
                  <a:srgbClr val="000000"/>
                </a:solidFill>
                <a:latin typeface="Tahoma" pitchFamily="34" charset="0"/>
                <a:ea typeface="MS Gothic" pitchFamily="49" charset="-128"/>
              </a:defRPr>
            </a:lvl1pPr>
            <a:lvl2pPr marL="742950" indent="-285750" eaLnBrk="0" hangingPunct="0">
              <a:spcBef>
                <a:spcPts val="600"/>
              </a:spcBef>
              <a:buChar char="–"/>
              <a:defRPr sz="2400">
                <a:solidFill>
                  <a:srgbClr val="000000"/>
                </a:solidFill>
                <a:latin typeface="Tahoma" pitchFamily="34" charset="0"/>
                <a:ea typeface="MS Gothic" pitchFamily="49" charset="-128"/>
              </a:defRPr>
            </a:lvl2pPr>
            <a:lvl3pPr marL="1143000" indent="-228600" eaLnBrk="0" hangingPunct="0">
              <a:spcBef>
                <a:spcPts val="500"/>
              </a:spcBef>
              <a:buChar char="•"/>
              <a:defRPr sz="2000">
                <a:solidFill>
                  <a:srgbClr val="000000"/>
                </a:solidFill>
                <a:latin typeface="Tahoma" pitchFamily="34" charset="0"/>
                <a:ea typeface="MS Gothic" pitchFamily="49" charset="-128"/>
              </a:defRPr>
            </a:lvl3pPr>
            <a:lvl4pPr marL="1600200" indent="-228600" eaLnBrk="0" hangingPunct="0">
              <a:spcBef>
                <a:spcPts val="450"/>
              </a:spcBef>
              <a:buChar char="–"/>
              <a:defRPr>
                <a:solidFill>
                  <a:srgbClr val="000000"/>
                </a:solidFill>
                <a:latin typeface="Tahoma" pitchFamily="34" charset="0"/>
                <a:ea typeface="MS Gothic" pitchFamily="49" charset="-128"/>
              </a:defRPr>
            </a:lvl4pPr>
            <a:lvl5pPr marL="2057400" indent="-228600" eaLnBrk="0" hangingPunct="0">
              <a:spcBef>
                <a:spcPts val="450"/>
              </a:spcBef>
              <a:buChar char="»"/>
              <a:defRPr>
                <a:solidFill>
                  <a:srgbClr val="000000"/>
                </a:solidFill>
                <a:latin typeface="Tahoma" pitchFamily="34" charset="0"/>
                <a:ea typeface="MS Gothic" pitchFamily="49" charset="-128"/>
              </a:defRPr>
            </a:lvl5pPr>
            <a:lvl6pPr marL="25146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6pPr>
            <a:lvl7pPr marL="29718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7pPr>
            <a:lvl8pPr marL="34290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8pPr>
            <a:lvl9pPr marL="38862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9pPr>
          </a:lstStyle>
          <a:p>
            <a:pPr eaLnBrk="1" hangingPunct="1">
              <a:spcBef>
                <a:spcPct val="0"/>
              </a:spcBef>
              <a:buFont typeface="Tahoma" pitchFamily="34" charset="0"/>
              <a:buNone/>
            </a:pPr>
            <a:endParaRPr lang="de-DE" altLang="de-DE">
              <a:solidFill>
                <a:schemeClr val="bg1"/>
              </a:solidFill>
            </a:endParaRPr>
          </a:p>
        </p:txBody>
      </p:sp>
      <p:sp>
        <p:nvSpPr>
          <p:cNvPr id="11300" name="Rectangle 91"/>
          <p:cNvSpPr>
            <a:spLocks noChangeArrowheads="1"/>
          </p:cNvSpPr>
          <p:nvPr/>
        </p:nvSpPr>
        <p:spPr bwMode="auto">
          <a:xfrm>
            <a:off x="4544000" y="5085184"/>
            <a:ext cx="1676742"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ts val="600"/>
              </a:spcBef>
              <a:buChar char="•"/>
              <a:defRPr sz="2400">
                <a:solidFill>
                  <a:srgbClr val="000000"/>
                </a:solidFill>
                <a:latin typeface="Tahoma" pitchFamily="34" charset="0"/>
                <a:ea typeface="MS Gothic" pitchFamily="49" charset="-128"/>
              </a:defRPr>
            </a:lvl1pPr>
            <a:lvl2pPr marL="742950" indent="-285750" eaLnBrk="0" hangingPunct="0">
              <a:spcBef>
                <a:spcPts val="600"/>
              </a:spcBef>
              <a:buChar char="–"/>
              <a:defRPr sz="2400">
                <a:solidFill>
                  <a:srgbClr val="000000"/>
                </a:solidFill>
                <a:latin typeface="Tahoma" pitchFamily="34" charset="0"/>
                <a:ea typeface="MS Gothic" pitchFamily="49" charset="-128"/>
              </a:defRPr>
            </a:lvl2pPr>
            <a:lvl3pPr marL="1143000" indent="-228600" eaLnBrk="0" hangingPunct="0">
              <a:spcBef>
                <a:spcPts val="500"/>
              </a:spcBef>
              <a:buChar char="•"/>
              <a:defRPr sz="2000">
                <a:solidFill>
                  <a:srgbClr val="000000"/>
                </a:solidFill>
                <a:latin typeface="Tahoma" pitchFamily="34" charset="0"/>
                <a:ea typeface="MS Gothic" pitchFamily="49" charset="-128"/>
              </a:defRPr>
            </a:lvl3pPr>
            <a:lvl4pPr marL="1600200" indent="-228600" eaLnBrk="0" hangingPunct="0">
              <a:spcBef>
                <a:spcPts val="450"/>
              </a:spcBef>
              <a:buChar char="–"/>
              <a:defRPr>
                <a:solidFill>
                  <a:srgbClr val="000000"/>
                </a:solidFill>
                <a:latin typeface="Tahoma" pitchFamily="34" charset="0"/>
                <a:ea typeface="MS Gothic" pitchFamily="49" charset="-128"/>
              </a:defRPr>
            </a:lvl4pPr>
            <a:lvl5pPr marL="2057400" indent="-228600" eaLnBrk="0" hangingPunct="0">
              <a:spcBef>
                <a:spcPts val="450"/>
              </a:spcBef>
              <a:buChar char="»"/>
              <a:defRPr>
                <a:solidFill>
                  <a:srgbClr val="000000"/>
                </a:solidFill>
                <a:latin typeface="Tahoma" pitchFamily="34" charset="0"/>
                <a:ea typeface="MS Gothic" pitchFamily="49" charset="-128"/>
              </a:defRPr>
            </a:lvl5pPr>
            <a:lvl6pPr marL="25146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6pPr>
            <a:lvl7pPr marL="29718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7pPr>
            <a:lvl8pPr marL="34290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8pPr>
            <a:lvl9pPr marL="38862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9pPr>
          </a:lstStyle>
          <a:p>
            <a:pPr algn="ctr">
              <a:spcBef>
                <a:spcPct val="0"/>
              </a:spcBef>
              <a:buClrTx/>
              <a:buSzTx/>
              <a:buFontTx/>
              <a:buNone/>
            </a:pPr>
            <a:r>
              <a:rPr lang="tr-TR" altLang="de-DE" sz="1700" dirty="0" smtClean="0">
                <a:latin typeface="Arial" charset="0"/>
              </a:rPr>
              <a:t>Kullanıcı arayüzü</a:t>
            </a:r>
            <a:endParaRPr lang="de-DE" altLang="de-DE" sz="1700" dirty="0">
              <a:latin typeface="Arial" charset="0"/>
            </a:endParaRPr>
          </a:p>
        </p:txBody>
      </p:sp>
      <p:sp>
        <p:nvSpPr>
          <p:cNvPr id="11301" name="Rechteck 95"/>
          <p:cNvSpPr>
            <a:spLocks noChangeArrowheads="1"/>
          </p:cNvSpPr>
          <p:nvPr/>
        </p:nvSpPr>
        <p:spPr bwMode="auto">
          <a:xfrm>
            <a:off x="6700516" y="4824264"/>
            <a:ext cx="1056700" cy="35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600"/>
              </a:spcBef>
              <a:buChar char="•"/>
              <a:defRPr sz="2400">
                <a:solidFill>
                  <a:srgbClr val="000000"/>
                </a:solidFill>
                <a:latin typeface="Tahoma" pitchFamily="34" charset="0"/>
                <a:ea typeface="MS Gothic" pitchFamily="49" charset="-128"/>
              </a:defRPr>
            </a:lvl1pPr>
            <a:lvl2pPr marL="742950" indent="-285750" eaLnBrk="0" hangingPunct="0">
              <a:spcBef>
                <a:spcPts val="600"/>
              </a:spcBef>
              <a:buChar char="–"/>
              <a:defRPr sz="2400">
                <a:solidFill>
                  <a:srgbClr val="000000"/>
                </a:solidFill>
                <a:latin typeface="Tahoma" pitchFamily="34" charset="0"/>
                <a:ea typeface="MS Gothic" pitchFamily="49" charset="-128"/>
              </a:defRPr>
            </a:lvl2pPr>
            <a:lvl3pPr marL="1143000" indent="-228600" eaLnBrk="0" hangingPunct="0">
              <a:spcBef>
                <a:spcPts val="500"/>
              </a:spcBef>
              <a:buChar char="•"/>
              <a:defRPr sz="2000">
                <a:solidFill>
                  <a:srgbClr val="000000"/>
                </a:solidFill>
                <a:latin typeface="Tahoma" pitchFamily="34" charset="0"/>
                <a:ea typeface="MS Gothic" pitchFamily="49" charset="-128"/>
              </a:defRPr>
            </a:lvl3pPr>
            <a:lvl4pPr marL="1600200" indent="-228600" eaLnBrk="0" hangingPunct="0">
              <a:spcBef>
                <a:spcPts val="450"/>
              </a:spcBef>
              <a:buChar char="–"/>
              <a:defRPr>
                <a:solidFill>
                  <a:srgbClr val="000000"/>
                </a:solidFill>
                <a:latin typeface="Tahoma" pitchFamily="34" charset="0"/>
                <a:ea typeface="MS Gothic" pitchFamily="49" charset="-128"/>
              </a:defRPr>
            </a:lvl4pPr>
            <a:lvl5pPr marL="2057400" indent="-228600" eaLnBrk="0" hangingPunct="0">
              <a:spcBef>
                <a:spcPts val="450"/>
              </a:spcBef>
              <a:buChar char="»"/>
              <a:defRPr>
                <a:solidFill>
                  <a:srgbClr val="000000"/>
                </a:solidFill>
                <a:latin typeface="Tahoma" pitchFamily="34" charset="0"/>
                <a:ea typeface="MS Gothic" pitchFamily="49" charset="-128"/>
              </a:defRPr>
            </a:lvl5pPr>
            <a:lvl6pPr marL="25146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6pPr>
            <a:lvl7pPr marL="29718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7pPr>
            <a:lvl8pPr marL="34290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8pPr>
            <a:lvl9pPr marL="38862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9pPr>
          </a:lstStyle>
          <a:p>
            <a:pPr eaLnBrk="1" hangingPunct="1">
              <a:spcBef>
                <a:spcPct val="0"/>
              </a:spcBef>
              <a:buFont typeface="Tahoma" pitchFamily="34" charset="0"/>
              <a:buNone/>
            </a:pPr>
            <a:r>
              <a:rPr lang="tr-TR" altLang="de-DE" sz="1700" dirty="0" smtClean="0">
                <a:latin typeface="Arial" charset="0"/>
              </a:rPr>
              <a:t>Etkileşim</a:t>
            </a:r>
            <a:endParaRPr lang="de-DE" altLang="de-DE" sz="1700" dirty="0">
              <a:latin typeface="Arial" charset="0"/>
            </a:endParaRPr>
          </a:p>
        </p:txBody>
      </p:sp>
      <p:grpSp>
        <p:nvGrpSpPr>
          <p:cNvPr id="113" name="Gruppieren 112"/>
          <p:cNvGrpSpPr>
            <a:grpSpLocks/>
          </p:cNvGrpSpPr>
          <p:nvPr/>
        </p:nvGrpSpPr>
        <p:grpSpPr bwMode="auto">
          <a:xfrm>
            <a:off x="7468869" y="5017790"/>
            <a:ext cx="3552918" cy="1236908"/>
            <a:chOff x="6084168" y="5089271"/>
            <a:chExt cx="3553615" cy="1237320"/>
          </a:xfrm>
        </p:grpSpPr>
        <p:sp>
          <p:nvSpPr>
            <p:cNvPr id="11314" name="Pfeil nach rechts 100"/>
            <p:cNvSpPr>
              <a:spLocks noChangeArrowheads="1"/>
            </p:cNvSpPr>
            <p:nvPr/>
          </p:nvSpPr>
          <p:spPr bwMode="auto">
            <a:xfrm flipH="1">
              <a:off x="7236296" y="5135606"/>
              <a:ext cx="676560" cy="504754"/>
            </a:xfrm>
            <a:prstGeom prst="rightArrow">
              <a:avLst>
                <a:gd name="adj1" fmla="val 50000"/>
                <a:gd name="adj2" fmla="val 49997"/>
              </a:avLst>
            </a:prstGeom>
            <a:solidFill>
              <a:srgbClr val="C00000"/>
            </a:solidFill>
            <a:ln w="9525" algn="ctr">
              <a:solidFill>
                <a:srgbClr val="FFC000"/>
              </a:solidFill>
              <a:round/>
              <a:headEnd/>
              <a:tailEnd/>
            </a:ln>
          </p:spPr>
          <p:txBody>
            <a:bodyPr/>
            <a:lstStyle>
              <a:lvl1pPr eaLnBrk="0" hangingPunct="0">
                <a:spcBef>
                  <a:spcPts val="600"/>
                </a:spcBef>
                <a:buChar char="•"/>
                <a:defRPr sz="2400">
                  <a:solidFill>
                    <a:srgbClr val="000000"/>
                  </a:solidFill>
                  <a:latin typeface="Tahoma" pitchFamily="34" charset="0"/>
                  <a:ea typeface="MS Gothic" pitchFamily="49" charset="-128"/>
                </a:defRPr>
              </a:lvl1pPr>
              <a:lvl2pPr marL="742950" indent="-285750" eaLnBrk="0" hangingPunct="0">
                <a:spcBef>
                  <a:spcPts val="600"/>
                </a:spcBef>
                <a:buChar char="–"/>
                <a:defRPr sz="2400">
                  <a:solidFill>
                    <a:srgbClr val="000000"/>
                  </a:solidFill>
                  <a:latin typeface="Tahoma" pitchFamily="34" charset="0"/>
                  <a:ea typeface="MS Gothic" pitchFamily="49" charset="-128"/>
                </a:defRPr>
              </a:lvl2pPr>
              <a:lvl3pPr marL="1143000" indent="-228600" eaLnBrk="0" hangingPunct="0">
                <a:spcBef>
                  <a:spcPts val="500"/>
                </a:spcBef>
                <a:buChar char="•"/>
                <a:defRPr sz="2000">
                  <a:solidFill>
                    <a:srgbClr val="000000"/>
                  </a:solidFill>
                  <a:latin typeface="Tahoma" pitchFamily="34" charset="0"/>
                  <a:ea typeface="MS Gothic" pitchFamily="49" charset="-128"/>
                </a:defRPr>
              </a:lvl3pPr>
              <a:lvl4pPr marL="1600200" indent="-228600" eaLnBrk="0" hangingPunct="0">
                <a:spcBef>
                  <a:spcPts val="450"/>
                </a:spcBef>
                <a:buChar char="–"/>
                <a:defRPr>
                  <a:solidFill>
                    <a:srgbClr val="000000"/>
                  </a:solidFill>
                  <a:latin typeface="Tahoma" pitchFamily="34" charset="0"/>
                  <a:ea typeface="MS Gothic" pitchFamily="49" charset="-128"/>
                </a:defRPr>
              </a:lvl4pPr>
              <a:lvl5pPr marL="2057400" indent="-228600" eaLnBrk="0" hangingPunct="0">
                <a:spcBef>
                  <a:spcPts val="450"/>
                </a:spcBef>
                <a:buChar char="»"/>
                <a:defRPr>
                  <a:solidFill>
                    <a:srgbClr val="000000"/>
                  </a:solidFill>
                  <a:latin typeface="Tahoma" pitchFamily="34" charset="0"/>
                  <a:ea typeface="MS Gothic" pitchFamily="49" charset="-128"/>
                </a:defRPr>
              </a:lvl5pPr>
              <a:lvl6pPr marL="25146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6pPr>
              <a:lvl7pPr marL="29718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7pPr>
              <a:lvl8pPr marL="34290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8pPr>
              <a:lvl9pPr marL="38862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9pPr>
            </a:lstStyle>
            <a:p>
              <a:pPr eaLnBrk="1" hangingPunct="1">
                <a:spcBef>
                  <a:spcPct val="0"/>
                </a:spcBef>
                <a:buFont typeface="Tahoma" pitchFamily="34" charset="0"/>
                <a:buNone/>
              </a:pPr>
              <a:endParaRPr lang="de-DE" altLang="de-DE">
                <a:solidFill>
                  <a:schemeClr val="bg1"/>
                </a:solidFill>
              </a:endParaRPr>
            </a:p>
          </p:txBody>
        </p:sp>
        <p:sp>
          <p:nvSpPr>
            <p:cNvPr id="11315" name="Pfeil nach rechts 101"/>
            <p:cNvSpPr>
              <a:spLocks noChangeArrowheads="1"/>
            </p:cNvSpPr>
            <p:nvPr/>
          </p:nvSpPr>
          <p:spPr bwMode="auto">
            <a:xfrm rot="1617542" flipH="1">
              <a:off x="6084168" y="5801739"/>
              <a:ext cx="1187672" cy="524852"/>
            </a:xfrm>
            <a:prstGeom prst="rightArrow">
              <a:avLst>
                <a:gd name="adj1" fmla="val 50000"/>
                <a:gd name="adj2" fmla="val 50003"/>
              </a:avLst>
            </a:prstGeom>
            <a:solidFill>
              <a:srgbClr val="C00000"/>
            </a:solidFill>
            <a:ln w="9525" algn="ctr">
              <a:solidFill>
                <a:srgbClr val="FFC000"/>
              </a:solidFill>
              <a:round/>
              <a:headEnd/>
              <a:tailEnd/>
            </a:ln>
          </p:spPr>
          <p:txBody>
            <a:bodyPr/>
            <a:lstStyle>
              <a:lvl1pPr eaLnBrk="0" hangingPunct="0">
                <a:spcBef>
                  <a:spcPts val="600"/>
                </a:spcBef>
                <a:buChar char="•"/>
                <a:defRPr sz="2400">
                  <a:solidFill>
                    <a:srgbClr val="000000"/>
                  </a:solidFill>
                  <a:latin typeface="Tahoma" pitchFamily="34" charset="0"/>
                  <a:ea typeface="MS Gothic" pitchFamily="49" charset="-128"/>
                </a:defRPr>
              </a:lvl1pPr>
              <a:lvl2pPr marL="742950" indent="-285750" eaLnBrk="0" hangingPunct="0">
                <a:spcBef>
                  <a:spcPts val="600"/>
                </a:spcBef>
                <a:buChar char="–"/>
                <a:defRPr sz="2400">
                  <a:solidFill>
                    <a:srgbClr val="000000"/>
                  </a:solidFill>
                  <a:latin typeface="Tahoma" pitchFamily="34" charset="0"/>
                  <a:ea typeface="MS Gothic" pitchFamily="49" charset="-128"/>
                </a:defRPr>
              </a:lvl2pPr>
              <a:lvl3pPr marL="1143000" indent="-228600" eaLnBrk="0" hangingPunct="0">
                <a:spcBef>
                  <a:spcPts val="500"/>
                </a:spcBef>
                <a:buChar char="•"/>
                <a:defRPr sz="2000">
                  <a:solidFill>
                    <a:srgbClr val="000000"/>
                  </a:solidFill>
                  <a:latin typeface="Tahoma" pitchFamily="34" charset="0"/>
                  <a:ea typeface="MS Gothic" pitchFamily="49" charset="-128"/>
                </a:defRPr>
              </a:lvl3pPr>
              <a:lvl4pPr marL="1600200" indent="-228600" eaLnBrk="0" hangingPunct="0">
                <a:spcBef>
                  <a:spcPts val="450"/>
                </a:spcBef>
                <a:buChar char="–"/>
                <a:defRPr>
                  <a:solidFill>
                    <a:srgbClr val="000000"/>
                  </a:solidFill>
                  <a:latin typeface="Tahoma" pitchFamily="34" charset="0"/>
                  <a:ea typeface="MS Gothic" pitchFamily="49" charset="-128"/>
                </a:defRPr>
              </a:lvl4pPr>
              <a:lvl5pPr marL="2057400" indent="-228600" eaLnBrk="0" hangingPunct="0">
                <a:spcBef>
                  <a:spcPts val="450"/>
                </a:spcBef>
                <a:buChar char="»"/>
                <a:defRPr>
                  <a:solidFill>
                    <a:srgbClr val="000000"/>
                  </a:solidFill>
                  <a:latin typeface="Tahoma" pitchFamily="34" charset="0"/>
                  <a:ea typeface="MS Gothic" pitchFamily="49" charset="-128"/>
                </a:defRPr>
              </a:lvl5pPr>
              <a:lvl6pPr marL="25146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6pPr>
              <a:lvl7pPr marL="29718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7pPr>
              <a:lvl8pPr marL="34290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8pPr>
              <a:lvl9pPr marL="38862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9pPr>
            </a:lstStyle>
            <a:p>
              <a:pPr eaLnBrk="1" hangingPunct="1">
                <a:spcBef>
                  <a:spcPct val="0"/>
                </a:spcBef>
                <a:buFont typeface="Tahoma" pitchFamily="34" charset="0"/>
                <a:buNone/>
              </a:pPr>
              <a:endParaRPr lang="de-DE" altLang="de-DE">
                <a:solidFill>
                  <a:schemeClr val="bg1"/>
                </a:solidFill>
              </a:endParaRPr>
            </a:p>
          </p:txBody>
        </p:sp>
        <p:sp>
          <p:nvSpPr>
            <p:cNvPr id="11316" name="Rectangle 25"/>
            <p:cNvSpPr>
              <a:spLocks noChangeArrowheads="1"/>
            </p:cNvSpPr>
            <p:nvPr/>
          </p:nvSpPr>
          <p:spPr bwMode="auto">
            <a:xfrm>
              <a:off x="7956376" y="5089271"/>
              <a:ext cx="1372440" cy="2616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ts val="600"/>
                </a:spcBef>
                <a:buChar char="•"/>
                <a:defRPr sz="2400">
                  <a:solidFill>
                    <a:srgbClr val="000000"/>
                  </a:solidFill>
                  <a:latin typeface="Tahoma" pitchFamily="34" charset="0"/>
                  <a:ea typeface="MS Gothic" pitchFamily="49" charset="-128"/>
                </a:defRPr>
              </a:lvl1pPr>
              <a:lvl2pPr marL="742950" indent="-285750" eaLnBrk="0" hangingPunct="0">
                <a:spcBef>
                  <a:spcPts val="600"/>
                </a:spcBef>
                <a:buChar char="–"/>
                <a:defRPr sz="2400">
                  <a:solidFill>
                    <a:srgbClr val="000000"/>
                  </a:solidFill>
                  <a:latin typeface="Tahoma" pitchFamily="34" charset="0"/>
                  <a:ea typeface="MS Gothic" pitchFamily="49" charset="-128"/>
                </a:defRPr>
              </a:lvl2pPr>
              <a:lvl3pPr marL="1143000" indent="-228600" eaLnBrk="0" hangingPunct="0">
                <a:spcBef>
                  <a:spcPts val="500"/>
                </a:spcBef>
                <a:buChar char="•"/>
                <a:defRPr sz="2000">
                  <a:solidFill>
                    <a:srgbClr val="000000"/>
                  </a:solidFill>
                  <a:latin typeface="Tahoma" pitchFamily="34" charset="0"/>
                  <a:ea typeface="MS Gothic" pitchFamily="49" charset="-128"/>
                </a:defRPr>
              </a:lvl3pPr>
              <a:lvl4pPr marL="1600200" indent="-228600" eaLnBrk="0" hangingPunct="0">
                <a:spcBef>
                  <a:spcPts val="450"/>
                </a:spcBef>
                <a:buChar char="–"/>
                <a:defRPr>
                  <a:solidFill>
                    <a:srgbClr val="000000"/>
                  </a:solidFill>
                  <a:latin typeface="Tahoma" pitchFamily="34" charset="0"/>
                  <a:ea typeface="MS Gothic" pitchFamily="49" charset="-128"/>
                </a:defRPr>
              </a:lvl4pPr>
              <a:lvl5pPr marL="2057400" indent="-228600" eaLnBrk="0" hangingPunct="0">
                <a:spcBef>
                  <a:spcPts val="450"/>
                </a:spcBef>
                <a:buChar char="»"/>
                <a:defRPr>
                  <a:solidFill>
                    <a:srgbClr val="000000"/>
                  </a:solidFill>
                  <a:latin typeface="Tahoma" pitchFamily="34" charset="0"/>
                  <a:ea typeface="MS Gothic" pitchFamily="49" charset="-128"/>
                </a:defRPr>
              </a:lvl5pPr>
              <a:lvl6pPr marL="25146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6pPr>
              <a:lvl7pPr marL="29718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7pPr>
              <a:lvl8pPr marL="34290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8pPr>
              <a:lvl9pPr marL="38862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9pPr>
            </a:lstStyle>
            <a:p>
              <a:pPr>
                <a:spcBef>
                  <a:spcPct val="0"/>
                </a:spcBef>
                <a:buClrTx/>
                <a:buSzTx/>
                <a:buFontTx/>
                <a:buNone/>
              </a:pPr>
              <a:r>
                <a:rPr lang="tr-TR" altLang="de-DE" sz="1700" dirty="0" smtClean="0">
                  <a:latin typeface="Arial" charset="0"/>
                </a:rPr>
                <a:t>Bilgi davranışı</a:t>
              </a:r>
              <a:endParaRPr lang="de-DE" altLang="de-DE" dirty="0">
                <a:solidFill>
                  <a:schemeClr val="tx1"/>
                </a:solidFill>
                <a:latin typeface="Arial" charset="0"/>
              </a:endParaRPr>
            </a:p>
          </p:txBody>
        </p:sp>
        <p:sp>
          <p:nvSpPr>
            <p:cNvPr id="11317" name="Rectangle 25"/>
            <p:cNvSpPr>
              <a:spLocks noChangeArrowheads="1"/>
            </p:cNvSpPr>
            <p:nvPr/>
          </p:nvSpPr>
          <p:spPr bwMode="auto">
            <a:xfrm>
              <a:off x="7380312" y="5884530"/>
              <a:ext cx="2257471" cy="2616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ts val="600"/>
                </a:spcBef>
                <a:buChar char="•"/>
                <a:defRPr sz="2400">
                  <a:solidFill>
                    <a:srgbClr val="000000"/>
                  </a:solidFill>
                  <a:latin typeface="Tahoma" pitchFamily="34" charset="0"/>
                  <a:ea typeface="MS Gothic" pitchFamily="49" charset="-128"/>
                </a:defRPr>
              </a:lvl1pPr>
              <a:lvl2pPr marL="742950" indent="-285750" eaLnBrk="0" hangingPunct="0">
                <a:spcBef>
                  <a:spcPts val="600"/>
                </a:spcBef>
                <a:buChar char="–"/>
                <a:defRPr sz="2400">
                  <a:solidFill>
                    <a:srgbClr val="000000"/>
                  </a:solidFill>
                  <a:latin typeface="Tahoma" pitchFamily="34" charset="0"/>
                  <a:ea typeface="MS Gothic" pitchFamily="49" charset="-128"/>
                </a:defRPr>
              </a:lvl2pPr>
              <a:lvl3pPr marL="1143000" indent="-228600" eaLnBrk="0" hangingPunct="0">
                <a:spcBef>
                  <a:spcPts val="500"/>
                </a:spcBef>
                <a:buChar char="•"/>
                <a:defRPr sz="2000">
                  <a:solidFill>
                    <a:srgbClr val="000000"/>
                  </a:solidFill>
                  <a:latin typeface="Tahoma" pitchFamily="34" charset="0"/>
                  <a:ea typeface="MS Gothic" pitchFamily="49" charset="-128"/>
                </a:defRPr>
              </a:lvl3pPr>
              <a:lvl4pPr marL="1600200" indent="-228600" eaLnBrk="0" hangingPunct="0">
                <a:spcBef>
                  <a:spcPts val="450"/>
                </a:spcBef>
                <a:buChar char="–"/>
                <a:defRPr>
                  <a:solidFill>
                    <a:srgbClr val="000000"/>
                  </a:solidFill>
                  <a:latin typeface="Tahoma" pitchFamily="34" charset="0"/>
                  <a:ea typeface="MS Gothic" pitchFamily="49" charset="-128"/>
                </a:defRPr>
              </a:lvl4pPr>
              <a:lvl5pPr marL="2057400" indent="-228600" eaLnBrk="0" hangingPunct="0">
                <a:spcBef>
                  <a:spcPts val="450"/>
                </a:spcBef>
                <a:buChar char="»"/>
                <a:defRPr>
                  <a:solidFill>
                    <a:srgbClr val="000000"/>
                  </a:solidFill>
                  <a:latin typeface="Tahoma" pitchFamily="34" charset="0"/>
                  <a:ea typeface="MS Gothic" pitchFamily="49" charset="-128"/>
                </a:defRPr>
              </a:lvl5pPr>
              <a:lvl6pPr marL="25146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6pPr>
              <a:lvl7pPr marL="29718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7pPr>
              <a:lvl8pPr marL="34290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8pPr>
              <a:lvl9pPr marL="38862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9pPr>
            </a:lstStyle>
            <a:p>
              <a:pPr>
                <a:spcBef>
                  <a:spcPct val="0"/>
                </a:spcBef>
                <a:buClrTx/>
                <a:buSzTx/>
                <a:buFontTx/>
                <a:buNone/>
              </a:pPr>
              <a:r>
                <a:rPr lang="tr-TR" altLang="de-DE" sz="1700" dirty="0" smtClean="0">
                  <a:latin typeface="Arial" charset="0"/>
                </a:rPr>
                <a:t>İnsan makina etkileşimi</a:t>
              </a:r>
              <a:endParaRPr lang="de-DE" altLang="de-DE" dirty="0">
                <a:solidFill>
                  <a:schemeClr val="tx1"/>
                </a:solidFill>
                <a:latin typeface="Arial" charset="0"/>
              </a:endParaRPr>
            </a:p>
          </p:txBody>
        </p:sp>
      </p:grpSp>
      <p:grpSp>
        <p:nvGrpSpPr>
          <p:cNvPr id="111" name="Gruppieren 110"/>
          <p:cNvGrpSpPr>
            <a:grpSpLocks/>
          </p:cNvGrpSpPr>
          <p:nvPr/>
        </p:nvGrpSpPr>
        <p:grpSpPr bwMode="auto">
          <a:xfrm>
            <a:off x="2459355" y="1925869"/>
            <a:ext cx="8247991" cy="1840108"/>
            <a:chOff x="1101725" y="2066925"/>
            <a:chExt cx="8247648" cy="1839643"/>
          </a:xfrm>
        </p:grpSpPr>
        <p:sp>
          <p:nvSpPr>
            <p:cNvPr id="11310" name="Pfeil nach rechts 98"/>
            <p:cNvSpPr>
              <a:spLocks noChangeArrowheads="1"/>
            </p:cNvSpPr>
            <p:nvPr/>
          </p:nvSpPr>
          <p:spPr bwMode="auto">
            <a:xfrm flipH="1">
              <a:off x="5245036" y="2076629"/>
              <a:ext cx="1900585" cy="537736"/>
            </a:xfrm>
            <a:prstGeom prst="rightArrow">
              <a:avLst>
                <a:gd name="adj1" fmla="val 50000"/>
                <a:gd name="adj2" fmla="val 50006"/>
              </a:avLst>
            </a:prstGeom>
            <a:solidFill>
              <a:srgbClr val="C00000"/>
            </a:solidFill>
            <a:ln w="9525" algn="ctr">
              <a:solidFill>
                <a:srgbClr val="FFC000"/>
              </a:solidFill>
              <a:round/>
              <a:headEnd/>
              <a:tailEnd/>
            </a:ln>
          </p:spPr>
          <p:txBody>
            <a:bodyPr/>
            <a:lstStyle>
              <a:lvl1pPr eaLnBrk="0" hangingPunct="0">
                <a:spcBef>
                  <a:spcPts val="600"/>
                </a:spcBef>
                <a:buChar char="•"/>
                <a:defRPr sz="2400">
                  <a:solidFill>
                    <a:srgbClr val="000000"/>
                  </a:solidFill>
                  <a:latin typeface="Tahoma" pitchFamily="34" charset="0"/>
                  <a:ea typeface="MS Gothic" pitchFamily="49" charset="-128"/>
                </a:defRPr>
              </a:lvl1pPr>
              <a:lvl2pPr marL="742950" indent="-285750" eaLnBrk="0" hangingPunct="0">
                <a:spcBef>
                  <a:spcPts val="600"/>
                </a:spcBef>
                <a:buChar char="–"/>
                <a:defRPr sz="2400">
                  <a:solidFill>
                    <a:srgbClr val="000000"/>
                  </a:solidFill>
                  <a:latin typeface="Tahoma" pitchFamily="34" charset="0"/>
                  <a:ea typeface="MS Gothic" pitchFamily="49" charset="-128"/>
                </a:defRPr>
              </a:lvl2pPr>
              <a:lvl3pPr marL="1143000" indent="-228600" eaLnBrk="0" hangingPunct="0">
                <a:spcBef>
                  <a:spcPts val="500"/>
                </a:spcBef>
                <a:buChar char="•"/>
                <a:defRPr sz="2000">
                  <a:solidFill>
                    <a:srgbClr val="000000"/>
                  </a:solidFill>
                  <a:latin typeface="Tahoma" pitchFamily="34" charset="0"/>
                  <a:ea typeface="MS Gothic" pitchFamily="49" charset="-128"/>
                </a:defRPr>
              </a:lvl3pPr>
              <a:lvl4pPr marL="1600200" indent="-228600" eaLnBrk="0" hangingPunct="0">
                <a:spcBef>
                  <a:spcPts val="450"/>
                </a:spcBef>
                <a:buChar char="–"/>
                <a:defRPr>
                  <a:solidFill>
                    <a:srgbClr val="000000"/>
                  </a:solidFill>
                  <a:latin typeface="Tahoma" pitchFamily="34" charset="0"/>
                  <a:ea typeface="MS Gothic" pitchFamily="49" charset="-128"/>
                </a:defRPr>
              </a:lvl4pPr>
              <a:lvl5pPr marL="2057400" indent="-228600" eaLnBrk="0" hangingPunct="0">
                <a:spcBef>
                  <a:spcPts val="450"/>
                </a:spcBef>
                <a:buChar char="»"/>
                <a:defRPr>
                  <a:solidFill>
                    <a:srgbClr val="000000"/>
                  </a:solidFill>
                  <a:latin typeface="Tahoma" pitchFamily="34" charset="0"/>
                  <a:ea typeface="MS Gothic" pitchFamily="49" charset="-128"/>
                </a:defRPr>
              </a:lvl5pPr>
              <a:lvl6pPr marL="25146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6pPr>
              <a:lvl7pPr marL="29718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7pPr>
              <a:lvl8pPr marL="34290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8pPr>
              <a:lvl9pPr marL="38862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9pPr>
            </a:lstStyle>
            <a:p>
              <a:pPr eaLnBrk="1" hangingPunct="1">
                <a:spcBef>
                  <a:spcPct val="0"/>
                </a:spcBef>
                <a:buFont typeface="Tahoma" pitchFamily="34" charset="0"/>
                <a:buNone/>
              </a:pPr>
              <a:endParaRPr lang="de-DE" altLang="de-DE">
                <a:solidFill>
                  <a:schemeClr val="bg1"/>
                </a:solidFill>
              </a:endParaRPr>
            </a:p>
          </p:txBody>
        </p:sp>
        <p:sp>
          <p:nvSpPr>
            <p:cNvPr id="11311" name="Rectangle 25"/>
            <p:cNvSpPr>
              <a:spLocks noChangeArrowheads="1"/>
            </p:cNvSpPr>
            <p:nvPr/>
          </p:nvSpPr>
          <p:spPr bwMode="auto">
            <a:xfrm>
              <a:off x="7236703" y="2066925"/>
              <a:ext cx="2112670" cy="261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ts val="600"/>
                </a:spcBef>
                <a:buChar char="•"/>
                <a:defRPr sz="2400">
                  <a:solidFill>
                    <a:srgbClr val="000000"/>
                  </a:solidFill>
                  <a:latin typeface="Tahoma" pitchFamily="34" charset="0"/>
                  <a:ea typeface="MS Gothic" pitchFamily="49" charset="-128"/>
                </a:defRPr>
              </a:lvl1pPr>
              <a:lvl2pPr marL="742950" indent="-285750" eaLnBrk="0" hangingPunct="0">
                <a:spcBef>
                  <a:spcPts val="600"/>
                </a:spcBef>
                <a:buChar char="–"/>
                <a:defRPr sz="2400">
                  <a:solidFill>
                    <a:srgbClr val="000000"/>
                  </a:solidFill>
                  <a:latin typeface="Tahoma" pitchFamily="34" charset="0"/>
                  <a:ea typeface="MS Gothic" pitchFamily="49" charset="-128"/>
                </a:defRPr>
              </a:lvl2pPr>
              <a:lvl3pPr marL="1143000" indent="-228600" eaLnBrk="0" hangingPunct="0">
                <a:spcBef>
                  <a:spcPts val="500"/>
                </a:spcBef>
                <a:buChar char="•"/>
                <a:defRPr sz="2000">
                  <a:solidFill>
                    <a:srgbClr val="000000"/>
                  </a:solidFill>
                  <a:latin typeface="Tahoma" pitchFamily="34" charset="0"/>
                  <a:ea typeface="MS Gothic" pitchFamily="49" charset="-128"/>
                </a:defRPr>
              </a:lvl3pPr>
              <a:lvl4pPr marL="1600200" indent="-228600" eaLnBrk="0" hangingPunct="0">
                <a:spcBef>
                  <a:spcPts val="450"/>
                </a:spcBef>
                <a:buChar char="–"/>
                <a:defRPr>
                  <a:solidFill>
                    <a:srgbClr val="000000"/>
                  </a:solidFill>
                  <a:latin typeface="Tahoma" pitchFamily="34" charset="0"/>
                  <a:ea typeface="MS Gothic" pitchFamily="49" charset="-128"/>
                </a:defRPr>
              </a:lvl4pPr>
              <a:lvl5pPr marL="2057400" indent="-228600" eaLnBrk="0" hangingPunct="0">
                <a:spcBef>
                  <a:spcPts val="450"/>
                </a:spcBef>
                <a:buChar char="»"/>
                <a:defRPr>
                  <a:solidFill>
                    <a:srgbClr val="000000"/>
                  </a:solidFill>
                  <a:latin typeface="Tahoma" pitchFamily="34" charset="0"/>
                  <a:ea typeface="MS Gothic" pitchFamily="49" charset="-128"/>
                </a:defRPr>
              </a:lvl5pPr>
              <a:lvl6pPr marL="25146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6pPr>
              <a:lvl7pPr marL="29718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7pPr>
              <a:lvl8pPr marL="34290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8pPr>
              <a:lvl9pPr marL="38862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9pPr>
            </a:lstStyle>
            <a:p>
              <a:pPr>
                <a:spcBef>
                  <a:spcPct val="0"/>
                </a:spcBef>
                <a:buClrTx/>
                <a:buSzTx/>
                <a:buFontTx/>
                <a:buNone/>
              </a:pPr>
              <a:r>
                <a:rPr lang="tr-TR" altLang="de-DE" sz="1700" dirty="0" smtClean="0">
                  <a:latin typeface="Arial" charset="0"/>
                </a:rPr>
                <a:t>Bilginin düzenlenmesi</a:t>
              </a:r>
              <a:endParaRPr lang="de-DE" altLang="de-DE" sz="1700" dirty="0">
                <a:latin typeface="Arial" charset="0"/>
              </a:endParaRPr>
            </a:p>
          </p:txBody>
        </p:sp>
        <p:sp>
          <p:nvSpPr>
            <p:cNvPr id="11312" name="Rectangle 25"/>
            <p:cNvSpPr>
              <a:spLocks noChangeArrowheads="1"/>
            </p:cNvSpPr>
            <p:nvPr/>
          </p:nvSpPr>
          <p:spPr bwMode="auto">
            <a:xfrm>
              <a:off x="1101725" y="3645024"/>
              <a:ext cx="1318511" cy="261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ts val="600"/>
                </a:spcBef>
                <a:buChar char="•"/>
                <a:defRPr sz="2400">
                  <a:solidFill>
                    <a:srgbClr val="000000"/>
                  </a:solidFill>
                  <a:latin typeface="Tahoma" pitchFamily="34" charset="0"/>
                  <a:ea typeface="MS Gothic" pitchFamily="49" charset="-128"/>
                </a:defRPr>
              </a:lvl1pPr>
              <a:lvl2pPr marL="742950" indent="-285750" eaLnBrk="0" hangingPunct="0">
                <a:spcBef>
                  <a:spcPts val="600"/>
                </a:spcBef>
                <a:buChar char="–"/>
                <a:defRPr sz="2400">
                  <a:solidFill>
                    <a:srgbClr val="000000"/>
                  </a:solidFill>
                  <a:latin typeface="Tahoma" pitchFamily="34" charset="0"/>
                  <a:ea typeface="MS Gothic" pitchFamily="49" charset="-128"/>
                </a:defRPr>
              </a:lvl2pPr>
              <a:lvl3pPr marL="1143000" indent="-228600" eaLnBrk="0" hangingPunct="0">
                <a:spcBef>
                  <a:spcPts val="500"/>
                </a:spcBef>
                <a:buChar char="•"/>
                <a:defRPr sz="2000">
                  <a:solidFill>
                    <a:srgbClr val="000000"/>
                  </a:solidFill>
                  <a:latin typeface="Tahoma" pitchFamily="34" charset="0"/>
                  <a:ea typeface="MS Gothic" pitchFamily="49" charset="-128"/>
                </a:defRPr>
              </a:lvl3pPr>
              <a:lvl4pPr marL="1600200" indent="-228600" eaLnBrk="0" hangingPunct="0">
                <a:spcBef>
                  <a:spcPts val="450"/>
                </a:spcBef>
                <a:buChar char="–"/>
                <a:defRPr>
                  <a:solidFill>
                    <a:srgbClr val="000000"/>
                  </a:solidFill>
                  <a:latin typeface="Tahoma" pitchFamily="34" charset="0"/>
                  <a:ea typeface="MS Gothic" pitchFamily="49" charset="-128"/>
                </a:defRPr>
              </a:lvl4pPr>
              <a:lvl5pPr marL="2057400" indent="-228600" eaLnBrk="0" hangingPunct="0">
                <a:spcBef>
                  <a:spcPts val="450"/>
                </a:spcBef>
                <a:buChar char="»"/>
                <a:defRPr>
                  <a:solidFill>
                    <a:srgbClr val="000000"/>
                  </a:solidFill>
                  <a:latin typeface="Tahoma" pitchFamily="34" charset="0"/>
                  <a:ea typeface="MS Gothic" pitchFamily="49" charset="-128"/>
                </a:defRPr>
              </a:lvl5pPr>
              <a:lvl6pPr marL="25146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6pPr>
              <a:lvl7pPr marL="29718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7pPr>
              <a:lvl8pPr marL="34290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8pPr>
              <a:lvl9pPr marL="38862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9pPr>
            </a:lstStyle>
            <a:p>
              <a:pPr>
                <a:spcBef>
                  <a:spcPct val="0"/>
                </a:spcBef>
                <a:buClrTx/>
                <a:buSzTx/>
                <a:buFontTx/>
                <a:buNone/>
              </a:pPr>
              <a:r>
                <a:rPr lang="tr-TR" altLang="de-DE" sz="1700" dirty="0" smtClean="0">
                  <a:latin typeface="Arial" charset="0"/>
                </a:rPr>
                <a:t>Bilgi Yönetimi</a:t>
              </a:r>
              <a:endParaRPr lang="de-DE" altLang="de-DE" dirty="0">
                <a:solidFill>
                  <a:schemeClr val="tx1"/>
                </a:solidFill>
                <a:latin typeface="Arial" charset="0"/>
              </a:endParaRPr>
            </a:p>
          </p:txBody>
        </p:sp>
        <p:sp>
          <p:nvSpPr>
            <p:cNvPr id="11313" name="Pfeil nach rechts 108"/>
            <p:cNvSpPr>
              <a:spLocks noChangeArrowheads="1"/>
            </p:cNvSpPr>
            <p:nvPr/>
          </p:nvSpPr>
          <p:spPr bwMode="auto">
            <a:xfrm rot="5400000" flipH="1">
              <a:off x="1291538" y="2862157"/>
              <a:ext cx="950292" cy="504754"/>
            </a:xfrm>
            <a:prstGeom prst="rightArrow">
              <a:avLst>
                <a:gd name="adj1" fmla="val 50000"/>
                <a:gd name="adj2" fmla="val 49996"/>
              </a:avLst>
            </a:prstGeom>
            <a:solidFill>
              <a:srgbClr val="C00000"/>
            </a:solidFill>
            <a:ln w="9525" algn="ctr">
              <a:solidFill>
                <a:srgbClr val="FFC000"/>
              </a:solidFill>
              <a:round/>
              <a:headEnd/>
              <a:tailEnd/>
            </a:ln>
          </p:spPr>
          <p:txBody>
            <a:bodyPr/>
            <a:lstStyle>
              <a:lvl1pPr eaLnBrk="0" hangingPunct="0">
                <a:spcBef>
                  <a:spcPts val="600"/>
                </a:spcBef>
                <a:buChar char="•"/>
                <a:defRPr sz="2400">
                  <a:solidFill>
                    <a:srgbClr val="000000"/>
                  </a:solidFill>
                  <a:latin typeface="Tahoma" pitchFamily="34" charset="0"/>
                  <a:ea typeface="MS Gothic" pitchFamily="49" charset="-128"/>
                </a:defRPr>
              </a:lvl1pPr>
              <a:lvl2pPr marL="742950" indent="-285750" eaLnBrk="0" hangingPunct="0">
                <a:spcBef>
                  <a:spcPts val="600"/>
                </a:spcBef>
                <a:buChar char="–"/>
                <a:defRPr sz="2400">
                  <a:solidFill>
                    <a:srgbClr val="000000"/>
                  </a:solidFill>
                  <a:latin typeface="Tahoma" pitchFamily="34" charset="0"/>
                  <a:ea typeface="MS Gothic" pitchFamily="49" charset="-128"/>
                </a:defRPr>
              </a:lvl2pPr>
              <a:lvl3pPr marL="1143000" indent="-228600" eaLnBrk="0" hangingPunct="0">
                <a:spcBef>
                  <a:spcPts val="500"/>
                </a:spcBef>
                <a:buChar char="•"/>
                <a:defRPr sz="2000">
                  <a:solidFill>
                    <a:srgbClr val="000000"/>
                  </a:solidFill>
                  <a:latin typeface="Tahoma" pitchFamily="34" charset="0"/>
                  <a:ea typeface="MS Gothic" pitchFamily="49" charset="-128"/>
                </a:defRPr>
              </a:lvl3pPr>
              <a:lvl4pPr marL="1600200" indent="-228600" eaLnBrk="0" hangingPunct="0">
                <a:spcBef>
                  <a:spcPts val="450"/>
                </a:spcBef>
                <a:buChar char="–"/>
                <a:defRPr>
                  <a:solidFill>
                    <a:srgbClr val="000000"/>
                  </a:solidFill>
                  <a:latin typeface="Tahoma" pitchFamily="34" charset="0"/>
                  <a:ea typeface="MS Gothic" pitchFamily="49" charset="-128"/>
                </a:defRPr>
              </a:lvl4pPr>
              <a:lvl5pPr marL="2057400" indent="-228600" eaLnBrk="0" hangingPunct="0">
                <a:spcBef>
                  <a:spcPts val="450"/>
                </a:spcBef>
                <a:buChar char="»"/>
                <a:defRPr>
                  <a:solidFill>
                    <a:srgbClr val="000000"/>
                  </a:solidFill>
                  <a:latin typeface="Tahoma" pitchFamily="34" charset="0"/>
                  <a:ea typeface="MS Gothic" pitchFamily="49" charset="-128"/>
                </a:defRPr>
              </a:lvl5pPr>
              <a:lvl6pPr marL="25146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6pPr>
              <a:lvl7pPr marL="29718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7pPr>
              <a:lvl8pPr marL="34290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8pPr>
              <a:lvl9pPr marL="38862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9pPr>
            </a:lstStyle>
            <a:p>
              <a:pPr eaLnBrk="1" hangingPunct="1">
                <a:spcBef>
                  <a:spcPct val="0"/>
                </a:spcBef>
                <a:buFont typeface="Tahoma" pitchFamily="34" charset="0"/>
                <a:buNone/>
              </a:pPr>
              <a:endParaRPr lang="de-DE" altLang="de-DE">
                <a:solidFill>
                  <a:schemeClr val="bg1"/>
                </a:solidFill>
              </a:endParaRPr>
            </a:p>
          </p:txBody>
        </p:sp>
      </p:grpSp>
      <p:grpSp>
        <p:nvGrpSpPr>
          <p:cNvPr id="112" name="Gruppieren 111"/>
          <p:cNvGrpSpPr>
            <a:grpSpLocks/>
          </p:cNvGrpSpPr>
          <p:nvPr/>
        </p:nvGrpSpPr>
        <p:grpSpPr bwMode="auto">
          <a:xfrm>
            <a:off x="6700518" y="3136752"/>
            <a:ext cx="3129262" cy="1482725"/>
            <a:chOff x="5316378" y="3132494"/>
            <a:chExt cx="3129635" cy="1482314"/>
          </a:xfrm>
        </p:grpSpPr>
        <p:sp>
          <p:nvSpPr>
            <p:cNvPr id="11306" name="Pfeil nach rechts 97"/>
            <p:cNvSpPr>
              <a:spLocks noChangeArrowheads="1"/>
            </p:cNvSpPr>
            <p:nvPr/>
          </p:nvSpPr>
          <p:spPr bwMode="auto">
            <a:xfrm flipH="1">
              <a:off x="5316379" y="3148226"/>
              <a:ext cx="1900585" cy="537736"/>
            </a:xfrm>
            <a:prstGeom prst="rightArrow">
              <a:avLst>
                <a:gd name="adj1" fmla="val 50000"/>
                <a:gd name="adj2" fmla="val 50006"/>
              </a:avLst>
            </a:prstGeom>
            <a:solidFill>
              <a:srgbClr val="C00000"/>
            </a:solidFill>
            <a:ln w="9525" algn="ctr">
              <a:solidFill>
                <a:srgbClr val="FFC000"/>
              </a:solidFill>
              <a:round/>
              <a:headEnd/>
              <a:tailEnd/>
            </a:ln>
          </p:spPr>
          <p:txBody>
            <a:bodyPr/>
            <a:lstStyle>
              <a:lvl1pPr eaLnBrk="0" hangingPunct="0">
                <a:spcBef>
                  <a:spcPts val="600"/>
                </a:spcBef>
                <a:buChar char="•"/>
                <a:defRPr sz="2400">
                  <a:solidFill>
                    <a:srgbClr val="000000"/>
                  </a:solidFill>
                  <a:latin typeface="Tahoma" pitchFamily="34" charset="0"/>
                  <a:ea typeface="MS Gothic" pitchFamily="49" charset="-128"/>
                </a:defRPr>
              </a:lvl1pPr>
              <a:lvl2pPr marL="742950" indent="-285750" eaLnBrk="0" hangingPunct="0">
                <a:spcBef>
                  <a:spcPts val="600"/>
                </a:spcBef>
                <a:buChar char="–"/>
                <a:defRPr sz="2400">
                  <a:solidFill>
                    <a:srgbClr val="000000"/>
                  </a:solidFill>
                  <a:latin typeface="Tahoma" pitchFamily="34" charset="0"/>
                  <a:ea typeface="MS Gothic" pitchFamily="49" charset="-128"/>
                </a:defRPr>
              </a:lvl2pPr>
              <a:lvl3pPr marL="1143000" indent="-228600" eaLnBrk="0" hangingPunct="0">
                <a:spcBef>
                  <a:spcPts val="500"/>
                </a:spcBef>
                <a:buChar char="•"/>
                <a:defRPr sz="2000">
                  <a:solidFill>
                    <a:srgbClr val="000000"/>
                  </a:solidFill>
                  <a:latin typeface="Tahoma" pitchFamily="34" charset="0"/>
                  <a:ea typeface="MS Gothic" pitchFamily="49" charset="-128"/>
                </a:defRPr>
              </a:lvl3pPr>
              <a:lvl4pPr marL="1600200" indent="-228600" eaLnBrk="0" hangingPunct="0">
                <a:spcBef>
                  <a:spcPts val="450"/>
                </a:spcBef>
                <a:buChar char="–"/>
                <a:defRPr>
                  <a:solidFill>
                    <a:srgbClr val="000000"/>
                  </a:solidFill>
                  <a:latin typeface="Tahoma" pitchFamily="34" charset="0"/>
                  <a:ea typeface="MS Gothic" pitchFamily="49" charset="-128"/>
                </a:defRPr>
              </a:lvl4pPr>
              <a:lvl5pPr marL="2057400" indent="-228600" eaLnBrk="0" hangingPunct="0">
                <a:spcBef>
                  <a:spcPts val="450"/>
                </a:spcBef>
                <a:buChar char="»"/>
                <a:defRPr>
                  <a:solidFill>
                    <a:srgbClr val="000000"/>
                  </a:solidFill>
                  <a:latin typeface="Tahoma" pitchFamily="34" charset="0"/>
                  <a:ea typeface="MS Gothic" pitchFamily="49" charset="-128"/>
                </a:defRPr>
              </a:lvl5pPr>
              <a:lvl6pPr marL="25146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6pPr>
              <a:lvl7pPr marL="29718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7pPr>
              <a:lvl8pPr marL="34290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8pPr>
              <a:lvl9pPr marL="38862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9pPr>
            </a:lstStyle>
            <a:p>
              <a:pPr eaLnBrk="1" hangingPunct="1">
                <a:spcBef>
                  <a:spcPct val="0"/>
                </a:spcBef>
                <a:buFont typeface="Tahoma" pitchFamily="34" charset="0"/>
                <a:buNone/>
              </a:pPr>
              <a:endParaRPr lang="de-DE" altLang="de-DE">
                <a:solidFill>
                  <a:schemeClr val="bg1"/>
                </a:solidFill>
              </a:endParaRPr>
            </a:p>
          </p:txBody>
        </p:sp>
        <p:sp>
          <p:nvSpPr>
            <p:cNvPr id="11307" name="Pfeil nach rechts 99"/>
            <p:cNvSpPr>
              <a:spLocks noChangeArrowheads="1"/>
            </p:cNvSpPr>
            <p:nvPr/>
          </p:nvSpPr>
          <p:spPr bwMode="auto">
            <a:xfrm flipH="1">
              <a:off x="5316378" y="4077072"/>
              <a:ext cx="1900585" cy="537736"/>
            </a:xfrm>
            <a:prstGeom prst="rightArrow">
              <a:avLst>
                <a:gd name="adj1" fmla="val 50000"/>
                <a:gd name="adj2" fmla="val 50006"/>
              </a:avLst>
            </a:prstGeom>
            <a:solidFill>
              <a:srgbClr val="C00000"/>
            </a:solidFill>
            <a:ln w="9525" algn="ctr">
              <a:solidFill>
                <a:srgbClr val="FFC000"/>
              </a:solidFill>
              <a:round/>
              <a:headEnd/>
              <a:tailEnd/>
            </a:ln>
          </p:spPr>
          <p:txBody>
            <a:bodyPr/>
            <a:lstStyle>
              <a:lvl1pPr eaLnBrk="0" hangingPunct="0">
                <a:spcBef>
                  <a:spcPts val="600"/>
                </a:spcBef>
                <a:buChar char="•"/>
                <a:defRPr sz="2400">
                  <a:solidFill>
                    <a:srgbClr val="000000"/>
                  </a:solidFill>
                  <a:latin typeface="Tahoma" pitchFamily="34" charset="0"/>
                  <a:ea typeface="MS Gothic" pitchFamily="49" charset="-128"/>
                </a:defRPr>
              </a:lvl1pPr>
              <a:lvl2pPr marL="742950" indent="-285750" eaLnBrk="0" hangingPunct="0">
                <a:spcBef>
                  <a:spcPts val="600"/>
                </a:spcBef>
                <a:buChar char="–"/>
                <a:defRPr sz="2400">
                  <a:solidFill>
                    <a:srgbClr val="000000"/>
                  </a:solidFill>
                  <a:latin typeface="Tahoma" pitchFamily="34" charset="0"/>
                  <a:ea typeface="MS Gothic" pitchFamily="49" charset="-128"/>
                </a:defRPr>
              </a:lvl2pPr>
              <a:lvl3pPr marL="1143000" indent="-228600" eaLnBrk="0" hangingPunct="0">
                <a:spcBef>
                  <a:spcPts val="500"/>
                </a:spcBef>
                <a:buChar char="•"/>
                <a:defRPr sz="2000">
                  <a:solidFill>
                    <a:srgbClr val="000000"/>
                  </a:solidFill>
                  <a:latin typeface="Tahoma" pitchFamily="34" charset="0"/>
                  <a:ea typeface="MS Gothic" pitchFamily="49" charset="-128"/>
                </a:defRPr>
              </a:lvl3pPr>
              <a:lvl4pPr marL="1600200" indent="-228600" eaLnBrk="0" hangingPunct="0">
                <a:spcBef>
                  <a:spcPts val="450"/>
                </a:spcBef>
                <a:buChar char="–"/>
                <a:defRPr>
                  <a:solidFill>
                    <a:srgbClr val="000000"/>
                  </a:solidFill>
                  <a:latin typeface="Tahoma" pitchFamily="34" charset="0"/>
                  <a:ea typeface="MS Gothic" pitchFamily="49" charset="-128"/>
                </a:defRPr>
              </a:lvl4pPr>
              <a:lvl5pPr marL="2057400" indent="-228600" eaLnBrk="0" hangingPunct="0">
                <a:spcBef>
                  <a:spcPts val="450"/>
                </a:spcBef>
                <a:buChar char="»"/>
                <a:defRPr>
                  <a:solidFill>
                    <a:srgbClr val="000000"/>
                  </a:solidFill>
                  <a:latin typeface="Tahoma" pitchFamily="34" charset="0"/>
                  <a:ea typeface="MS Gothic" pitchFamily="49" charset="-128"/>
                </a:defRPr>
              </a:lvl5pPr>
              <a:lvl6pPr marL="25146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6pPr>
              <a:lvl7pPr marL="29718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7pPr>
              <a:lvl8pPr marL="34290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8pPr>
              <a:lvl9pPr marL="38862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9pPr>
            </a:lstStyle>
            <a:p>
              <a:pPr eaLnBrk="1" hangingPunct="1">
                <a:spcBef>
                  <a:spcPct val="0"/>
                </a:spcBef>
                <a:buFont typeface="Tahoma" pitchFamily="34" charset="0"/>
                <a:buNone/>
              </a:pPr>
              <a:endParaRPr lang="de-DE" altLang="de-DE">
                <a:solidFill>
                  <a:schemeClr val="bg1"/>
                </a:solidFill>
              </a:endParaRPr>
            </a:p>
          </p:txBody>
        </p:sp>
        <p:sp>
          <p:nvSpPr>
            <p:cNvPr id="11308" name="Rectangle 25"/>
            <p:cNvSpPr>
              <a:spLocks noChangeArrowheads="1"/>
            </p:cNvSpPr>
            <p:nvPr/>
          </p:nvSpPr>
          <p:spPr bwMode="auto">
            <a:xfrm>
              <a:off x="7315504" y="3132494"/>
              <a:ext cx="1090172" cy="261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ts val="600"/>
                </a:spcBef>
                <a:buChar char="•"/>
                <a:defRPr sz="2400">
                  <a:solidFill>
                    <a:srgbClr val="000000"/>
                  </a:solidFill>
                  <a:latin typeface="Tahoma" pitchFamily="34" charset="0"/>
                  <a:ea typeface="MS Gothic" pitchFamily="49" charset="-128"/>
                </a:defRPr>
              </a:lvl1pPr>
              <a:lvl2pPr marL="742950" indent="-285750" eaLnBrk="0" hangingPunct="0">
                <a:spcBef>
                  <a:spcPts val="600"/>
                </a:spcBef>
                <a:buChar char="–"/>
                <a:defRPr sz="2400">
                  <a:solidFill>
                    <a:srgbClr val="000000"/>
                  </a:solidFill>
                  <a:latin typeface="Tahoma" pitchFamily="34" charset="0"/>
                  <a:ea typeface="MS Gothic" pitchFamily="49" charset="-128"/>
                </a:defRPr>
              </a:lvl2pPr>
              <a:lvl3pPr marL="1143000" indent="-228600" eaLnBrk="0" hangingPunct="0">
                <a:spcBef>
                  <a:spcPts val="500"/>
                </a:spcBef>
                <a:buChar char="•"/>
                <a:defRPr sz="2000">
                  <a:solidFill>
                    <a:srgbClr val="000000"/>
                  </a:solidFill>
                  <a:latin typeface="Tahoma" pitchFamily="34" charset="0"/>
                  <a:ea typeface="MS Gothic" pitchFamily="49" charset="-128"/>
                </a:defRPr>
              </a:lvl3pPr>
              <a:lvl4pPr marL="1600200" indent="-228600" eaLnBrk="0" hangingPunct="0">
                <a:spcBef>
                  <a:spcPts val="450"/>
                </a:spcBef>
                <a:buChar char="–"/>
                <a:defRPr>
                  <a:solidFill>
                    <a:srgbClr val="000000"/>
                  </a:solidFill>
                  <a:latin typeface="Tahoma" pitchFamily="34" charset="0"/>
                  <a:ea typeface="MS Gothic" pitchFamily="49" charset="-128"/>
                </a:defRPr>
              </a:lvl4pPr>
              <a:lvl5pPr marL="2057400" indent="-228600" eaLnBrk="0" hangingPunct="0">
                <a:spcBef>
                  <a:spcPts val="450"/>
                </a:spcBef>
                <a:buChar char="»"/>
                <a:defRPr>
                  <a:solidFill>
                    <a:srgbClr val="000000"/>
                  </a:solidFill>
                  <a:latin typeface="Tahoma" pitchFamily="34" charset="0"/>
                  <a:ea typeface="MS Gothic" pitchFamily="49" charset="-128"/>
                </a:defRPr>
              </a:lvl5pPr>
              <a:lvl6pPr marL="25146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6pPr>
              <a:lvl7pPr marL="29718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7pPr>
              <a:lvl8pPr marL="34290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8pPr>
              <a:lvl9pPr marL="38862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9pPr>
            </a:lstStyle>
            <a:p>
              <a:pPr>
                <a:spcBef>
                  <a:spcPct val="0"/>
                </a:spcBef>
                <a:buClrTx/>
                <a:buSzTx/>
                <a:buFontTx/>
                <a:buNone/>
              </a:pPr>
              <a:r>
                <a:rPr lang="de-DE" altLang="de-DE" sz="1700" dirty="0" smtClean="0">
                  <a:latin typeface="Arial" charset="0"/>
                </a:rPr>
                <a:t>I</a:t>
              </a:r>
              <a:r>
                <a:rPr lang="tr-TR" altLang="de-DE" sz="1700" dirty="0" smtClean="0">
                  <a:latin typeface="Arial" charset="0"/>
                </a:rPr>
                <a:t>bilgi erişim</a:t>
              </a:r>
              <a:endParaRPr lang="de-DE" altLang="de-DE" dirty="0">
                <a:solidFill>
                  <a:schemeClr val="tx1"/>
                </a:solidFill>
                <a:latin typeface="Arial" charset="0"/>
              </a:endParaRPr>
            </a:p>
          </p:txBody>
        </p:sp>
        <p:sp>
          <p:nvSpPr>
            <p:cNvPr id="11309" name="Rectangle 25"/>
            <p:cNvSpPr>
              <a:spLocks noChangeArrowheads="1"/>
            </p:cNvSpPr>
            <p:nvPr/>
          </p:nvSpPr>
          <p:spPr bwMode="auto">
            <a:xfrm>
              <a:off x="7306270" y="3985900"/>
              <a:ext cx="1139743" cy="52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ts val="600"/>
                </a:spcBef>
                <a:buChar char="•"/>
                <a:defRPr sz="2400">
                  <a:solidFill>
                    <a:srgbClr val="000000"/>
                  </a:solidFill>
                  <a:latin typeface="Tahoma" pitchFamily="34" charset="0"/>
                  <a:ea typeface="MS Gothic" pitchFamily="49" charset="-128"/>
                </a:defRPr>
              </a:lvl1pPr>
              <a:lvl2pPr marL="742950" indent="-285750" eaLnBrk="0" hangingPunct="0">
                <a:spcBef>
                  <a:spcPts val="600"/>
                </a:spcBef>
                <a:buChar char="–"/>
                <a:defRPr sz="2400">
                  <a:solidFill>
                    <a:srgbClr val="000000"/>
                  </a:solidFill>
                  <a:latin typeface="Tahoma" pitchFamily="34" charset="0"/>
                  <a:ea typeface="MS Gothic" pitchFamily="49" charset="-128"/>
                </a:defRPr>
              </a:lvl2pPr>
              <a:lvl3pPr marL="1143000" indent="-228600" eaLnBrk="0" hangingPunct="0">
                <a:spcBef>
                  <a:spcPts val="500"/>
                </a:spcBef>
                <a:buChar char="•"/>
                <a:defRPr sz="2000">
                  <a:solidFill>
                    <a:srgbClr val="000000"/>
                  </a:solidFill>
                  <a:latin typeface="Tahoma" pitchFamily="34" charset="0"/>
                  <a:ea typeface="MS Gothic" pitchFamily="49" charset="-128"/>
                </a:defRPr>
              </a:lvl3pPr>
              <a:lvl4pPr marL="1600200" indent="-228600" eaLnBrk="0" hangingPunct="0">
                <a:spcBef>
                  <a:spcPts val="450"/>
                </a:spcBef>
                <a:buChar char="–"/>
                <a:defRPr>
                  <a:solidFill>
                    <a:srgbClr val="000000"/>
                  </a:solidFill>
                  <a:latin typeface="Tahoma" pitchFamily="34" charset="0"/>
                  <a:ea typeface="MS Gothic" pitchFamily="49" charset="-128"/>
                </a:defRPr>
              </a:lvl4pPr>
              <a:lvl5pPr marL="2057400" indent="-228600" eaLnBrk="0" hangingPunct="0">
                <a:spcBef>
                  <a:spcPts val="450"/>
                </a:spcBef>
                <a:buChar char="»"/>
                <a:defRPr>
                  <a:solidFill>
                    <a:srgbClr val="000000"/>
                  </a:solidFill>
                  <a:latin typeface="Tahoma" pitchFamily="34" charset="0"/>
                  <a:ea typeface="MS Gothic" pitchFamily="49" charset="-128"/>
                </a:defRPr>
              </a:lvl5pPr>
              <a:lvl6pPr marL="25146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6pPr>
              <a:lvl7pPr marL="29718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7pPr>
              <a:lvl8pPr marL="34290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8pPr>
              <a:lvl9pPr marL="38862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9pPr>
            </a:lstStyle>
            <a:p>
              <a:pPr>
                <a:spcBef>
                  <a:spcPct val="0"/>
                </a:spcBef>
                <a:buClrTx/>
                <a:buSzTx/>
                <a:buFontTx/>
                <a:buNone/>
              </a:pPr>
              <a:r>
                <a:rPr lang="tr-TR" altLang="de-DE" sz="1700" dirty="0" smtClean="0">
                  <a:latin typeface="Arial" charset="0"/>
                </a:rPr>
                <a:t>Yazılım</a:t>
              </a:r>
              <a:endParaRPr lang="de-DE" altLang="de-DE" sz="1700" dirty="0">
                <a:latin typeface="Arial" charset="0"/>
              </a:endParaRPr>
            </a:p>
            <a:p>
              <a:pPr>
                <a:spcBef>
                  <a:spcPct val="0"/>
                </a:spcBef>
                <a:buClrTx/>
                <a:buSzTx/>
                <a:buFontTx/>
                <a:buNone/>
              </a:pPr>
              <a:r>
                <a:rPr lang="de-DE" altLang="de-DE" sz="1700" dirty="0" smtClean="0">
                  <a:solidFill>
                    <a:schemeClr val="tx1"/>
                  </a:solidFill>
                  <a:latin typeface="Arial" charset="0"/>
                </a:rPr>
                <a:t>Te</a:t>
              </a:r>
              <a:r>
                <a:rPr lang="tr-TR" altLang="de-DE" sz="1700" dirty="0" smtClean="0">
                  <a:solidFill>
                    <a:schemeClr val="tx1"/>
                  </a:solidFill>
                  <a:latin typeface="Arial" charset="0"/>
                </a:rPr>
                <a:t>k</a:t>
              </a:r>
              <a:r>
                <a:rPr lang="de-DE" altLang="de-DE" sz="1700" dirty="0" smtClean="0">
                  <a:solidFill>
                    <a:schemeClr val="tx1"/>
                  </a:solidFill>
                  <a:latin typeface="Arial" charset="0"/>
                </a:rPr>
                <a:t>nolo</a:t>
              </a:r>
              <a:r>
                <a:rPr lang="tr-TR" altLang="de-DE" sz="1700" dirty="0" smtClean="0">
                  <a:solidFill>
                    <a:schemeClr val="tx1"/>
                  </a:solidFill>
                  <a:latin typeface="Arial" charset="0"/>
                </a:rPr>
                <a:t>jileri</a:t>
              </a:r>
              <a:endParaRPr lang="de-DE" altLang="de-DE" dirty="0">
                <a:solidFill>
                  <a:schemeClr val="tx1"/>
                </a:solidFill>
                <a:latin typeface="Arial" charset="0"/>
              </a:endParaRPr>
            </a:p>
          </p:txBody>
        </p:sp>
      </p:grpSp>
      <p:sp>
        <p:nvSpPr>
          <p:cNvPr id="71" name="Titel 1"/>
          <p:cNvSpPr>
            <a:spLocks noGrp="1"/>
          </p:cNvSpPr>
          <p:nvPr>
            <p:ph type="title"/>
          </p:nvPr>
        </p:nvSpPr>
        <p:spPr>
          <a:xfrm>
            <a:off x="594360" y="300038"/>
            <a:ext cx="9383078" cy="1066800"/>
          </a:xfrm>
        </p:spPr>
        <p:txBody>
          <a:bodyPr/>
          <a:lstStyle/>
          <a:p>
            <a:r>
              <a:rPr lang="tr-TR" sz="3600" dirty="0" smtClean="0"/>
              <a:t>BB‘nin alanları</a:t>
            </a:r>
            <a:r>
              <a:rPr lang="hr-HR" sz="3600" dirty="0" smtClean="0"/>
              <a:t> – T. </a:t>
            </a:r>
            <a:r>
              <a:rPr lang="hr-HR" sz="3600" dirty="0" err="1" smtClean="0"/>
              <a:t>Mandl</a:t>
            </a:r>
            <a:endParaRPr lang="de-DE" altLang="de-DE" sz="3600" dirty="0" smtClean="0"/>
          </a:p>
        </p:txBody>
      </p:sp>
      <p:sp>
        <p:nvSpPr>
          <p:cNvPr id="2" name="Rezervirano mjesto podnožja 1"/>
          <p:cNvSpPr>
            <a:spLocks noGrp="1"/>
          </p:cNvSpPr>
          <p:nvPr>
            <p:ph type="ftr" sz="quarter" idx="11"/>
          </p:nvPr>
        </p:nvSpPr>
        <p:spPr/>
        <p:txBody>
          <a:bodyPr/>
          <a:lstStyle/>
          <a:p>
            <a:r>
              <a:rPr lang="en-GB" smtClean="0"/>
              <a:t>Aparac-Jelusic, Faletar Tanackovic and Mandl, 2018</a:t>
            </a:r>
            <a:endParaRPr lang="en-US"/>
          </a:p>
        </p:txBody>
      </p:sp>
    </p:spTree>
    <p:extLst>
      <p:ext uri="{BB962C8B-B14F-4D97-AF65-F5344CB8AC3E}">
        <p14:creationId xmlns:p14="http://schemas.microsoft.com/office/powerpoint/2010/main" val="411674620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11"/>
                                        </p:tgtEl>
                                        <p:attrNameLst>
                                          <p:attrName>style.visibility</p:attrName>
                                        </p:attrNameLst>
                                      </p:cBhvr>
                                      <p:to>
                                        <p:strVal val="visible"/>
                                      </p:to>
                                    </p:set>
                                    <p:anim calcmode="lin" valueType="num">
                                      <p:cBhvr additive="base">
                                        <p:cTn id="7" dur="500" fill="hold"/>
                                        <p:tgtEl>
                                          <p:spTgt spid="111"/>
                                        </p:tgtEl>
                                        <p:attrNameLst>
                                          <p:attrName>ppt_x</p:attrName>
                                        </p:attrNameLst>
                                      </p:cBhvr>
                                      <p:tavLst>
                                        <p:tav tm="0">
                                          <p:val>
                                            <p:strVal val="#ppt_x"/>
                                          </p:val>
                                        </p:tav>
                                        <p:tav tm="100000">
                                          <p:val>
                                            <p:strVal val="#ppt_x"/>
                                          </p:val>
                                        </p:tav>
                                      </p:tavLst>
                                    </p:anim>
                                    <p:anim calcmode="lin" valueType="num">
                                      <p:cBhvr additive="base">
                                        <p:cTn id="8" dur="500" fill="hold"/>
                                        <p:tgtEl>
                                          <p:spTgt spid="111"/>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12"/>
                                        </p:tgtEl>
                                        <p:attrNameLst>
                                          <p:attrName>style.visibility</p:attrName>
                                        </p:attrNameLst>
                                      </p:cBhvr>
                                      <p:to>
                                        <p:strVal val="visible"/>
                                      </p:to>
                                    </p:set>
                                    <p:anim calcmode="lin" valueType="num">
                                      <p:cBhvr additive="base">
                                        <p:cTn id="13" dur="500" fill="hold"/>
                                        <p:tgtEl>
                                          <p:spTgt spid="112"/>
                                        </p:tgtEl>
                                        <p:attrNameLst>
                                          <p:attrName>ppt_x</p:attrName>
                                        </p:attrNameLst>
                                      </p:cBhvr>
                                      <p:tavLst>
                                        <p:tav tm="0">
                                          <p:val>
                                            <p:strVal val="#ppt_x"/>
                                          </p:val>
                                        </p:tav>
                                        <p:tav tm="100000">
                                          <p:val>
                                            <p:strVal val="#ppt_x"/>
                                          </p:val>
                                        </p:tav>
                                      </p:tavLst>
                                    </p:anim>
                                    <p:anim calcmode="lin" valueType="num">
                                      <p:cBhvr additive="base">
                                        <p:cTn id="14" dur="500" fill="hold"/>
                                        <p:tgtEl>
                                          <p:spTgt spid="112"/>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13"/>
                                        </p:tgtEl>
                                        <p:attrNameLst>
                                          <p:attrName>style.visibility</p:attrName>
                                        </p:attrNameLst>
                                      </p:cBhvr>
                                      <p:to>
                                        <p:strVal val="visible"/>
                                      </p:to>
                                    </p:set>
                                    <p:anim calcmode="lin" valueType="num">
                                      <p:cBhvr additive="base">
                                        <p:cTn id="19" dur="500" fill="hold"/>
                                        <p:tgtEl>
                                          <p:spTgt spid="113"/>
                                        </p:tgtEl>
                                        <p:attrNameLst>
                                          <p:attrName>ppt_x</p:attrName>
                                        </p:attrNameLst>
                                      </p:cBhvr>
                                      <p:tavLst>
                                        <p:tav tm="0">
                                          <p:val>
                                            <p:strVal val="#ppt_x"/>
                                          </p:val>
                                        </p:tav>
                                        <p:tav tm="100000">
                                          <p:val>
                                            <p:strVal val="#ppt_x"/>
                                          </p:val>
                                        </p:tav>
                                      </p:tavLst>
                                    </p:anim>
                                    <p:anim calcmode="lin" valueType="num">
                                      <p:cBhvr additive="base">
                                        <p:cTn id="20" dur="500" fill="hold"/>
                                        <p:tgtEl>
                                          <p:spTgt spid="1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Wolke 2"/>
          <p:cNvSpPr/>
          <p:nvPr/>
        </p:nvSpPr>
        <p:spPr bwMode="auto">
          <a:xfrm>
            <a:off x="1953968" y="1484784"/>
            <a:ext cx="8246488" cy="4483278"/>
          </a:xfrm>
          <a:prstGeom prst="cloud">
            <a:avLst/>
          </a:prstGeom>
          <a:solidFill>
            <a:schemeClr val="bg1">
              <a:lumMod val="75000"/>
              <a:alpha val="5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defTabSz="449263" fontAlgn="base">
              <a:spcBef>
                <a:spcPct val="0"/>
              </a:spcBef>
              <a:spcAft>
                <a:spcPct val="0"/>
              </a:spcAft>
              <a:buClr>
                <a:srgbClr val="000000"/>
              </a:buClr>
              <a:buSzPct val="100000"/>
            </a:pPr>
            <a:endParaRPr lang="de-DE" sz="2400" i="1">
              <a:solidFill>
                <a:schemeClr val="bg1"/>
              </a:solidFill>
              <a:latin typeface="Tahoma" pitchFamily="34" charset="0"/>
              <a:ea typeface="MS Gothic" pitchFamily="49" charset="-128"/>
            </a:endParaRPr>
          </a:p>
        </p:txBody>
      </p:sp>
      <p:sp>
        <p:nvSpPr>
          <p:cNvPr id="11302" name="Rechteck 96"/>
          <p:cNvSpPr>
            <a:spLocks noChangeArrowheads="1"/>
          </p:cNvSpPr>
          <p:nvPr/>
        </p:nvSpPr>
        <p:spPr bwMode="auto">
          <a:xfrm>
            <a:off x="4599589" y="3414362"/>
            <a:ext cx="1743103" cy="596069"/>
          </a:xfrm>
          <a:prstGeom prst="rect">
            <a:avLst/>
          </a:prstGeom>
          <a:solidFill>
            <a:srgbClr val="00B8FF">
              <a:alpha val="50195"/>
            </a:srgbClr>
          </a:solidFill>
          <a:ln w="9525" algn="ctr">
            <a:solidFill>
              <a:schemeClr val="tx1"/>
            </a:solidFill>
            <a:round/>
            <a:headEnd/>
            <a:tailEnd/>
          </a:ln>
        </p:spPr>
        <p:txBody>
          <a:bodyPr/>
          <a:lstStyle>
            <a:lvl1pPr eaLnBrk="0" hangingPunct="0">
              <a:spcBef>
                <a:spcPts val="600"/>
              </a:spcBef>
              <a:buChar char="•"/>
              <a:defRPr sz="2400">
                <a:solidFill>
                  <a:srgbClr val="000000"/>
                </a:solidFill>
                <a:latin typeface="Tahoma" pitchFamily="34" charset="0"/>
                <a:ea typeface="MS Gothic" pitchFamily="49" charset="-128"/>
              </a:defRPr>
            </a:lvl1pPr>
            <a:lvl2pPr marL="742950" indent="-285750" eaLnBrk="0" hangingPunct="0">
              <a:spcBef>
                <a:spcPts val="600"/>
              </a:spcBef>
              <a:buChar char="–"/>
              <a:defRPr sz="2400">
                <a:solidFill>
                  <a:srgbClr val="000000"/>
                </a:solidFill>
                <a:latin typeface="Tahoma" pitchFamily="34" charset="0"/>
                <a:ea typeface="MS Gothic" pitchFamily="49" charset="-128"/>
              </a:defRPr>
            </a:lvl2pPr>
            <a:lvl3pPr marL="1143000" indent="-228600" eaLnBrk="0" hangingPunct="0">
              <a:spcBef>
                <a:spcPts val="500"/>
              </a:spcBef>
              <a:buChar char="•"/>
              <a:defRPr sz="2000">
                <a:solidFill>
                  <a:srgbClr val="000000"/>
                </a:solidFill>
                <a:latin typeface="Tahoma" pitchFamily="34" charset="0"/>
                <a:ea typeface="MS Gothic" pitchFamily="49" charset="-128"/>
              </a:defRPr>
            </a:lvl3pPr>
            <a:lvl4pPr marL="1600200" indent="-228600" eaLnBrk="0" hangingPunct="0">
              <a:spcBef>
                <a:spcPts val="450"/>
              </a:spcBef>
              <a:buChar char="–"/>
              <a:defRPr>
                <a:solidFill>
                  <a:srgbClr val="000000"/>
                </a:solidFill>
                <a:latin typeface="Tahoma" pitchFamily="34" charset="0"/>
                <a:ea typeface="MS Gothic" pitchFamily="49" charset="-128"/>
              </a:defRPr>
            </a:lvl4pPr>
            <a:lvl5pPr marL="2057400" indent="-228600" eaLnBrk="0" hangingPunct="0">
              <a:spcBef>
                <a:spcPts val="450"/>
              </a:spcBef>
              <a:buChar char="»"/>
              <a:defRPr>
                <a:solidFill>
                  <a:srgbClr val="000000"/>
                </a:solidFill>
                <a:latin typeface="Tahoma" pitchFamily="34" charset="0"/>
                <a:ea typeface="MS Gothic" pitchFamily="49" charset="-128"/>
              </a:defRPr>
            </a:lvl5pPr>
            <a:lvl6pPr marL="25146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6pPr>
            <a:lvl7pPr marL="29718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7pPr>
            <a:lvl8pPr marL="34290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8pPr>
            <a:lvl9pPr marL="38862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9pPr>
          </a:lstStyle>
          <a:p>
            <a:pPr eaLnBrk="1" hangingPunct="1">
              <a:spcBef>
                <a:spcPct val="0"/>
              </a:spcBef>
              <a:buFont typeface="Tahoma" pitchFamily="34" charset="0"/>
              <a:buNone/>
            </a:pPr>
            <a:endParaRPr lang="de-DE" altLang="de-DE" sz="1600">
              <a:solidFill>
                <a:schemeClr val="bg1"/>
              </a:solidFill>
            </a:endParaRPr>
          </a:p>
        </p:txBody>
      </p:sp>
      <p:sp>
        <p:nvSpPr>
          <p:cNvPr id="11266" name="Freeform 3"/>
          <p:cNvSpPr>
            <a:spLocks noEditPoints="1"/>
          </p:cNvSpPr>
          <p:nvPr/>
        </p:nvSpPr>
        <p:spPr bwMode="auto">
          <a:xfrm>
            <a:off x="3037470" y="2972975"/>
            <a:ext cx="3850" cy="985"/>
          </a:xfrm>
          <a:custGeom>
            <a:avLst/>
            <a:gdLst>
              <a:gd name="T0" fmla="*/ 2147483647 w 3"/>
              <a:gd name="T1" fmla="*/ 0 h 1587"/>
              <a:gd name="T2" fmla="*/ 2147483647 w 3"/>
              <a:gd name="T3" fmla="*/ 0 h 1587"/>
              <a:gd name="T4" fmla="*/ 2147483647 w 3"/>
              <a:gd name="T5" fmla="*/ 0 h 1587"/>
              <a:gd name="T6" fmla="*/ 2147483647 w 3"/>
              <a:gd name="T7" fmla="*/ 0 h 1587"/>
              <a:gd name="T8" fmla="*/ 2147483647 w 3"/>
              <a:gd name="T9" fmla="*/ 0 h 1587"/>
              <a:gd name="T10" fmla="*/ 2147483647 w 3"/>
              <a:gd name="T11" fmla="*/ 0 h 1587"/>
              <a:gd name="T12" fmla="*/ 2147483647 w 3"/>
              <a:gd name="T13" fmla="*/ 0 h 1587"/>
              <a:gd name="T14" fmla="*/ 2147483647 w 3"/>
              <a:gd name="T15" fmla="*/ 0 h 1587"/>
              <a:gd name="T16" fmla="*/ 2147483647 w 3"/>
              <a:gd name="T17" fmla="*/ 0 h 1587"/>
              <a:gd name="T18" fmla="*/ 2147483647 w 3"/>
              <a:gd name="T19" fmla="*/ 0 h 1587"/>
              <a:gd name="T20" fmla="*/ 2147483647 w 3"/>
              <a:gd name="T21" fmla="*/ 0 h 1587"/>
              <a:gd name="T22" fmla="*/ 0 w 3"/>
              <a:gd name="T23" fmla="*/ 0 h 1587"/>
              <a:gd name="T24" fmla="*/ 0 w 3"/>
              <a:gd name="T25" fmla="*/ 0 h 1587"/>
              <a:gd name="T26" fmla="*/ 0 w 3"/>
              <a:gd name="T27" fmla="*/ 0 h 1587"/>
              <a:gd name="T28" fmla="*/ 0 w 3"/>
              <a:gd name="T29" fmla="*/ 0 h 1587"/>
              <a:gd name="T30" fmla="*/ 0 w 3"/>
              <a:gd name="T31" fmla="*/ 0 h 1587"/>
              <a:gd name="T32" fmla="*/ 0 w 3"/>
              <a:gd name="T33" fmla="*/ 0 h 1587"/>
              <a:gd name="T34" fmla="*/ 0 w 3"/>
              <a:gd name="T35" fmla="*/ 0 h 1587"/>
              <a:gd name="T36" fmla="*/ 0 w 3"/>
              <a:gd name="T37" fmla="*/ 0 h 1587"/>
              <a:gd name="T38" fmla="*/ 0 w 3"/>
              <a:gd name="T39" fmla="*/ 0 h 1587"/>
              <a:gd name="T40" fmla="*/ 0 w 3"/>
              <a:gd name="T41" fmla="*/ 0 h 1587"/>
              <a:gd name="T42" fmla="*/ 0 w 3"/>
              <a:gd name="T43" fmla="*/ 0 h 1587"/>
              <a:gd name="T44" fmla="*/ 0 w 3"/>
              <a:gd name="T45" fmla="*/ 0 h 1587"/>
              <a:gd name="T46" fmla="*/ 0 w 3"/>
              <a:gd name="T47" fmla="*/ 0 h 1587"/>
              <a:gd name="T48" fmla="*/ 2147483647 w 3"/>
              <a:gd name="T49" fmla="*/ 0 h 1587"/>
              <a:gd name="T50" fmla="*/ 2147483647 w 3"/>
              <a:gd name="T51" fmla="*/ 0 h 1587"/>
              <a:gd name="T52" fmla="*/ 0 w 3"/>
              <a:gd name="T53" fmla="*/ 0 h 1587"/>
              <a:gd name="T54" fmla="*/ 2147483647 w 3"/>
              <a:gd name="T55" fmla="*/ 0 h 1587"/>
              <a:gd name="T56" fmla="*/ 0 w 3"/>
              <a:gd name="T57" fmla="*/ 0 h 158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 h="1587">
                <a:moveTo>
                  <a:pt x="3" y="0"/>
                </a:moveTo>
                <a:lnTo>
                  <a:pt x="3" y="0"/>
                </a:lnTo>
                <a:lnTo>
                  <a:pt x="0" y="0"/>
                </a:lnTo>
                <a:lnTo>
                  <a:pt x="3" y="0"/>
                </a:lnTo>
                <a:close/>
                <a:moveTo>
                  <a:pt x="0" y="0"/>
                </a:moveTo>
                <a:lnTo>
                  <a:pt x="3" y="0"/>
                </a:lnTo>
                <a:lnTo>
                  <a:pt x="0"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sz="1600"/>
          </a:p>
        </p:txBody>
      </p:sp>
      <p:sp>
        <p:nvSpPr>
          <p:cNvPr id="11267" name="Freeform 4"/>
          <p:cNvSpPr>
            <a:spLocks noEditPoints="1"/>
          </p:cNvSpPr>
          <p:nvPr/>
        </p:nvSpPr>
        <p:spPr bwMode="auto">
          <a:xfrm>
            <a:off x="3037470" y="2972975"/>
            <a:ext cx="3850" cy="985"/>
          </a:xfrm>
          <a:custGeom>
            <a:avLst/>
            <a:gdLst>
              <a:gd name="T0" fmla="*/ 2147483647 w 3"/>
              <a:gd name="T1" fmla="*/ 0 h 1587"/>
              <a:gd name="T2" fmla="*/ 2147483647 w 3"/>
              <a:gd name="T3" fmla="*/ 0 h 1587"/>
              <a:gd name="T4" fmla="*/ 2147483647 w 3"/>
              <a:gd name="T5" fmla="*/ 0 h 1587"/>
              <a:gd name="T6" fmla="*/ 2147483647 w 3"/>
              <a:gd name="T7" fmla="*/ 0 h 1587"/>
              <a:gd name="T8" fmla="*/ 2147483647 w 3"/>
              <a:gd name="T9" fmla="*/ 0 h 1587"/>
              <a:gd name="T10" fmla="*/ 2147483647 w 3"/>
              <a:gd name="T11" fmla="*/ 0 h 1587"/>
              <a:gd name="T12" fmla="*/ 2147483647 w 3"/>
              <a:gd name="T13" fmla="*/ 0 h 1587"/>
              <a:gd name="T14" fmla="*/ 2147483647 w 3"/>
              <a:gd name="T15" fmla="*/ 0 h 1587"/>
              <a:gd name="T16" fmla="*/ 2147483647 w 3"/>
              <a:gd name="T17" fmla="*/ 0 h 1587"/>
              <a:gd name="T18" fmla="*/ 2147483647 w 3"/>
              <a:gd name="T19" fmla="*/ 0 h 1587"/>
              <a:gd name="T20" fmla="*/ 2147483647 w 3"/>
              <a:gd name="T21" fmla="*/ 0 h 1587"/>
              <a:gd name="T22" fmla="*/ 0 w 3"/>
              <a:gd name="T23" fmla="*/ 0 h 1587"/>
              <a:gd name="T24" fmla="*/ 0 w 3"/>
              <a:gd name="T25" fmla="*/ 0 h 1587"/>
              <a:gd name="T26" fmla="*/ 0 w 3"/>
              <a:gd name="T27" fmla="*/ 0 h 1587"/>
              <a:gd name="T28" fmla="*/ 0 w 3"/>
              <a:gd name="T29" fmla="*/ 0 h 1587"/>
              <a:gd name="T30" fmla="*/ 0 w 3"/>
              <a:gd name="T31" fmla="*/ 0 h 1587"/>
              <a:gd name="T32" fmla="*/ 0 w 3"/>
              <a:gd name="T33" fmla="*/ 0 h 1587"/>
              <a:gd name="T34" fmla="*/ 0 w 3"/>
              <a:gd name="T35" fmla="*/ 0 h 1587"/>
              <a:gd name="T36" fmla="*/ 0 w 3"/>
              <a:gd name="T37" fmla="*/ 0 h 1587"/>
              <a:gd name="T38" fmla="*/ 0 w 3"/>
              <a:gd name="T39" fmla="*/ 0 h 1587"/>
              <a:gd name="T40" fmla="*/ 0 w 3"/>
              <a:gd name="T41" fmla="*/ 0 h 1587"/>
              <a:gd name="T42" fmla="*/ 0 w 3"/>
              <a:gd name="T43" fmla="*/ 0 h 1587"/>
              <a:gd name="T44" fmla="*/ 0 w 3"/>
              <a:gd name="T45" fmla="*/ 0 h 1587"/>
              <a:gd name="T46" fmla="*/ 0 w 3"/>
              <a:gd name="T47" fmla="*/ 0 h 1587"/>
              <a:gd name="T48" fmla="*/ 2147483647 w 3"/>
              <a:gd name="T49" fmla="*/ 0 h 1587"/>
              <a:gd name="T50" fmla="*/ 2147483647 w 3"/>
              <a:gd name="T51" fmla="*/ 0 h 1587"/>
              <a:gd name="T52" fmla="*/ 0 w 3"/>
              <a:gd name="T53" fmla="*/ 0 h 1587"/>
              <a:gd name="T54" fmla="*/ 2147483647 w 3"/>
              <a:gd name="T55" fmla="*/ 0 h 1587"/>
              <a:gd name="T56" fmla="*/ 0 w 3"/>
              <a:gd name="T57" fmla="*/ 0 h 158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 h="1587">
                <a:moveTo>
                  <a:pt x="3" y="0"/>
                </a:moveTo>
                <a:lnTo>
                  <a:pt x="3" y="0"/>
                </a:lnTo>
                <a:lnTo>
                  <a:pt x="0" y="0"/>
                </a:lnTo>
                <a:lnTo>
                  <a:pt x="3" y="0"/>
                </a:lnTo>
                <a:close/>
                <a:moveTo>
                  <a:pt x="0" y="0"/>
                </a:moveTo>
                <a:lnTo>
                  <a:pt x="3" y="0"/>
                </a:lnTo>
                <a:lnTo>
                  <a:pt x="0"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sz="1600"/>
          </a:p>
        </p:txBody>
      </p:sp>
      <p:sp>
        <p:nvSpPr>
          <p:cNvPr id="11268" name="Freeform 5"/>
          <p:cNvSpPr>
            <a:spLocks noEditPoints="1"/>
          </p:cNvSpPr>
          <p:nvPr/>
        </p:nvSpPr>
        <p:spPr bwMode="auto">
          <a:xfrm>
            <a:off x="3037470" y="2972975"/>
            <a:ext cx="3850" cy="985"/>
          </a:xfrm>
          <a:custGeom>
            <a:avLst/>
            <a:gdLst>
              <a:gd name="T0" fmla="*/ 2147483647 w 3"/>
              <a:gd name="T1" fmla="*/ 0 h 1587"/>
              <a:gd name="T2" fmla="*/ 2147483647 w 3"/>
              <a:gd name="T3" fmla="*/ 0 h 1587"/>
              <a:gd name="T4" fmla="*/ 2147483647 w 3"/>
              <a:gd name="T5" fmla="*/ 0 h 1587"/>
              <a:gd name="T6" fmla="*/ 2147483647 w 3"/>
              <a:gd name="T7" fmla="*/ 0 h 1587"/>
              <a:gd name="T8" fmla="*/ 2147483647 w 3"/>
              <a:gd name="T9" fmla="*/ 0 h 1587"/>
              <a:gd name="T10" fmla="*/ 2147483647 w 3"/>
              <a:gd name="T11" fmla="*/ 0 h 1587"/>
              <a:gd name="T12" fmla="*/ 2147483647 w 3"/>
              <a:gd name="T13" fmla="*/ 0 h 1587"/>
              <a:gd name="T14" fmla="*/ 2147483647 w 3"/>
              <a:gd name="T15" fmla="*/ 0 h 1587"/>
              <a:gd name="T16" fmla="*/ 2147483647 w 3"/>
              <a:gd name="T17" fmla="*/ 0 h 1587"/>
              <a:gd name="T18" fmla="*/ 2147483647 w 3"/>
              <a:gd name="T19" fmla="*/ 0 h 1587"/>
              <a:gd name="T20" fmla="*/ 2147483647 w 3"/>
              <a:gd name="T21" fmla="*/ 0 h 1587"/>
              <a:gd name="T22" fmla="*/ 0 w 3"/>
              <a:gd name="T23" fmla="*/ 0 h 1587"/>
              <a:gd name="T24" fmla="*/ 0 w 3"/>
              <a:gd name="T25" fmla="*/ 0 h 1587"/>
              <a:gd name="T26" fmla="*/ 0 w 3"/>
              <a:gd name="T27" fmla="*/ 0 h 1587"/>
              <a:gd name="T28" fmla="*/ 0 w 3"/>
              <a:gd name="T29" fmla="*/ 0 h 1587"/>
              <a:gd name="T30" fmla="*/ 0 w 3"/>
              <a:gd name="T31" fmla="*/ 0 h 1587"/>
              <a:gd name="T32" fmla="*/ 0 w 3"/>
              <a:gd name="T33" fmla="*/ 0 h 1587"/>
              <a:gd name="T34" fmla="*/ 0 w 3"/>
              <a:gd name="T35" fmla="*/ 0 h 1587"/>
              <a:gd name="T36" fmla="*/ 0 w 3"/>
              <a:gd name="T37" fmla="*/ 0 h 1587"/>
              <a:gd name="T38" fmla="*/ 0 w 3"/>
              <a:gd name="T39" fmla="*/ 0 h 1587"/>
              <a:gd name="T40" fmla="*/ 0 w 3"/>
              <a:gd name="T41" fmla="*/ 0 h 1587"/>
              <a:gd name="T42" fmla="*/ 0 w 3"/>
              <a:gd name="T43" fmla="*/ 0 h 1587"/>
              <a:gd name="T44" fmla="*/ 0 w 3"/>
              <a:gd name="T45" fmla="*/ 0 h 1587"/>
              <a:gd name="T46" fmla="*/ 0 w 3"/>
              <a:gd name="T47" fmla="*/ 0 h 1587"/>
              <a:gd name="T48" fmla="*/ 2147483647 w 3"/>
              <a:gd name="T49" fmla="*/ 0 h 1587"/>
              <a:gd name="T50" fmla="*/ 2147483647 w 3"/>
              <a:gd name="T51" fmla="*/ 0 h 1587"/>
              <a:gd name="T52" fmla="*/ 0 w 3"/>
              <a:gd name="T53" fmla="*/ 0 h 1587"/>
              <a:gd name="T54" fmla="*/ 2147483647 w 3"/>
              <a:gd name="T55" fmla="*/ 0 h 1587"/>
              <a:gd name="T56" fmla="*/ 0 w 3"/>
              <a:gd name="T57" fmla="*/ 0 h 158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 h="1587">
                <a:moveTo>
                  <a:pt x="3" y="0"/>
                </a:moveTo>
                <a:lnTo>
                  <a:pt x="3" y="0"/>
                </a:lnTo>
                <a:lnTo>
                  <a:pt x="0" y="0"/>
                </a:lnTo>
                <a:lnTo>
                  <a:pt x="3" y="0"/>
                </a:lnTo>
                <a:close/>
                <a:moveTo>
                  <a:pt x="0" y="0"/>
                </a:moveTo>
                <a:lnTo>
                  <a:pt x="3" y="0"/>
                </a:lnTo>
                <a:lnTo>
                  <a:pt x="0"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sz="1600"/>
          </a:p>
        </p:txBody>
      </p:sp>
      <p:sp>
        <p:nvSpPr>
          <p:cNvPr id="11269" name="Rectangle 6"/>
          <p:cNvSpPr>
            <a:spLocks noChangeArrowheads="1"/>
          </p:cNvSpPr>
          <p:nvPr/>
        </p:nvSpPr>
        <p:spPr bwMode="auto">
          <a:xfrm>
            <a:off x="3023350" y="2962137"/>
            <a:ext cx="32090" cy="2463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600"/>
              </a:spcBef>
              <a:buChar char="•"/>
              <a:defRPr sz="2400">
                <a:solidFill>
                  <a:srgbClr val="000000"/>
                </a:solidFill>
                <a:latin typeface="Tahoma" pitchFamily="34" charset="0"/>
                <a:ea typeface="MS Gothic" pitchFamily="49" charset="-128"/>
              </a:defRPr>
            </a:lvl1pPr>
            <a:lvl2pPr marL="742950" indent="-285750" eaLnBrk="0" hangingPunct="0">
              <a:spcBef>
                <a:spcPts val="600"/>
              </a:spcBef>
              <a:buChar char="–"/>
              <a:defRPr sz="2400">
                <a:solidFill>
                  <a:srgbClr val="000000"/>
                </a:solidFill>
                <a:latin typeface="Tahoma" pitchFamily="34" charset="0"/>
                <a:ea typeface="MS Gothic" pitchFamily="49" charset="-128"/>
              </a:defRPr>
            </a:lvl2pPr>
            <a:lvl3pPr marL="1143000" indent="-228600" eaLnBrk="0" hangingPunct="0">
              <a:spcBef>
                <a:spcPts val="500"/>
              </a:spcBef>
              <a:buChar char="•"/>
              <a:defRPr sz="2000">
                <a:solidFill>
                  <a:srgbClr val="000000"/>
                </a:solidFill>
                <a:latin typeface="Tahoma" pitchFamily="34" charset="0"/>
                <a:ea typeface="MS Gothic" pitchFamily="49" charset="-128"/>
              </a:defRPr>
            </a:lvl3pPr>
            <a:lvl4pPr marL="1600200" indent="-228600" eaLnBrk="0" hangingPunct="0">
              <a:spcBef>
                <a:spcPts val="450"/>
              </a:spcBef>
              <a:buChar char="–"/>
              <a:defRPr>
                <a:solidFill>
                  <a:srgbClr val="000000"/>
                </a:solidFill>
                <a:latin typeface="Tahoma" pitchFamily="34" charset="0"/>
                <a:ea typeface="MS Gothic" pitchFamily="49" charset="-128"/>
              </a:defRPr>
            </a:lvl4pPr>
            <a:lvl5pPr marL="2057400" indent="-228600" eaLnBrk="0" hangingPunct="0">
              <a:spcBef>
                <a:spcPts val="450"/>
              </a:spcBef>
              <a:buChar char="»"/>
              <a:defRPr>
                <a:solidFill>
                  <a:srgbClr val="000000"/>
                </a:solidFill>
                <a:latin typeface="Tahoma" pitchFamily="34" charset="0"/>
                <a:ea typeface="MS Gothic" pitchFamily="49" charset="-128"/>
              </a:defRPr>
            </a:lvl5pPr>
            <a:lvl6pPr marL="25146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6pPr>
            <a:lvl7pPr marL="29718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7pPr>
            <a:lvl8pPr marL="34290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8pPr>
            <a:lvl9pPr marL="38862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9pPr>
          </a:lstStyle>
          <a:p>
            <a:pPr eaLnBrk="1" hangingPunct="1">
              <a:spcBef>
                <a:spcPct val="0"/>
              </a:spcBef>
              <a:buFont typeface="Tahoma" pitchFamily="34" charset="0"/>
              <a:buNone/>
            </a:pPr>
            <a:endParaRPr lang="de-DE" altLang="de-DE" sz="1600">
              <a:solidFill>
                <a:schemeClr val="bg1"/>
              </a:solidFill>
            </a:endParaRPr>
          </a:p>
        </p:txBody>
      </p:sp>
      <p:sp>
        <p:nvSpPr>
          <p:cNvPr id="11270" name="Freeform 7"/>
          <p:cNvSpPr>
            <a:spLocks noEditPoints="1"/>
          </p:cNvSpPr>
          <p:nvPr/>
        </p:nvSpPr>
        <p:spPr bwMode="auto">
          <a:xfrm>
            <a:off x="2892425" y="2670506"/>
            <a:ext cx="344000" cy="607892"/>
          </a:xfrm>
          <a:custGeom>
            <a:avLst/>
            <a:gdLst>
              <a:gd name="T0" fmla="*/ 2147483647 w 268"/>
              <a:gd name="T1" fmla="*/ 2147483647 h 617"/>
              <a:gd name="T2" fmla="*/ 2147483647 w 268"/>
              <a:gd name="T3" fmla="*/ 2147483647 h 617"/>
              <a:gd name="T4" fmla="*/ 2147483647 w 268"/>
              <a:gd name="T5" fmla="*/ 2147483647 h 617"/>
              <a:gd name="T6" fmla="*/ 2147483647 w 268"/>
              <a:gd name="T7" fmla="*/ 2147483647 h 617"/>
              <a:gd name="T8" fmla="*/ 2147483647 w 268"/>
              <a:gd name="T9" fmla="*/ 2147483647 h 617"/>
              <a:gd name="T10" fmla="*/ 2147483647 w 268"/>
              <a:gd name="T11" fmla="*/ 2147483647 h 617"/>
              <a:gd name="T12" fmla="*/ 2147483647 w 268"/>
              <a:gd name="T13" fmla="*/ 2147483647 h 617"/>
              <a:gd name="T14" fmla="*/ 2147483647 w 268"/>
              <a:gd name="T15" fmla="*/ 2147483647 h 617"/>
              <a:gd name="T16" fmla="*/ 2147483647 w 268"/>
              <a:gd name="T17" fmla="*/ 2147483647 h 617"/>
              <a:gd name="T18" fmla="*/ 2147483647 w 268"/>
              <a:gd name="T19" fmla="*/ 2147483647 h 617"/>
              <a:gd name="T20" fmla="*/ 2147483647 w 268"/>
              <a:gd name="T21" fmla="*/ 2147483647 h 617"/>
              <a:gd name="T22" fmla="*/ 2147483647 w 268"/>
              <a:gd name="T23" fmla="*/ 2147483647 h 617"/>
              <a:gd name="T24" fmla="*/ 2147483647 w 268"/>
              <a:gd name="T25" fmla="*/ 2147483647 h 617"/>
              <a:gd name="T26" fmla="*/ 2147483647 w 268"/>
              <a:gd name="T27" fmla="*/ 2147483647 h 617"/>
              <a:gd name="T28" fmla="*/ 2147483647 w 268"/>
              <a:gd name="T29" fmla="*/ 2147483647 h 617"/>
              <a:gd name="T30" fmla="*/ 2147483647 w 268"/>
              <a:gd name="T31" fmla="*/ 2147483647 h 617"/>
              <a:gd name="T32" fmla="*/ 2147483647 w 268"/>
              <a:gd name="T33" fmla="*/ 2147483647 h 617"/>
              <a:gd name="T34" fmla="*/ 2147483647 w 268"/>
              <a:gd name="T35" fmla="*/ 2147483647 h 617"/>
              <a:gd name="T36" fmla="*/ 2147483647 w 268"/>
              <a:gd name="T37" fmla="*/ 2147483647 h 617"/>
              <a:gd name="T38" fmla="*/ 2147483647 w 268"/>
              <a:gd name="T39" fmla="*/ 2147483647 h 617"/>
              <a:gd name="T40" fmla="*/ 2147483647 w 268"/>
              <a:gd name="T41" fmla="*/ 2147483647 h 617"/>
              <a:gd name="T42" fmla="*/ 2147483647 w 268"/>
              <a:gd name="T43" fmla="*/ 2147483647 h 617"/>
              <a:gd name="T44" fmla="*/ 0 w 268"/>
              <a:gd name="T45" fmla="*/ 2147483647 h 617"/>
              <a:gd name="T46" fmla="*/ 0 w 268"/>
              <a:gd name="T47" fmla="*/ 2147483647 h 617"/>
              <a:gd name="T48" fmla="*/ 2147483647 w 268"/>
              <a:gd name="T49" fmla="*/ 2147483647 h 617"/>
              <a:gd name="T50" fmla="*/ 2147483647 w 268"/>
              <a:gd name="T51" fmla="*/ 2147483647 h 617"/>
              <a:gd name="T52" fmla="*/ 2147483647 w 268"/>
              <a:gd name="T53" fmla="*/ 2147483647 h 617"/>
              <a:gd name="T54" fmla="*/ 2147483647 w 268"/>
              <a:gd name="T55" fmla="*/ 2147483647 h 617"/>
              <a:gd name="T56" fmla="*/ 2147483647 w 268"/>
              <a:gd name="T57" fmla="*/ 2147483647 h 617"/>
              <a:gd name="T58" fmla="*/ 2147483647 w 268"/>
              <a:gd name="T59" fmla="*/ 2147483647 h 617"/>
              <a:gd name="T60" fmla="*/ 2147483647 w 268"/>
              <a:gd name="T61" fmla="*/ 2147483647 h 617"/>
              <a:gd name="T62" fmla="*/ 2147483647 w 268"/>
              <a:gd name="T63" fmla="*/ 2147483647 h 617"/>
              <a:gd name="T64" fmla="*/ 2147483647 w 268"/>
              <a:gd name="T65" fmla="*/ 2147483647 h 617"/>
              <a:gd name="T66" fmla="*/ 2147483647 w 268"/>
              <a:gd name="T67" fmla="*/ 2147483647 h 617"/>
              <a:gd name="T68" fmla="*/ 2147483647 w 268"/>
              <a:gd name="T69" fmla="*/ 2147483647 h 617"/>
              <a:gd name="T70" fmla="*/ 2147483647 w 268"/>
              <a:gd name="T71" fmla="*/ 2147483647 h 617"/>
              <a:gd name="T72" fmla="*/ 2147483647 w 268"/>
              <a:gd name="T73" fmla="*/ 2147483647 h 617"/>
              <a:gd name="T74" fmla="*/ 2147483647 w 268"/>
              <a:gd name="T75" fmla="*/ 2147483647 h 617"/>
              <a:gd name="T76" fmla="*/ 2147483647 w 268"/>
              <a:gd name="T77" fmla="*/ 2147483647 h 617"/>
              <a:gd name="T78" fmla="*/ 2147483647 w 268"/>
              <a:gd name="T79" fmla="*/ 2147483647 h 617"/>
              <a:gd name="T80" fmla="*/ 2147483647 w 268"/>
              <a:gd name="T81" fmla="*/ 2147483647 h 617"/>
              <a:gd name="T82" fmla="*/ 2147483647 w 268"/>
              <a:gd name="T83" fmla="*/ 2147483647 h 617"/>
              <a:gd name="T84" fmla="*/ 2147483647 w 268"/>
              <a:gd name="T85" fmla="*/ 2147483647 h 617"/>
              <a:gd name="T86" fmla="*/ 2147483647 w 268"/>
              <a:gd name="T87" fmla="*/ 2147483647 h 617"/>
              <a:gd name="T88" fmla="*/ 2147483647 w 268"/>
              <a:gd name="T89" fmla="*/ 2147483647 h 617"/>
              <a:gd name="T90" fmla="*/ 2147483647 w 268"/>
              <a:gd name="T91" fmla="*/ 2147483647 h 617"/>
              <a:gd name="T92" fmla="*/ 2147483647 w 268"/>
              <a:gd name="T93" fmla="*/ 2147483647 h 617"/>
              <a:gd name="T94" fmla="*/ 2147483647 w 268"/>
              <a:gd name="T95" fmla="*/ 2147483647 h 617"/>
              <a:gd name="T96" fmla="*/ 2147483647 w 268"/>
              <a:gd name="T97" fmla="*/ 2147483647 h 617"/>
              <a:gd name="T98" fmla="*/ 2147483647 w 268"/>
              <a:gd name="T99" fmla="*/ 0 h 617"/>
              <a:gd name="T100" fmla="*/ 2147483647 w 268"/>
              <a:gd name="T101" fmla="*/ 0 h 617"/>
              <a:gd name="T102" fmla="*/ 2147483647 w 268"/>
              <a:gd name="T103" fmla="*/ 2147483647 h 617"/>
              <a:gd name="T104" fmla="*/ 2147483647 w 268"/>
              <a:gd name="T105" fmla="*/ 2147483647 h 617"/>
              <a:gd name="T106" fmla="*/ 2147483647 w 268"/>
              <a:gd name="T107" fmla="*/ 2147483647 h 617"/>
              <a:gd name="T108" fmla="*/ 2147483647 w 268"/>
              <a:gd name="T109" fmla="*/ 2147483647 h 617"/>
              <a:gd name="T110" fmla="*/ 2147483647 w 268"/>
              <a:gd name="T111" fmla="*/ 2147483647 h 617"/>
              <a:gd name="T112" fmla="*/ 2147483647 w 268"/>
              <a:gd name="T113" fmla="*/ 2147483647 h 617"/>
              <a:gd name="T114" fmla="*/ 2147483647 w 268"/>
              <a:gd name="T115" fmla="*/ 2147483647 h 617"/>
              <a:gd name="T116" fmla="*/ 2147483647 w 268"/>
              <a:gd name="T117" fmla="*/ 2147483647 h 617"/>
              <a:gd name="T118" fmla="*/ 2147483647 w 268"/>
              <a:gd name="T119" fmla="*/ 2147483647 h 617"/>
              <a:gd name="T120" fmla="*/ 2147483647 w 268"/>
              <a:gd name="T121" fmla="*/ 2147483647 h 61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68" h="617">
                <a:moveTo>
                  <a:pt x="148" y="586"/>
                </a:moveTo>
                <a:lnTo>
                  <a:pt x="155" y="607"/>
                </a:lnTo>
                <a:lnTo>
                  <a:pt x="172" y="617"/>
                </a:lnTo>
                <a:lnTo>
                  <a:pt x="194" y="617"/>
                </a:lnTo>
                <a:lnTo>
                  <a:pt x="208" y="607"/>
                </a:lnTo>
                <a:lnTo>
                  <a:pt x="215" y="586"/>
                </a:lnTo>
                <a:lnTo>
                  <a:pt x="215" y="363"/>
                </a:lnTo>
                <a:lnTo>
                  <a:pt x="215" y="184"/>
                </a:lnTo>
                <a:lnTo>
                  <a:pt x="218" y="180"/>
                </a:lnTo>
                <a:lnTo>
                  <a:pt x="222" y="177"/>
                </a:lnTo>
                <a:lnTo>
                  <a:pt x="225" y="180"/>
                </a:lnTo>
                <a:lnTo>
                  <a:pt x="229" y="184"/>
                </a:lnTo>
                <a:lnTo>
                  <a:pt x="229" y="349"/>
                </a:lnTo>
                <a:lnTo>
                  <a:pt x="236" y="363"/>
                </a:lnTo>
                <a:lnTo>
                  <a:pt x="250" y="367"/>
                </a:lnTo>
                <a:lnTo>
                  <a:pt x="264" y="363"/>
                </a:lnTo>
                <a:lnTo>
                  <a:pt x="268" y="349"/>
                </a:lnTo>
                <a:lnTo>
                  <a:pt x="268" y="152"/>
                </a:lnTo>
                <a:lnTo>
                  <a:pt x="264" y="138"/>
                </a:lnTo>
                <a:lnTo>
                  <a:pt x="250" y="131"/>
                </a:lnTo>
                <a:lnTo>
                  <a:pt x="17" y="131"/>
                </a:lnTo>
                <a:lnTo>
                  <a:pt x="3" y="138"/>
                </a:lnTo>
                <a:lnTo>
                  <a:pt x="0" y="152"/>
                </a:lnTo>
                <a:lnTo>
                  <a:pt x="0" y="349"/>
                </a:lnTo>
                <a:lnTo>
                  <a:pt x="3" y="363"/>
                </a:lnTo>
                <a:lnTo>
                  <a:pt x="17" y="367"/>
                </a:lnTo>
                <a:lnTo>
                  <a:pt x="31" y="363"/>
                </a:lnTo>
                <a:lnTo>
                  <a:pt x="39" y="349"/>
                </a:lnTo>
                <a:lnTo>
                  <a:pt x="39" y="184"/>
                </a:lnTo>
                <a:lnTo>
                  <a:pt x="42" y="180"/>
                </a:lnTo>
                <a:lnTo>
                  <a:pt x="46" y="177"/>
                </a:lnTo>
                <a:lnTo>
                  <a:pt x="49" y="180"/>
                </a:lnTo>
                <a:lnTo>
                  <a:pt x="53" y="184"/>
                </a:lnTo>
                <a:lnTo>
                  <a:pt x="53" y="363"/>
                </a:lnTo>
                <a:lnTo>
                  <a:pt x="53" y="586"/>
                </a:lnTo>
                <a:lnTo>
                  <a:pt x="60" y="607"/>
                </a:lnTo>
                <a:lnTo>
                  <a:pt x="77" y="617"/>
                </a:lnTo>
                <a:lnTo>
                  <a:pt x="98" y="617"/>
                </a:lnTo>
                <a:lnTo>
                  <a:pt x="113" y="607"/>
                </a:lnTo>
                <a:lnTo>
                  <a:pt x="120" y="586"/>
                </a:lnTo>
                <a:lnTo>
                  <a:pt x="120" y="374"/>
                </a:lnTo>
                <a:lnTo>
                  <a:pt x="123" y="367"/>
                </a:lnTo>
                <a:lnTo>
                  <a:pt x="134" y="363"/>
                </a:lnTo>
                <a:lnTo>
                  <a:pt x="144" y="367"/>
                </a:lnTo>
                <a:lnTo>
                  <a:pt x="148" y="374"/>
                </a:lnTo>
                <a:lnTo>
                  <a:pt x="148" y="586"/>
                </a:lnTo>
                <a:close/>
                <a:moveTo>
                  <a:pt x="74" y="60"/>
                </a:moveTo>
                <a:lnTo>
                  <a:pt x="81" y="32"/>
                </a:lnTo>
                <a:lnTo>
                  <a:pt x="95" y="11"/>
                </a:lnTo>
                <a:lnTo>
                  <a:pt x="120" y="0"/>
                </a:lnTo>
                <a:lnTo>
                  <a:pt x="148" y="0"/>
                </a:lnTo>
                <a:lnTo>
                  <a:pt x="172" y="11"/>
                </a:lnTo>
                <a:lnTo>
                  <a:pt x="187" y="32"/>
                </a:lnTo>
                <a:lnTo>
                  <a:pt x="194" y="60"/>
                </a:lnTo>
                <a:lnTo>
                  <a:pt x="187" y="85"/>
                </a:lnTo>
                <a:lnTo>
                  <a:pt x="172" y="106"/>
                </a:lnTo>
                <a:lnTo>
                  <a:pt x="148" y="117"/>
                </a:lnTo>
                <a:lnTo>
                  <a:pt x="120" y="117"/>
                </a:lnTo>
                <a:lnTo>
                  <a:pt x="95" y="106"/>
                </a:lnTo>
                <a:lnTo>
                  <a:pt x="81" y="85"/>
                </a:lnTo>
                <a:lnTo>
                  <a:pt x="74" y="6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sz="1600"/>
          </a:p>
        </p:txBody>
      </p:sp>
      <p:sp>
        <p:nvSpPr>
          <p:cNvPr id="11271" name="Rectangle 8"/>
          <p:cNvSpPr>
            <a:spLocks noChangeArrowheads="1"/>
          </p:cNvSpPr>
          <p:nvPr/>
        </p:nvSpPr>
        <p:spPr bwMode="auto">
          <a:xfrm>
            <a:off x="3263380" y="2656714"/>
            <a:ext cx="12836" cy="63252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600"/>
              </a:spcBef>
              <a:buChar char="•"/>
              <a:defRPr sz="2400">
                <a:solidFill>
                  <a:srgbClr val="000000"/>
                </a:solidFill>
                <a:latin typeface="Tahoma" pitchFamily="34" charset="0"/>
                <a:ea typeface="MS Gothic" pitchFamily="49" charset="-128"/>
              </a:defRPr>
            </a:lvl1pPr>
            <a:lvl2pPr marL="742950" indent="-285750" eaLnBrk="0" hangingPunct="0">
              <a:spcBef>
                <a:spcPts val="600"/>
              </a:spcBef>
              <a:buChar char="–"/>
              <a:defRPr sz="2400">
                <a:solidFill>
                  <a:srgbClr val="000000"/>
                </a:solidFill>
                <a:latin typeface="Tahoma" pitchFamily="34" charset="0"/>
                <a:ea typeface="MS Gothic" pitchFamily="49" charset="-128"/>
              </a:defRPr>
            </a:lvl2pPr>
            <a:lvl3pPr marL="1143000" indent="-228600" eaLnBrk="0" hangingPunct="0">
              <a:spcBef>
                <a:spcPts val="500"/>
              </a:spcBef>
              <a:buChar char="•"/>
              <a:defRPr sz="2000">
                <a:solidFill>
                  <a:srgbClr val="000000"/>
                </a:solidFill>
                <a:latin typeface="Tahoma" pitchFamily="34" charset="0"/>
                <a:ea typeface="MS Gothic" pitchFamily="49" charset="-128"/>
              </a:defRPr>
            </a:lvl3pPr>
            <a:lvl4pPr marL="1600200" indent="-228600" eaLnBrk="0" hangingPunct="0">
              <a:spcBef>
                <a:spcPts val="450"/>
              </a:spcBef>
              <a:buChar char="–"/>
              <a:defRPr>
                <a:solidFill>
                  <a:srgbClr val="000000"/>
                </a:solidFill>
                <a:latin typeface="Tahoma" pitchFamily="34" charset="0"/>
                <a:ea typeface="MS Gothic" pitchFamily="49" charset="-128"/>
              </a:defRPr>
            </a:lvl4pPr>
            <a:lvl5pPr marL="2057400" indent="-228600" eaLnBrk="0" hangingPunct="0">
              <a:spcBef>
                <a:spcPts val="450"/>
              </a:spcBef>
              <a:buChar char="»"/>
              <a:defRPr>
                <a:solidFill>
                  <a:srgbClr val="000000"/>
                </a:solidFill>
                <a:latin typeface="Tahoma" pitchFamily="34" charset="0"/>
                <a:ea typeface="MS Gothic" pitchFamily="49" charset="-128"/>
              </a:defRPr>
            </a:lvl5pPr>
            <a:lvl6pPr marL="25146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6pPr>
            <a:lvl7pPr marL="29718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7pPr>
            <a:lvl8pPr marL="34290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8pPr>
            <a:lvl9pPr marL="38862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9pPr>
          </a:lstStyle>
          <a:p>
            <a:pPr eaLnBrk="1" hangingPunct="1">
              <a:spcBef>
                <a:spcPct val="0"/>
              </a:spcBef>
              <a:buFont typeface="Tahoma" pitchFamily="34" charset="0"/>
              <a:buNone/>
            </a:pPr>
            <a:endParaRPr lang="de-DE" altLang="de-DE" sz="1600">
              <a:solidFill>
                <a:schemeClr val="bg1"/>
              </a:solidFill>
            </a:endParaRPr>
          </a:p>
        </p:txBody>
      </p:sp>
      <p:sp>
        <p:nvSpPr>
          <p:cNvPr id="11272" name="Freeform 9"/>
          <p:cNvSpPr>
            <a:spLocks noEditPoints="1"/>
          </p:cNvSpPr>
          <p:nvPr/>
        </p:nvSpPr>
        <p:spPr bwMode="auto">
          <a:xfrm>
            <a:off x="2905261" y="3077411"/>
            <a:ext cx="1284" cy="985"/>
          </a:xfrm>
          <a:custGeom>
            <a:avLst/>
            <a:gdLst>
              <a:gd name="T0" fmla="*/ 0 w 1588"/>
              <a:gd name="T1" fmla="*/ 0 h 1587"/>
              <a:gd name="T2" fmla="*/ 0 w 1588"/>
              <a:gd name="T3" fmla="*/ 0 h 1587"/>
              <a:gd name="T4" fmla="*/ 0 w 1588"/>
              <a:gd name="T5" fmla="*/ 0 h 1587"/>
              <a:gd name="T6" fmla="*/ 0 w 1588"/>
              <a:gd name="T7" fmla="*/ 0 h 1587"/>
              <a:gd name="T8" fmla="*/ 0 w 1588"/>
              <a:gd name="T9" fmla="*/ 0 h 1587"/>
              <a:gd name="T10" fmla="*/ 0 w 1588"/>
              <a:gd name="T11" fmla="*/ 0 h 1587"/>
              <a:gd name="T12" fmla="*/ 0 w 1588"/>
              <a:gd name="T13" fmla="*/ 0 h 1587"/>
              <a:gd name="T14" fmla="*/ 0 w 1588"/>
              <a:gd name="T15" fmla="*/ 0 h 1587"/>
              <a:gd name="T16" fmla="*/ 0 w 1588"/>
              <a:gd name="T17" fmla="*/ 0 h 1587"/>
              <a:gd name="T18" fmla="*/ 0 w 1588"/>
              <a:gd name="T19" fmla="*/ 0 h 1587"/>
              <a:gd name="T20" fmla="*/ 0 w 1588"/>
              <a:gd name="T21" fmla="*/ 0 h 1587"/>
              <a:gd name="T22" fmla="*/ 0 w 1588"/>
              <a:gd name="T23" fmla="*/ 0 h 1587"/>
              <a:gd name="T24" fmla="*/ 0 w 1588"/>
              <a:gd name="T25" fmla="*/ 0 h 1587"/>
              <a:gd name="T26" fmla="*/ 0 w 1588"/>
              <a:gd name="T27" fmla="*/ 0 h 1587"/>
              <a:gd name="T28" fmla="*/ 0 w 1588"/>
              <a:gd name="T29" fmla="*/ 0 h 1587"/>
              <a:gd name="T30" fmla="*/ 0 w 1588"/>
              <a:gd name="T31" fmla="*/ 0 h 1587"/>
              <a:gd name="T32" fmla="*/ 0 w 1588"/>
              <a:gd name="T33" fmla="*/ 0 h 1587"/>
              <a:gd name="T34" fmla="*/ 0 w 1588"/>
              <a:gd name="T35" fmla="*/ 0 h 1587"/>
              <a:gd name="T36" fmla="*/ 0 w 1588"/>
              <a:gd name="T37" fmla="*/ 0 h 1587"/>
              <a:gd name="T38" fmla="*/ 0 w 1588"/>
              <a:gd name="T39" fmla="*/ 0 h 1587"/>
              <a:gd name="T40" fmla="*/ 0 w 1588"/>
              <a:gd name="T41" fmla="*/ 0 h 1587"/>
              <a:gd name="T42" fmla="*/ 0 w 1588"/>
              <a:gd name="T43" fmla="*/ 0 h 1587"/>
              <a:gd name="T44" fmla="*/ 0 w 1588"/>
              <a:gd name="T45" fmla="*/ 0 h 1587"/>
              <a:gd name="T46" fmla="*/ 0 w 1588"/>
              <a:gd name="T47" fmla="*/ 0 h 1587"/>
              <a:gd name="T48" fmla="*/ 0 w 1588"/>
              <a:gd name="T49" fmla="*/ 0 h 1587"/>
              <a:gd name="T50" fmla="*/ 0 w 1588"/>
              <a:gd name="T51" fmla="*/ 0 h 1587"/>
              <a:gd name="T52" fmla="*/ 0 w 1588"/>
              <a:gd name="T53" fmla="*/ 0 h 1587"/>
              <a:gd name="T54" fmla="*/ 0 w 1588"/>
              <a:gd name="T55" fmla="*/ 0 h 1587"/>
              <a:gd name="T56" fmla="*/ 0 w 1588"/>
              <a:gd name="T57" fmla="*/ 0 h 158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588" h="1587">
                <a:moveTo>
                  <a:pt x="0" y="0"/>
                </a:moveTo>
                <a:lnTo>
                  <a:pt x="0" y="0"/>
                </a:lnTo>
                <a:close/>
                <a:moveTo>
                  <a:pt x="0" y="0"/>
                </a:moveTo>
                <a:lnTo>
                  <a:pt x="0"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sz="1600"/>
          </a:p>
        </p:txBody>
      </p:sp>
      <p:sp>
        <p:nvSpPr>
          <p:cNvPr id="11273" name="Freeform 10"/>
          <p:cNvSpPr>
            <a:spLocks noEditPoints="1"/>
          </p:cNvSpPr>
          <p:nvPr/>
        </p:nvSpPr>
        <p:spPr bwMode="auto">
          <a:xfrm>
            <a:off x="2905261" y="3077411"/>
            <a:ext cx="1284" cy="985"/>
          </a:xfrm>
          <a:custGeom>
            <a:avLst/>
            <a:gdLst>
              <a:gd name="T0" fmla="*/ 0 w 1588"/>
              <a:gd name="T1" fmla="*/ 0 h 1587"/>
              <a:gd name="T2" fmla="*/ 0 w 1588"/>
              <a:gd name="T3" fmla="*/ 0 h 1587"/>
              <a:gd name="T4" fmla="*/ 0 w 1588"/>
              <a:gd name="T5" fmla="*/ 0 h 1587"/>
              <a:gd name="T6" fmla="*/ 0 w 1588"/>
              <a:gd name="T7" fmla="*/ 0 h 1587"/>
              <a:gd name="T8" fmla="*/ 0 w 1588"/>
              <a:gd name="T9" fmla="*/ 0 h 1587"/>
              <a:gd name="T10" fmla="*/ 0 w 1588"/>
              <a:gd name="T11" fmla="*/ 0 h 1587"/>
              <a:gd name="T12" fmla="*/ 0 w 1588"/>
              <a:gd name="T13" fmla="*/ 0 h 1587"/>
              <a:gd name="T14" fmla="*/ 0 w 1588"/>
              <a:gd name="T15" fmla="*/ 0 h 1587"/>
              <a:gd name="T16" fmla="*/ 0 w 1588"/>
              <a:gd name="T17" fmla="*/ 0 h 1587"/>
              <a:gd name="T18" fmla="*/ 0 w 1588"/>
              <a:gd name="T19" fmla="*/ 0 h 1587"/>
              <a:gd name="T20" fmla="*/ 0 w 1588"/>
              <a:gd name="T21" fmla="*/ 0 h 1587"/>
              <a:gd name="T22" fmla="*/ 0 w 1588"/>
              <a:gd name="T23" fmla="*/ 0 h 1587"/>
              <a:gd name="T24" fmla="*/ 0 w 1588"/>
              <a:gd name="T25" fmla="*/ 0 h 1587"/>
              <a:gd name="T26" fmla="*/ 0 w 1588"/>
              <a:gd name="T27" fmla="*/ 0 h 1587"/>
              <a:gd name="T28" fmla="*/ 0 w 1588"/>
              <a:gd name="T29" fmla="*/ 0 h 1587"/>
              <a:gd name="T30" fmla="*/ 0 w 1588"/>
              <a:gd name="T31" fmla="*/ 0 h 1587"/>
              <a:gd name="T32" fmla="*/ 0 w 1588"/>
              <a:gd name="T33" fmla="*/ 0 h 1587"/>
              <a:gd name="T34" fmla="*/ 0 w 1588"/>
              <a:gd name="T35" fmla="*/ 0 h 1587"/>
              <a:gd name="T36" fmla="*/ 0 w 1588"/>
              <a:gd name="T37" fmla="*/ 0 h 1587"/>
              <a:gd name="T38" fmla="*/ 0 w 1588"/>
              <a:gd name="T39" fmla="*/ 0 h 1587"/>
              <a:gd name="T40" fmla="*/ 0 w 1588"/>
              <a:gd name="T41" fmla="*/ 0 h 1587"/>
              <a:gd name="T42" fmla="*/ 0 w 1588"/>
              <a:gd name="T43" fmla="*/ 0 h 1587"/>
              <a:gd name="T44" fmla="*/ 0 w 1588"/>
              <a:gd name="T45" fmla="*/ 0 h 1587"/>
              <a:gd name="T46" fmla="*/ 0 w 1588"/>
              <a:gd name="T47" fmla="*/ 0 h 1587"/>
              <a:gd name="T48" fmla="*/ 0 w 1588"/>
              <a:gd name="T49" fmla="*/ 0 h 1587"/>
              <a:gd name="T50" fmla="*/ 0 w 1588"/>
              <a:gd name="T51" fmla="*/ 0 h 1587"/>
              <a:gd name="T52" fmla="*/ 0 w 1588"/>
              <a:gd name="T53" fmla="*/ 0 h 1587"/>
              <a:gd name="T54" fmla="*/ 0 w 1588"/>
              <a:gd name="T55" fmla="*/ 0 h 1587"/>
              <a:gd name="T56" fmla="*/ 0 w 1588"/>
              <a:gd name="T57" fmla="*/ 0 h 158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588" h="1587">
                <a:moveTo>
                  <a:pt x="0" y="0"/>
                </a:moveTo>
                <a:lnTo>
                  <a:pt x="0" y="0"/>
                </a:lnTo>
                <a:close/>
                <a:moveTo>
                  <a:pt x="0" y="0"/>
                </a:moveTo>
                <a:lnTo>
                  <a:pt x="0"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sz="1600"/>
          </a:p>
        </p:txBody>
      </p:sp>
      <p:sp>
        <p:nvSpPr>
          <p:cNvPr id="11274" name="Freeform 11"/>
          <p:cNvSpPr>
            <a:spLocks noEditPoints="1"/>
          </p:cNvSpPr>
          <p:nvPr/>
        </p:nvSpPr>
        <p:spPr bwMode="auto">
          <a:xfrm>
            <a:off x="2905261" y="3077411"/>
            <a:ext cx="1284" cy="985"/>
          </a:xfrm>
          <a:custGeom>
            <a:avLst/>
            <a:gdLst>
              <a:gd name="T0" fmla="*/ 0 w 1588"/>
              <a:gd name="T1" fmla="*/ 0 h 1587"/>
              <a:gd name="T2" fmla="*/ 0 w 1588"/>
              <a:gd name="T3" fmla="*/ 0 h 1587"/>
              <a:gd name="T4" fmla="*/ 0 w 1588"/>
              <a:gd name="T5" fmla="*/ 0 h 1587"/>
              <a:gd name="T6" fmla="*/ 0 w 1588"/>
              <a:gd name="T7" fmla="*/ 0 h 1587"/>
              <a:gd name="T8" fmla="*/ 0 w 1588"/>
              <a:gd name="T9" fmla="*/ 0 h 1587"/>
              <a:gd name="T10" fmla="*/ 0 w 1588"/>
              <a:gd name="T11" fmla="*/ 0 h 1587"/>
              <a:gd name="T12" fmla="*/ 0 w 1588"/>
              <a:gd name="T13" fmla="*/ 0 h 1587"/>
              <a:gd name="T14" fmla="*/ 0 w 1588"/>
              <a:gd name="T15" fmla="*/ 0 h 1587"/>
              <a:gd name="T16" fmla="*/ 0 w 1588"/>
              <a:gd name="T17" fmla="*/ 0 h 1587"/>
              <a:gd name="T18" fmla="*/ 0 w 1588"/>
              <a:gd name="T19" fmla="*/ 0 h 1587"/>
              <a:gd name="T20" fmla="*/ 0 w 1588"/>
              <a:gd name="T21" fmla="*/ 0 h 1587"/>
              <a:gd name="T22" fmla="*/ 0 w 1588"/>
              <a:gd name="T23" fmla="*/ 0 h 1587"/>
              <a:gd name="T24" fmla="*/ 0 w 1588"/>
              <a:gd name="T25" fmla="*/ 0 h 1587"/>
              <a:gd name="T26" fmla="*/ 0 w 1588"/>
              <a:gd name="T27" fmla="*/ 0 h 1587"/>
              <a:gd name="T28" fmla="*/ 0 w 1588"/>
              <a:gd name="T29" fmla="*/ 0 h 1587"/>
              <a:gd name="T30" fmla="*/ 0 w 1588"/>
              <a:gd name="T31" fmla="*/ 0 h 1587"/>
              <a:gd name="T32" fmla="*/ 0 w 1588"/>
              <a:gd name="T33" fmla="*/ 0 h 1587"/>
              <a:gd name="T34" fmla="*/ 0 w 1588"/>
              <a:gd name="T35" fmla="*/ 0 h 1587"/>
              <a:gd name="T36" fmla="*/ 0 w 1588"/>
              <a:gd name="T37" fmla="*/ 0 h 1587"/>
              <a:gd name="T38" fmla="*/ 0 w 1588"/>
              <a:gd name="T39" fmla="*/ 0 h 1587"/>
              <a:gd name="T40" fmla="*/ 0 w 1588"/>
              <a:gd name="T41" fmla="*/ 0 h 1587"/>
              <a:gd name="T42" fmla="*/ 0 w 1588"/>
              <a:gd name="T43" fmla="*/ 0 h 1587"/>
              <a:gd name="T44" fmla="*/ 0 w 1588"/>
              <a:gd name="T45" fmla="*/ 0 h 1587"/>
              <a:gd name="T46" fmla="*/ 0 w 1588"/>
              <a:gd name="T47" fmla="*/ 0 h 1587"/>
              <a:gd name="T48" fmla="*/ 0 w 1588"/>
              <a:gd name="T49" fmla="*/ 0 h 1587"/>
              <a:gd name="T50" fmla="*/ 0 w 1588"/>
              <a:gd name="T51" fmla="*/ 0 h 1587"/>
              <a:gd name="T52" fmla="*/ 0 w 1588"/>
              <a:gd name="T53" fmla="*/ 0 h 1587"/>
              <a:gd name="T54" fmla="*/ 0 w 1588"/>
              <a:gd name="T55" fmla="*/ 0 h 1587"/>
              <a:gd name="T56" fmla="*/ 0 w 1588"/>
              <a:gd name="T57" fmla="*/ 0 h 158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588" h="1587">
                <a:moveTo>
                  <a:pt x="0" y="0"/>
                </a:moveTo>
                <a:lnTo>
                  <a:pt x="0" y="0"/>
                </a:lnTo>
                <a:close/>
                <a:moveTo>
                  <a:pt x="0" y="0"/>
                </a:moveTo>
                <a:lnTo>
                  <a:pt x="0"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sz="1600"/>
          </a:p>
        </p:txBody>
      </p:sp>
      <p:sp>
        <p:nvSpPr>
          <p:cNvPr id="11275" name="Rectangle 12"/>
          <p:cNvSpPr>
            <a:spLocks noChangeArrowheads="1"/>
          </p:cNvSpPr>
          <p:nvPr/>
        </p:nvSpPr>
        <p:spPr bwMode="auto">
          <a:xfrm>
            <a:off x="2887291" y="3063617"/>
            <a:ext cx="35940" cy="27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600"/>
              </a:spcBef>
              <a:buChar char="•"/>
              <a:defRPr sz="2400">
                <a:solidFill>
                  <a:srgbClr val="000000"/>
                </a:solidFill>
                <a:latin typeface="Tahoma" pitchFamily="34" charset="0"/>
                <a:ea typeface="MS Gothic" pitchFamily="49" charset="-128"/>
              </a:defRPr>
            </a:lvl1pPr>
            <a:lvl2pPr marL="742950" indent="-285750" eaLnBrk="0" hangingPunct="0">
              <a:spcBef>
                <a:spcPts val="600"/>
              </a:spcBef>
              <a:buChar char="–"/>
              <a:defRPr sz="2400">
                <a:solidFill>
                  <a:srgbClr val="000000"/>
                </a:solidFill>
                <a:latin typeface="Tahoma" pitchFamily="34" charset="0"/>
                <a:ea typeface="MS Gothic" pitchFamily="49" charset="-128"/>
              </a:defRPr>
            </a:lvl2pPr>
            <a:lvl3pPr marL="1143000" indent="-228600" eaLnBrk="0" hangingPunct="0">
              <a:spcBef>
                <a:spcPts val="500"/>
              </a:spcBef>
              <a:buChar char="•"/>
              <a:defRPr sz="2000">
                <a:solidFill>
                  <a:srgbClr val="000000"/>
                </a:solidFill>
                <a:latin typeface="Tahoma" pitchFamily="34" charset="0"/>
                <a:ea typeface="MS Gothic" pitchFamily="49" charset="-128"/>
              </a:defRPr>
            </a:lvl3pPr>
            <a:lvl4pPr marL="1600200" indent="-228600" eaLnBrk="0" hangingPunct="0">
              <a:spcBef>
                <a:spcPts val="450"/>
              </a:spcBef>
              <a:buChar char="–"/>
              <a:defRPr>
                <a:solidFill>
                  <a:srgbClr val="000000"/>
                </a:solidFill>
                <a:latin typeface="Tahoma" pitchFamily="34" charset="0"/>
                <a:ea typeface="MS Gothic" pitchFamily="49" charset="-128"/>
              </a:defRPr>
            </a:lvl4pPr>
            <a:lvl5pPr marL="2057400" indent="-228600" eaLnBrk="0" hangingPunct="0">
              <a:spcBef>
                <a:spcPts val="450"/>
              </a:spcBef>
              <a:buChar char="»"/>
              <a:defRPr>
                <a:solidFill>
                  <a:srgbClr val="000000"/>
                </a:solidFill>
                <a:latin typeface="Tahoma" pitchFamily="34" charset="0"/>
                <a:ea typeface="MS Gothic" pitchFamily="49" charset="-128"/>
              </a:defRPr>
            </a:lvl5pPr>
            <a:lvl6pPr marL="25146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6pPr>
            <a:lvl7pPr marL="29718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7pPr>
            <a:lvl8pPr marL="34290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8pPr>
            <a:lvl9pPr marL="38862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9pPr>
          </a:lstStyle>
          <a:p>
            <a:pPr eaLnBrk="1" hangingPunct="1">
              <a:spcBef>
                <a:spcPct val="0"/>
              </a:spcBef>
              <a:buFont typeface="Tahoma" pitchFamily="34" charset="0"/>
              <a:buNone/>
            </a:pPr>
            <a:endParaRPr lang="de-DE" altLang="de-DE" sz="1600">
              <a:solidFill>
                <a:schemeClr val="bg1"/>
              </a:solidFill>
            </a:endParaRPr>
          </a:p>
        </p:txBody>
      </p:sp>
      <p:sp>
        <p:nvSpPr>
          <p:cNvPr id="11276" name="Freeform 13"/>
          <p:cNvSpPr>
            <a:spLocks noEditPoints="1"/>
          </p:cNvSpPr>
          <p:nvPr/>
        </p:nvSpPr>
        <p:spPr bwMode="auto">
          <a:xfrm>
            <a:off x="2756366" y="2774941"/>
            <a:ext cx="347851" cy="607892"/>
          </a:xfrm>
          <a:custGeom>
            <a:avLst/>
            <a:gdLst>
              <a:gd name="T0" fmla="*/ 2147483647 w 271"/>
              <a:gd name="T1" fmla="*/ 2147483647 h 617"/>
              <a:gd name="T2" fmla="*/ 2147483647 w 271"/>
              <a:gd name="T3" fmla="*/ 2147483647 h 617"/>
              <a:gd name="T4" fmla="*/ 2147483647 w 271"/>
              <a:gd name="T5" fmla="*/ 2147483647 h 617"/>
              <a:gd name="T6" fmla="*/ 2147483647 w 271"/>
              <a:gd name="T7" fmla="*/ 2147483647 h 617"/>
              <a:gd name="T8" fmla="*/ 2147483647 w 271"/>
              <a:gd name="T9" fmla="*/ 2147483647 h 617"/>
              <a:gd name="T10" fmla="*/ 2147483647 w 271"/>
              <a:gd name="T11" fmla="*/ 2147483647 h 617"/>
              <a:gd name="T12" fmla="*/ 2147483647 w 271"/>
              <a:gd name="T13" fmla="*/ 2147483647 h 617"/>
              <a:gd name="T14" fmla="*/ 2147483647 w 271"/>
              <a:gd name="T15" fmla="*/ 2147483647 h 617"/>
              <a:gd name="T16" fmla="*/ 2147483647 w 271"/>
              <a:gd name="T17" fmla="*/ 2147483647 h 617"/>
              <a:gd name="T18" fmla="*/ 2147483647 w 271"/>
              <a:gd name="T19" fmla="*/ 2147483647 h 617"/>
              <a:gd name="T20" fmla="*/ 2147483647 w 271"/>
              <a:gd name="T21" fmla="*/ 2147483647 h 617"/>
              <a:gd name="T22" fmla="*/ 2147483647 w 271"/>
              <a:gd name="T23" fmla="*/ 2147483647 h 617"/>
              <a:gd name="T24" fmla="*/ 2147483647 w 271"/>
              <a:gd name="T25" fmla="*/ 2147483647 h 617"/>
              <a:gd name="T26" fmla="*/ 2147483647 w 271"/>
              <a:gd name="T27" fmla="*/ 2147483647 h 617"/>
              <a:gd name="T28" fmla="*/ 2147483647 w 271"/>
              <a:gd name="T29" fmla="*/ 2147483647 h 617"/>
              <a:gd name="T30" fmla="*/ 2147483647 w 271"/>
              <a:gd name="T31" fmla="*/ 2147483647 h 617"/>
              <a:gd name="T32" fmla="*/ 2147483647 w 271"/>
              <a:gd name="T33" fmla="*/ 2147483647 h 617"/>
              <a:gd name="T34" fmla="*/ 2147483647 w 271"/>
              <a:gd name="T35" fmla="*/ 2147483647 h 617"/>
              <a:gd name="T36" fmla="*/ 2147483647 w 271"/>
              <a:gd name="T37" fmla="*/ 2147483647 h 617"/>
              <a:gd name="T38" fmla="*/ 2147483647 w 271"/>
              <a:gd name="T39" fmla="*/ 2147483647 h 617"/>
              <a:gd name="T40" fmla="*/ 2147483647 w 271"/>
              <a:gd name="T41" fmla="*/ 2147483647 h 617"/>
              <a:gd name="T42" fmla="*/ 2147483647 w 271"/>
              <a:gd name="T43" fmla="*/ 2147483647 h 617"/>
              <a:gd name="T44" fmla="*/ 0 w 271"/>
              <a:gd name="T45" fmla="*/ 2147483647 h 617"/>
              <a:gd name="T46" fmla="*/ 0 w 271"/>
              <a:gd name="T47" fmla="*/ 2147483647 h 617"/>
              <a:gd name="T48" fmla="*/ 2147483647 w 271"/>
              <a:gd name="T49" fmla="*/ 2147483647 h 617"/>
              <a:gd name="T50" fmla="*/ 2147483647 w 271"/>
              <a:gd name="T51" fmla="*/ 2147483647 h 617"/>
              <a:gd name="T52" fmla="*/ 2147483647 w 271"/>
              <a:gd name="T53" fmla="*/ 2147483647 h 617"/>
              <a:gd name="T54" fmla="*/ 2147483647 w 271"/>
              <a:gd name="T55" fmla="*/ 2147483647 h 617"/>
              <a:gd name="T56" fmla="*/ 2147483647 w 271"/>
              <a:gd name="T57" fmla="*/ 2147483647 h 617"/>
              <a:gd name="T58" fmla="*/ 2147483647 w 271"/>
              <a:gd name="T59" fmla="*/ 2147483647 h 617"/>
              <a:gd name="T60" fmla="*/ 2147483647 w 271"/>
              <a:gd name="T61" fmla="*/ 2147483647 h 617"/>
              <a:gd name="T62" fmla="*/ 2147483647 w 271"/>
              <a:gd name="T63" fmla="*/ 2147483647 h 617"/>
              <a:gd name="T64" fmla="*/ 2147483647 w 271"/>
              <a:gd name="T65" fmla="*/ 2147483647 h 617"/>
              <a:gd name="T66" fmla="*/ 2147483647 w 271"/>
              <a:gd name="T67" fmla="*/ 2147483647 h 617"/>
              <a:gd name="T68" fmla="*/ 2147483647 w 271"/>
              <a:gd name="T69" fmla="*/ 2147483647 h 617"/>
              <a:gd name="T70" fmla="*/ 2147483647 w 271"/>
              <a:gd name="T71" fmla="*/ 2147483647 h 617"/>
              <a:gd name="T72" fmla="*/ 2147483647 w 271"/>
              <a:gd name="T73" fmla="*/ 2147483647 h 617"/>
              <a:gd name="T74" fmla="*/ 2147483647 w 271"/>
              <a:gd name="T75" fmla="*/ 2147483647 h 617"/>
              <a:gd name="T76" fmla="*/ 2147483647 w 271"/>
              <a:gd name="T77" fmla="*/ 2147483647 h 617"/>
              <a:gd name="T78" fmla="*/ 2147483647 w 271"/>
              <a:gd name="T79" fmla="*/ 2147483647 h 617"/>
              <a:gd name="T80" fmla="*/ 2147483647 w 271"/>
              <a:gd name="T81" fmla="*/ 2147483647 h 617"/>
              <a:gd name="T82" fmla="*/ 2147483647 w 271"/>
              <a:gd name="T83" fmla="*/ 2147483647 h 617"/>
              <a:gd name="T84" fmla="*/ 2147483647 w 271"/>
              <a:gd name="T85" fmla="*/ 2147483647 h 617"/>
              <a:gd name="T86" fmla="*/ 2147483647 w 271"/>
              <a:gd name="T87" fmla="*/ 2147483647 h 617"/>
              <a:gd name="T88" fmla="*/ 2147483647 w 271"/>
              <a:gd name="T89" fmla="*/ 2147483647 h 617"/>
              <a:gd name="T90" fmla="*/ 2147483647 w 271"/>
              <a:gd name="T91" fmla="*/ 2147483647 h 617"/>
              <a:gd name="T92" fmla="*/ 2147483647 w 271"/>
              <a:gd name="T93" fmla="*/ 2147483647 h 617"/>
              <a:gd name="T94" fmla="*/ 2147483647 w 271"/>
              <a:gd name="T95" fmla="*/ 2147483647 h 617"/>
              <a:gd name="T96" fmla="*/ 2147483647 w 271"/>
              <a:gd name="T97" fmla="*/ 2147483647 h 617"/>
              <a:gd name="T98" fmla="*/ 2147483647 w 271"/>
              <a:gd name="T99" fmla="*/ 0 h 617"/>
              <a:gd name="T100" fmla="*/ 2147483647 w 271"/>
              <a:gd name="T101" fmla="*/ 0 h 617"/>
              <a:gd name="T102" fmla="*/ 2147483647 w 271"/>
              <a:gd name="T103" fmla="*/ 2147483647 h 617"/>
              <a:gd name="T104" fmla="*/ 2147483647 w 271"/>
              <a:gd name="T105" fmla="*/ 2147483647 h 617"/>
              <a:gd name="T106" fmla="*/ 2147483647 w 271"/>
              <a:gd name="T107" fmla="*/ 2147483647 h 617"/>
              <a:gd name="T108" fmla="*/ 2147483647 w 271"/>
              <a:gd name="T109" fmla="*/ 2147483647 h 617"/>
              <a:gd name="T110" fmla="*/ 2147483647 w 271"/>
              <a:gd name="T111" fmla="*/ 2147483647 h 617"/>
              <a:gd name="T112" fmla="*/ 2147483647 w 271"/>
              <a:gd name="T113" fmla="*/ 2147483647 h 617"/>
              <a:gd name="T114" fmla="*/ 2147483647 w 271"/>
              <a:gd name="T115" fmla="*/ 2147483647 h 617"/>
              <a:gd name="T116" fmla="*/ 2147483647 w 271"/>
              <a:gd name="T117" fmla="*/ 2147483647 h 617"/>
              <a:gd name="T118" fmla="*/ 2147483647 w 271"/>
              <a:gd name="T119" fmla="*/ 2147483647 h 617"/>
              <a:gd name="T120" fmla="*/ 2147483647 w 271"/>
              <a:gd name="T121" fmla="*/ 2147483647 h 61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71" h="617">
                <a:moveTo>
                  <a:pt x="148" y="586"/>
                </a:moveTo>
                <a:lnTo>
                  <a:pt x="155" y="603"/>
                </a:lnTo>
                <a:lnTo>
                  <a:pt x="173" y="617"/>
                </a:lnTo>
                <a:lnTo>
                  <a:pt x="194" y="617"/>
                </a:lnTo>
                <a:lnTo>
                  <a:pt x="211" y="603"/>
                </a:lnTo>
                <a:lnTo>
                  <a:pt x="219" y="586"/>
                </a:lnTo>
                <a:lnTo>
                  <a:pt x="219" y="360"/>
                </a:lnTo>
                <a:lnTo>
                  <a:pt x="219" y="180"/>
                </a:lnTo>
                <a:lnTo>
                  <a:pt x="219" y="176"/>
                </a:lnTo>
                <a:lnTo>
                  <a:pt x="226" y="176"/>
                </a:lnTo>
                <a:lnTo>
                  <a:pt x="229" y="176"/>
                </a:lnTo>
                <a:lnTo>
                  <a:pt x="229" y="180"/>
                </a:lnTo>
                <a:lnTo>
                  <a:pt x="229" y="346"/>
                </a:lnTo>
                <a:lnTo>
                  <a:pt x="236" y="360"/>
                </a:lnTo>
                <a:lnTo>
                  <a:pt x="250" y="367"/>
                </a:lnTo>
                <a:lnTo>
                  <a:pt x="264" y="360"/>
                </a:lnTo>
                <a:lnTo>
                  <a:pt x="271" y="346"/>
                </a:lnTo>
                <a:lnTo>
                  <a:pt x="271" y="152"/>
                </a:lnTo>
                <a:lnTo>
                  <a:pt x="264" y="138"/>
                </a:lnTo>
                <a:lnTo>
                  <a:pt x="250" y="130"/>
                </a:lnTo>
                <a:lnTo>
                  <a:pt x="21" y="130"/>
                </a:lnTo>
                <a:lnTo>
                  <a:pt x="7" y="138"/>
                </a:lnTo>
                <a:lnTo>
                  <a:pt x="0" y="152"/>
                </a:lnTo>
                <a:lnTo>
                  <a:pt x="0" y="346"/>
                </a:lnTo>
                <a:lnTo>
                  <a:pt x="7" y="360"/>
                </a:lnTo>
                <a:lnTo>
                  <a:pt x="21" y="367"/>
                </a:lnTo>
                <a:lnTo>
                  <a:pt x="35" y="360"/>
                </a:lnTo>
                <a:lnTo>
                  <a:pt x="42" y="346"/>
                </a:lnTo>
                <a:lnTo>
                  <a:pt x="42" y="180"/>
                </a:lnTo>
                <a:lnTo>
                  <a:pt x="42" y="176"/>
                </a:lnTo>
                <a:lnTo>
                  <a:pt x="49" y="176"/>
                </a:lnTo>
                <a:lnTo>
                  <a:pt x="53" y="176"/>
                </a:lnTo>
                <a:lnTo>
                  <a:pt x="53" y="180"/>
                </a:lnTo>
                <a:lnTo>
                  <a:pt x="53" y="360"/>
                </a:lnTo>
                <a:lnTo>
                  <a:pt x="53" y="586"/>
                </a:lnTo>
                <a:lnTo>
                  <a:pt x="60" y="603"/>
                </a:lnTo>
                <a:lnTo>
                  <a:pt x="78" y="617"/>
                </a:lnTo>
                <a:lnTo>
                  <a:pt x="99" y="617"/>
                </a:lnTo>
                <a:lnTo>
                  <a:pt x="116" y="603"/>
                </a:lnTo>
                <a:lnTo>
                  <a:pt x="123" y="586"/>
                </a:lnTo>
                <a:lnTo>
                  <a:pt x="123" y="374"/>
                </a:lnTo>
                <a:lnTo>
                  <a:pt x="127" y="363"/>
                </a:lnTo>
                <a:lnTo>
                  <a:pt x="137" y="360"/>
                </a:lnTo>
                <a:lnTo>
                  <a:pt x="145" y="363"/>
                </a:lnTo>
                <a:lnTo>
                  <a:pt x="148" y="374"/>
                </a:lnTo>
                <a:lnTo>
                  <a:pt x="148" y="586"/>
                </a:lnTo>
                <a:close/>
                <a:moveTo>
                  <a:pt x="74" y="56"/>
                </a:moveTo>
                <a:lnTo>
                  <a:pt x="81" y="32"/>
                </a:lnTo>
                <a:lnTo>
                  <a:pt x="99" y="11"/>
                </a:lnTo>
                <a:lnTo>
                  <a:pt x="123" y="0"/>
                </a:lnTo>
                <a:lnTo>
                  <a:pt x="148" y="0"/>
                </a:lnTo>
                <a:lnTo>
                  <a:pt x="173" y="11"/>
                </a:lnTo>
                <a:lnTo>
                  <a:pt x="190" y="32"/>
                </a:lnTo>
                <a:lnTo>
                  <a:pt x="197" y="56"/>
                </a:lnTo>
                <a:lnTo>
                  <a:pt x="190" y="81"/>
                </a:lnTo>
                <a:lnTo>
                  <a:pt x="173" y="102"/>
                </a:lnTo>
                <a:lnTo>
                  <a:pt x="148" y="113"/>
                </a:lnTo>
                <a:lnTo>
                  <a:pt x="123" y="113"/>
                </a:lnTo>
                <a:lnTo>
                  <a:pt x="99" y="102"/>
                </a:lnTo>
                <a:lnTo>
                  <a:pt x="81" y="81"/>
                </a:lnTo>
                <a:lnTo>
                  <a:pt x="74" y="5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sz="1600"/>
          </a:p>
        </p:txBody>
      </p:sp>
      <p:sp>
        <p:nvSpPr>
          <p:cNvPr id="11277" name="Rectangle 14"/>
          <p:cNvSpPr>
            <a:spLocks noChangeArrowheads="1"/>
          </p:cNvSpPr>
          <p:nvPr/>
        </p:nvSpPr>
        <p:spPr bwMode="auto">
          <a:xfrm>
            <a:off x="3127322" y="2592673"/>
            <a:ext cx="14119" cy="63252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600"/>
              </a:spcBef>
              <a:buChar char="•"/>
              <a:defRPr sz="2400">
                <a:solidFill>
                  <a:srgbClr val="000000"/>
                </a:solidFill>
                <a:latin typeface="Tahoma" pitchFamily="34" charset="0"/>
                <a:ea typeface="MS Gothic" pitchFamily="49" charset="-128"/>
              </a:defRPr>
            </a:lvl1pPr>
            <a:lvl2pPr marL="742950" indent="-285750" eaLnBrk="0" hangingPunct="0">
              <a:spcBef>
                <a:spcPts val="600"/>
              </a:spcBef>
              <a:buChar char="–"/>
              <a:defRPr sz="2400">
                <a:solidFill>
                  <a:srgbClr val="000000"/>
                </a:solidFill>
                <a:latin typeface="Tahoma" pitchFamily="34" charset="0"/>
                <a:ea typeface="MS Gothic" pitchFamily="49" charset="-128"/>
              </a:defRPr>
            </a:lvl2pPr>
            <a:lvl3pPr marL="1143000" indent="-228600" eaLnBrk="0" hangingPunct="0">
              <a:spcBef>
                <a:spcPts val="500"/>
              </a:spcBef>
              <a:buChar char="•"/>
              <a:defRPr sz="2000">
                <a:solidFill>
                  <a:srgbClr val="000000"/>
                </a:solidFill>
                <a:latin typeface="Tahoma" pitchFamily="34" charset="0"/>
                <a:ea typeface="MS Gothic" pitchFamily="49" charset="-128"/>
              </a:defRPr>
            </a:lvl3pPr>
            <a:lvl4pPr marL="1600200" indent="-228600" eaLnBrk="0" hangingPunct="0">
              <a:spcBef>
                <a:spcPts val="450"/>
              </a:spcBef>
              <a:buChar char="–"/>
              <a:defRPr>
                <a:solidFill>
                  <a:srgbClr val="000000"/>
                </a:solidFill>
                <a:latin typeface="Tahoma" pitchFamily="34" charset="0"/>
                <a:ea typeface="MS Gothic" pitchFamily="49" charset="-128"/>
              </a:defRPr>
            </a:lvl4pPr>
            <a:lvl5pPr marL="2057400" indent="-228600" eaLnBrk="0" hangingPunct="0">
              <a:spcBef>
                <a:spcPts val="450"/>
              </a:spcBef>
              <a:buChar char="»"/>
              <a:defRPr>
                <a:solidFill>
                  <a:srgbClr val="000000"/>
                </a:solidFill>
                <a:latin typeface="Tahoma" pitchFamily="34" charset="0"/>
                <a:ea typeface="MS Gothic" pitchFamily="49" charset="-128"/>
              </a:defRPr>
            </a:lvl5pPr>
            <a:lvl6pPr marL="25146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6pPr>
            <a:lvl7pPr marL="29718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7pPr>
            <a:lvl8pPr marL="34290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8pPr>
            <a:lvl9pPr marL="38862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9pPr>
          </a:lstStyle>
          <a:p>
            <a:pPr eaLnBrk="1" hangingPunct="1">
              <a:spcBef>
                <a:spcPct val="0"/>
              </a:spcBef>
              <a:buFont typeface="Tahoma" pitchFamily="34" charset="0"/>
              <a:buNone/>
            </a:pPr>
            <a:endParaRPr lang="de-DE" altLang="de-DE" sz="1600">
              <a:solidFill>
                <a:schemeClr val="bg1"/>
              </a:solidFill>
            </a:endParaRPr>
          </a:p>
        </p:txBody>
      </p:sp>
      <p:sp>
        <p:nvSpPr>
          <p:cNvPr id="11278" name="Rectangle 25"/>
          <p:cNvSpPr>
            <a:spLocks noChangeArrowheads="1"/>
          </p:cNvSpPr>
          <p:nvPr/>
        </p:nvSpPr>
        <p:spPr bwMode="auto">
          <a:xfrm>
            <a:off x="2661641" y="2448920"/>
            <a:ext cx="55925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ts val="600"/>
              </a:spcBef>
              <a:buChar char="•"/>
              <a:defRPr sz="2400">
                <a:solidFill>
                  <a:srgbClr val="000000"/>
                </a:solidFill>
                <a:latin typeface="Tahoma" pitchFamily="34" charset="0"/>
                <a:ea typeface="MS Gothic" pitchFamily="49" charset="-128"/>
              </a:defRPr>
            </a:lvl1pPr>
            <a:lvl2pPr marL="742950" indent="-285750" eaLnBrk="0" hangingPunct="0">
              <a:spcBef>
                <a:spcPts val="600"/>
              </a:spcBef>
              <a:buChar char="–"/>
              <a:defRPr sz="2400">
                <a:solidFill>
                  <a:srgbClr val="000000"/>
                </a:solidFill>
                <a:latin typeface="Tahoma" pitchFamily="34" charset="0"/>
                <a:ea typeface="MS Gothic" pitchFamily="49" charset="-128"/>
              </a:defRPr>
            </a:lvl2pPr>
            <a:lvl3pPr marL="1143000" indent="-228600" eaLnBrk="0" hangingPunct="0">
              <a:spcBef>
                <a:spcPts val="500"/>
              </a:spcBef>
              <a:buChar char="•"/>
              <a:defRPr sz="2000">
                <a:solidFill>
                  <a:srgbClr val="000000"/>
                </a:solidFill>
                <a:latin typeface="Tahoma" pitchFamily="34" charset="0"/>
                <a:ea typeface="MS Gothic" pitchFamily="49" charset="-128"/>
              </a:defRPr>
            </a:lvl3pPr>
            <a:lvl4pPr marL="1600200" indent="-228600" eaLnBrk="0" hangingPunct="0">
              <a:spcBef>
                <a:spcPts val="450"/>
              </a:spcBef>
              <a:buChar char="–"/>
              <a:defRPr>
                <a:solidFill>
                  <a:srgbClr val="000000"/>
                </a:solidFill>
                <a:latin typeface="Tahoma" pitchFamily="34" charset="0"/>
                <a:ea typeface="MS Gothic" pitchFamily="49" charset="-128"/>
              </a:defRPr>
            </a:lvl4pPr>
            <a:lvl5pPr marL="2057400" indent="-228600" eaLnBrk="0" hangingPunct="0">
              <a:spcBef>
                <a:spcPts val="450"/>
              </a:spcBef>
              <a:buChar char="»"/>
              <a:defRPr>
                <a:solidFill>
                  <a:srgbClr val="000000"/>
                </a:solidFill>
                <a:latin typeface="Tahoma" pitchFamily="34" charset="0"/>
                <a:ea typeface="MS Gothic" pitchFamily="49" charset="-128"/>
              </a:defRPr>
            </a:lvl5pPr>
            <a:lvl6pPr marL="25146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6pPr>
            <a:lvl7pPr marL="29718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7pPr>
            <a:lvl8pPr marL="34290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8pPr>
            <a:lvl9pPr marL="38862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9pPr>
          </a:lstStyle>
          <a:p>
            <a:pPr>
              <a:spcBef>
                <a:spcPct val="0"/>
              </a:spcBef>
              <a:buClrTx/>
              <a:buSzTx/>
              <a:buFontTx/>
              <a:buNone/>
            </a:pPr>
            <a:r>
              <a:rPr lang="tr-TR" altLang="de-DE" sz="1200" dirty="0" smtClean="0">
                <a:latin typeface="Arial" charset="0"/>
              </a:rPr>
              <a:t>Yazarlar</a:t>
            </a:r>
            <a:endParaRPr lang="de-DE" altLang="de-DE" sz="1600" dirty="0">
              <a:solidFill>
                <a:schemeClr val="tx1"/>
              </a:solidFill>
              <a:latin typeface="Arial" charset="0"/>
            </a:endParaRPr>
          </a:p>
        </p:txBody>
      </p:sp>
      <p:sp>
        <p:nvSpPr>
          <p:cNvPr id="11279" name="Rectangle 26"/>
          <p:cNvSpPr>
            <a:spLocks noChangeArrowheads="1"/>
          </p:cNvSpPr>
          <p:nvPr/>
        </p:nvSpPr>
        <p:spPr bwMode="auto">
          <a:xfrm>
            <a:off x="4599588" y="4010431"/>
            <a:ext cx="1732834" cy="1082589"/>
          </a:xfrm>
          <a:prstGeom prst="rect">
            <a:avLst/>
          </a:prstGeom>
          <a:solidFill>
            <a:srgbClr val="FFFFFF"/>
          </a:solidFill>
          <a:ln w="6350">
            <a:solidFill>
              <a:srgbClr val="000000"/>
            </a:solidFill>
            <a:miter lim="800000"/>
            <a:headEnd/>
            <a:tailEnd/>
          </a:ln>
        </p:spPr>
        <p:txBody>
          <a:bodyPr/>
          <a:lstStyle>
            <a:lvl1pPr eaLnBrk="0" hangingPunct="0">
              <a:spcBef>
                <a:spcPts val="600"/>
              </a:spcBef>
              <a:buChar char="•"/>
              <a:defRPr sz="2400">
                <a:solidFill>
                  <a:srgbClr val="000000"/>
                </a:solidFill>
                <a:latin typeface="Tahoma" pitchFamily="34" charset="0"/>
                <a:ea typeface="MS Gothic" pitchFamily="49" charset="-128"/>
              </a:defRPr>
            </a:lvl1pPr>
            <a:lvl2pPr marL="742950" indent="-285750" eaLnBrk="0" hangingPunct="0">
              <a:spcBef>
                <a:spcPts val="600"/>
              </a:spcBef>
              <a:buChar char="–"/>
              <a:defRPr sz="2400">
                <a:solidFill>
                  <a:srgbClr val="000000"/>
                </a:solidFill>
                <a:latin typeface="Tahoma" pitchFamily="34" charset="0"/>
                <a:ea typeface="MS Gothic" pitchFamily="49" charset="-128"/>
              </a:defRPr>
            </a:lvl2pPr>
            <a:lvl3pPr marL="1143000" indent="-228600" eaLnBrk="0" hangingPunct="0">
              <a:spcBef>
                <a:spcPts val="500"/>
              </a:spcBef>
              <a:buChar char="•"/>
              <a:defRPr sz="2000">
                <a:solidFill>
                  <a:srgbClr val="000000"/>
                </a:solidFill>
                <a:latin typeface="Tahoma" pitchFamily="34" charset="0"/>
                <a:ea typeface="MS Gothic" pitchFamily="49" charset="-128"/>
              </a:defRPr>
            </a:lvl3pPr>
            <a:lvl4pPr marL="1600200" indent="-228600" eaLnBrk="0" hangingPunct="0">
              <a:spcBef>
                <a:spcPts val="450"/>
              </a:spcBef>
              <a:buChar char="–"/>
              <a:defRPr>
                <a:solidFill>
                  <a:srgbClr val="000000"/>
                </a:solidFill>
                <a:latin typeface="Tahoma" pitchFamily="34" charset="0"/>
                <a:ea typeface="MS Gothic" pitchFamily="49" charset="-128"/>
              </a:defRPr>
            </a:lvl4pPr>
            <a:lvl5pPr marL="2057400" indent="-228600" eaLnBrk="0" hangingPunct="0">
              <a:spcBef>
                <a:spcPts val="450"/>
              </a:spcBef>
              <a:buChar char="»"/>
              <a:defRPr>
                <a:solidFill>
                  <a:srgbClr val="000000"/>
                </a:solidFill>
                <a:latin typeface="Tahoma" pitchFamily="34" charset="0"/>
                <a:ea typeface="MS Gothic" pitchFamily="49" charset="-128"/>
              </a:defRPr>
            </a:lvl5pPr>
            <a:lvl6pPr marL="25146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6pPr>
            <a:lvl7pPr marL="29718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7pPr>
            <a:lvl8pPr marL="34290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8pPr>
            <a:lvl9pPr marL="38862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9pPr>
          </a:lstStyle>
          <a:p>
            <a:pPr eaLnBrk="1" hangingPunct="1">
              <a:spcBef>
                <a:spcPct val="0"/>
              </a:spcBef>
              <a:buFont typeface="Tahoma" pitchFamily="34" charset="0"/>
              <a:buNone/>
            </a:pPr>
            <a:endParaRPr lang="de-DE" altLang="de-DE" sz="1600">
              <a:solidFill>
                <a:schemeClr val="bg1"/>
              </a:solidFill>
            </a:endParaRPr>
          </a:p>
        </p:txBody>
      </p:sp>
      <p:sp>
        <p:nvSpPr>
          <p:cNvPr id="11280" name="Rectangle 27"/>
          <p:cNvSpPr>
            <a:spLocks noChangeArrowheads="1"/>
          </p:cNvSpPr>
          <p:nvPr/>
        </p:nvSpPr>
        <p:spPr bwMode="auto">
          <a:xfrm>
            <a:off x="5085634" y="3799035"/>
            <a:ext cx="809517"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ts val="600"/>
              </a:spcBef>
              <a:buChar char="•"/>
              <a:defRPr sz="2400">
                <a:solidFill>
                  <a:srgbClr val="000000"/>
                </a:solidFill>
                <a:latin typeface="Tahoma" pitchFamily="34" charset="0"/>
                <a:ea typeface="MS Gothic" pitchFamily="49" charset="-128"/>
              </a:defRPr>
            </a:lvl1pPr>
            <a:lvl2pPr marL="742950" indent="-285750" eaLnBrk="0" hangingPunct="0">
              <a:spcBef>
                <a:spcPts val="600"/>
              </a:spcBef>
              <a:buChar char="–"/>
              <a:defRPr sz="2400">
                <a:solidFill>
                  <a:srgbClr val="000000"/>
                </a:solidFill>
                <a:latin typeface="Tahoma" pitchFamily="34" charset="0"/>
                <a:ea typeface="MS Gothic" pitchFamily="49" charset="-128"/>
              </a:defRPr>
            </a:lvl2pPr>
            <a:lvl3pPr marL="1143000" indent="-228600" eaLnBrk="0" hangingPunct="0">
              <a:spcBef>
                <a:spcPts val="500"/>
              </a:spcBef>
              <a:buChar char="•"/>
              <a:defRPr sz="2000">
                <a:solidFill>
                  <a:srgbClr val="000000"/>
                </a:solidFill>
                <a:latin typeface="Tahoma" pitchFamily="34" charset="0"/>
                <a:ea typeface="MS Gothic" pitchFamily="49" charset="-128"/>
              </a:defRPr>
            </a:lvl3pPr>
            <a:lvl4pPr marL="1600200" indent="-228600" eaLnBrk="0" hangingPunct="0">
              <a:spcBef>
                <a:spcPts val="450"/>
              </a:spcBef>
              <a:buChar char="–"/>
              <a:defRPr>
                <a:solidFill>
                  <a:srgbClr val="000000"/>
                </a:solidFill>
                <a:latin typeface="Tahoma" pitchFamily="34" charset="0"/>
                <a:ea typeface="MS Gothic" pitchFamily="49" charset="-128"/>
              </a:defRPr>
            </a:lvl4pPr>
            <a:lvl5pPr marL="2057400" indent="-228600" eaLnBrk="0" hangingPunct="0">
              <a:spcBef>
                <a:spcPts val="450"/>
              </a:spcBef>
              <a:buChar char="»"/>
              <a:defRPr>
                <a:solidFill>
                  <a:srgbClr val="000000"/>
                </a:solidFill>
                <a:latin typeface="Tahoma" pitchFamily="34" charset="0"/>
                <a:ea typeface="MS Gothic" pitchFamily="49" charset="-128"/>
              </a:defRPr>
            </a:lvl5pPr>
            <a:lvl6pPr marL="25146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6pPr>
            <a:lvl7pPr marL="29718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7pPr>
            <a:lvl8pPr marL="34290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8pPr>
            <a:lvl9pPr marL="38862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9pPr>
          </a:lstStyle>
          <a:p>
            <a:pPr algn="ctr">
              <a:spcBef>
                <a:spcPct val="0"/>
              </a:spcBef>
              <a:buClrTx/>
              <a:buSzTx/>
              <a:buFontTx/>
              <a:buNone/>
            </a:pPr>
            <a:endParaRPr lang="de-DE" altLang="de-DE" sz="1200" dirty="0">
              <a:latin typeface="Arial" charset="0"/>
            </a:endParaRPr>
          </a:p>
          <a:p>
            <a:pPr algn="ctr">
              <a:spcBef>
                <a:spcPct val="0"/>
              </a:spcBef>
              <a:buClrTx/>
              <a:buSzTx/>
              <a:buFontTx/>
              <a:buNone/>
            </a:pPr>
            <a:endParaRPr lang="de-DE" altLang="de-DE" sz="1200" dirty="0">
              <a:latin typeface="Arial" charset="0"/>
            </a:endParaRPr>
          </a:p>
          <a:p>
            <a:pPr algn="ctr">
              <a:spcBef>
                <a:spcPct val="0"/>
              </a:spcBef>
              <a:buClrTx/>
              <a:buSzTx/>
              <a:buFontTx/>
              <a:buNone/>
            </a:pPr>
            <a:r>
              <a:rPr lang="tr-TR" altLang="de-DE" sz="1200" dirty="0" smtClean="0">
                <a:latin typeface="Arial" charset="0"/>
              </a:rPr>
              <a:t>Bilgi sistemi</a:t>
            </a:r>
            <a:endParaRPr lang="de-DE" altLang="de-DE" sz="1200" dirty="0">
              <a:latin typeface="Arial" charset="0"/>
            </a:endParaRPr>
          </a:p>
        </p:txBody>
      </p:sp>
      <p:grpSp>
        <p:nvGrpSpPr>
          <p:cNvPr id="11281" name="Gruppieren 93"/>
          <p:cNvGrpSpPr>
            <a:grpSpLocks/>
          </p:cNvGrpSpPr>
          <p:nvPr/>
        </p:nvGrpSpPr>
        <p:grpSpPr bwMode="auto">
          <a:xfrm>
            <a:off x="4555945" y="2503016"/>
            <a:ext cx="1787272" cy="803955"/>
            <a:chOff x="2851026" y="2060848"/>
            <a:chExt cx="1489075" cy="1158875"/>
          </a:xfrm>
        </p:grpSpPr>
        <p:sp>
          <p:nvSpPr>
            <p:cNvPr id="11331" name="Freeform 34"/>
            <p:cNvSpPr>
              <a:spLocks/>
            </p:cNvSpPr>
            <p:nvPr/>
          </p:nvSpPr>
          <p:spPr bwMode="auto">
            <a:xfrm>
              <a:off x="2851026" y="2060848"/>
              <a:ext cx="1489075" cy="1158875"/>
            </a:xfrm>
            <a:custGeom>
              <a:avLst/>
              <a:gdLst>
                <a:gd name="T0" fmla="*/ 0 w 938"/>
                <a:gd name="T1" fmla="*/ 2147483647 h 730"/>
                <a:gd name="T2" fmla="*/ 0 w 938"/>
                <a:gd name="T3" fmla="*/ 2147483647 h 730"/>
                <a:gd name="T4" fmla="*/ 2147483647 w 938"/>
                <a:gd name="T5" fmla="*/ 2147483647 h 730"/>
                <a:gd name="T6" fmla="*/ 2147483647 w 938"/>
                <a:gd name="T7" fmla="*/ 2147483647 h 730"/>
                <a:gd name="T8" fmla="*/ 2147483647 w 938"/>
                <a:gd name="T9" fmla="*/ 2147483647 h 730"/>
                <a:gd name="T10" fmla="*/ 2147483647 w 938"/>
                <a:gd name="T11" fmla="*/ 2147483647 h 730"/>
                <a:gd name="T12" fmla="*/ 2147483647 w 938"/>
                <a:gd name="T13" fmla="*/ 2147483647 h 730"/>
                <a:gd name="T14" fmla="*/ 2147483647 w 938"/>
                <a:gd name="T15" fmla="*/ 2147483647 h 730"/>
                <a:gd name="T16" fmla="*/ 2147483647 w 938"/>
                <a:gd name="T17" fmla="*/ 2147483647 h 730"/>
                <a:gd name="T18" fmla="*/ 2147483647 w 938"/>
                <a:gd name="T19" fmla="*/ 2147483647 h 730"/>
                <a:gd name="T20" fmla="*/ 2147483647 w 938"/>
                <a:gd name="T21" fmla="*/ 2147483647 h 730"/>
                <a:gd name="T22" fmla="*/ 2147483647 w 938"/>
                <a:gd name="T23" fmla="*/ 2147483647 h 730"/>
                <a:gd name="T24" fmla="*/ 2147483647 w 938"/>
                <a:gd name="T25" fmla="*/ 2147483647 h 730"/>
                <a:gd name="T26" fmla="*/ 2147483647 w 938"/>
                <a:gd name="T27" fmla="*/ 2147483647 h 730"/>
                <a:gd name="T28" fmla="*/ 2147483647 w 938"/>
                <a:gd name="T29" fmla="*/ 2147483647 h 730"/>
                <a:gd name="T30" fmla="*/ 2147483647 w 938"/>
                <a:gd name="T31" fmla="*/ 2147483647 h 730"/>
                <a:gd name="T32" fmla="*/ 2147483647 w 938"/>
                <a:gd name="T33" fmla="*/ 2147483647 h 730"/>
                <a:gd name="T34" fmla="*/ 2147483647 w 938"/>
                <a:gd name="T35" fmla="*/ 2147483647 h 730"/>
                <a:gd name="T36" fmla="*/ 2147483647 w 938"/>
                <a:gd name="T37" fmla="*/ 2147483647 h 730"/>
                <a:gd name="T38" fmla="*/ 2147483647 w 938"/>
                <a:gd name="T39" fmla="*/ 2147483647 h 730"/>
                <a:gd name="T40" fmla="*/ 2147483647 w 938"/>
                <a:gd name="T41" fmla="*/ 2147483647 h 730"/>
                <a:gd name="T42" fmla="*/ 2147483647 w 938"/>
                <a:gd name="T43" fmla="*/ 2147483647 h 730"/>
                <a:gd name="T44" fmla="*/ 2147483647 w 938"/>
                <a:gd name="T45" fmla="*/ 2147483647 h 730"/>
                <a:gd name="T46" fmla="*/ 2147483647 w 938"/>
                <a:gd name="T47" fmla="*/ 2147483647 h 730"/>
                <a:gd name="T48" fmla="*/ 2147483647 w 938"/>
                <a:gd name="T49" fmla="*/ 2147483647 h 730"/>
                <a:gd name="T50" fmla="*/ 2147483647 w 938"/>
                <a:gd name="T51" fmla="*/ 2147483647 h 730"/>
                <a:gd name="T52" fmla="*/ 2147483647 w 938"/>
                <a:gd name="T53" fmla="*/ 2147483647 h 730"/>
                <a:gd name="T54" fmla="*/ 2147483647 w 938"/>
                <a:gd name="T55" fmla="*/ 2147483647 h 730"/>
                <a:gd name="T56" fmla="*/ 2147483647 w 938"/>
                <a:gd name="T57" fmla="*/ 2147483647 h 730"/>
                <a:gd name="T58" fmla="*/ 2147483647 w 938"/>
                <a:gd name="T59" fmla="*/ 2147483647 h 730"/>
                <a:gd name="T60" fmla="*/ 2147483647 w 938"/>
                <a:gd name="T61" fmla="*/ 0 h 730"/>
                <a:gd name="T62" fmla="*/ 2147483647 w 938"/>
                <a:gd name="T63" fmla="*/ 0 h 730"/>
                <a:gd name="T64" fmla="*/ 2147483647 w 938"/>
                <a:gd name="T65" fmla="*/ 2147483647 h 730"/>
                <a:gd name="T66" fmla="*/ 2147483647 w 938"/>
                <a:gd name="T67" fmla="*/ 2147483647 h 730"/>
                <a:gd name="T68" fmla="*/ 2147483647 w 938"/>
                <a:gd name="T69" fmla="*/ 2147483647 h 730"/>
                <a:gd name="T70" fmla="*/ 2147483647 w 938"/>
                <a:gd name="T71" fmla="*/ 2147483647 h 730"/>
                <a:gd name="T72" fmla="*/ 2147483647 w 938"/>
                <a:gd name="T73" fmla="*/ 2147483647 h 730"/>
                <a:gd name="T74" fmla="*/ 2147483647 w 938"/>
                <a:gd name="T75" fmla="*/ 2147483647 h 730"/>
                <a:gd name="T76" fmla="*/ 2147483647 w 938"/>
                <a:gd name="T77" fmla="*/ 2147483647 h 730"/>
                <a:gd name="T78" fmla="*/ 2147483647 w 938"/>
                <a:gd name="T79" fmla="*/ 2147483647 h 730"/>
                <a:gd name="T80" fmla="*/ 0 w 938"/>
                <a:gd name="T81" fmla="*/ 2147483647 h 73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938" h="730">
                  <a:moveTo>
                    <a:pt x="0" y="116"/>
                  </a:moveTo>
                  <a:lnTo>
                    <a:pt x="0" y="610"/>
                  </a:lnTo>
                  <a:lnTo>
                    <a:pt x="7" y="631"/>
                  </a:lnTo>
                  <a:lnTo>
                    <a:pt x="28" y="649"/>
                  </a:lnTo>
                  <a:lnTo>
                    <a:pt x="56" y="667"/>
                  </a:lnTo>
                  <a:lnTo>
                    <a:pt x="99" y="684"/>
                  </a:lnTo>
                  <a:lnTo>
                    <a:pt x="151" y="698"/>
                  </a:lnTo>
                  <a:lnTo>
                    <a:pt x="215" y="709"/>
                  </a:lnTo>
                  <a:lnTo>
                    <a:pt x="282" y="719"/>
                  </a:lnTo>
                  <a:lnTo>
                    <a:pt x="356" y="727"/>
                  </a:lnTo>
                  <a:lnTo>
                    <a:pt x="430" y="730"/>
                  </a:lnTo>
                  <a:lnTo>
                    <a:pt x="507" y="730"/>
                  </a:lnTo>
                  <a:lnTo>
                    <a:pt x="585" y="727"/>
                  </a:lnTo>
                  <a:lnTo>
                    <a:pt x="659" y="719"/>
                  </a:lnTo>
                  <a:lnTo>
                    <a:pt x="726" y="709"/>
                  </a:lnTo>
                  <a:lnTo>
                    <a:pt x="786" y="698"/>
                  </a:lnTo>
                  <a:lnTo>
                    <a:pt x="839" y="684"/>
                  </a:lnTo>
                  <a:lnTo>
                    <a:pt x="881" y="667"/>
                  </a:lnTo>
                  <a:lnTo>
                    <a:pt x="913" y="649"/>
                  </a:lnTo>
                  <a:lnTo>
                    <a:pt x="930" y="631"/>
                  </a:lnTo>
                  <a:lnTo>
                    <a:pt x="938" y="610"/>
                  </a:lnTo>
                  <a:lnTo>
                    <a:pt x="938" y="116"/>
                  </a:lnTo>
                  <a:lnTo>
                    <a:pt x="930" y="99"/>
                  </a:lnTo>
                  <a:lnTo>
                    <a:pt x="913" y="77"/>
                  </a:lnTo>
                  <a:lnTo>
                    <a:pt x="881" y="60"/>
                  </a:lnTo>
                  <a:lnTo>
                    <a:pt x="839" y="46"/>
                  </a:lnTo>
                  <a:lnTo>
                    <a:pt x="786" y="32"/>
                  </a:lnTo>
                  <a:lnTo>
                    <a:pt x="726" y="17"/>
                  </a:lnTo>
                  <a:lnTo>
                    <a:pt x="659" y="10"/>
                  </a:lnTo>
                  <a:lnTo>
                    <a:pt x="585" y="3"/>
                  </a:lnTo>
                  <a:lnTo>
                    <a:pt x="507" y="0"/>
                  </a:lnTo>
                  <a:lnTo>
                    <a:pt x="430" y="0"/>
                  </a:lnTo>
                  <a:lnTo>
                    <a:pt x="356" y="3"/>
                  </a:lnTo>
                  <a:lnTo>
                    <a:pt x="282" y="10"/>
                  </a:lnTo>
                  <a:lnTo>
                    <a:pt x="215" y="17"/>
                  </a:lnTo>
                  <a:lnTo>
                    <a:pt x="151" y="32"/>
                  </a:lnTo>
                  <a:lnTo>
                    <a:pt x="99" y="46"/>
                  </a:lnTo>
                  <a:lnTo>
                    <a:pt x="56" y="60"/>
                  </a:lnTo>
                  <a:lnTo>
                    <a:pt x="28" y="77"/>
                  </a:lnTo>
                  <a:lnTo>
                    <a:pt x="7" y="99"/>
                  </a:lnTo>
                  <a:lnTo>
                    <a:pt x="0" y="116"/>
                  </a:lnTo>
                  <a:close/>
                </a:path>
              </a:pathLst>
            </a:custGeom>
            <a:solidFill>
              <a:srgbClr val="FFFFFF"/>
            </a:solidFill>
            <a:ln w="11113">
              <a:solidFill>
                <a:srgbClr val="000000"/>
              </a:solidFill>
              <a:prstDash val="solid"/>
              <a:round/>
              <a:headEnd/>
              <a:tailEnd/>
            </a:ln>
          </p:spPr>
          <p:txBody>
            <a:bodyPr/>
            <a:lstStyle/>
            <a:p>
              <a:endParaRPr lang="de-DE" sz="1600"/>
            </a:p>
          </p:txBody>
        </p:sp>
        <p:sp>
          <p:nvSpPr>
            <p:cNvPr id="11332" name="Freeform 35"/>
            <p:cNvSpPr>
              <a:spLocks/>
            </p:cNvSpPr>
            <p:nvPr/>
          </p:nvSpPr>
          <p:spPr bwMode="auto">
            <a:xfrm>
              <a:off x="2851026" y="2244998"/>
              <a:ext cx="1489075" cy="185737"/>
            </a:xfrm>
            <a:custGeom>
              <a:avLst/>
              <a:gdLst>
                <a:gd name="T0" fmla="*/ 0 w 938"/>
                <a:gd name="T1" fmla="*/ 0 h 117"/>
                <a:gd name="T2" fmla="*/ 2147483647 w 938"/>
                <a:gd name="T3" fmla="*/ 2147483647 h 117"/>
                <a:gd name="T4" fmla="*/ 2147483647 w 938"/>
                <a:gd name="T5" fmla="*/ 2147483647 h 117"/>
                <a:gd name="T6" fmla="*/ 2147483647 w 938"/>
                <a:gd name="T7" fmla="*/ 2147483647 h 117"/>
                <a:gd name="T8" fmla="*/ 2147483647 w 938"/>
                <a:gd name="T9" fmla="*/ 2147483647 h 117"/>
                <a:gd name="T10" fmla="*/ 2147483647 w 938"/>
                <a:gd name="T11" fmla="*/ 2147483647 h 117"/>
                <a:gd name="T12" fmla="*/ 2147483647 w 938"/>
                <a:gd name="T13" fmla="*/ 2147483647 h 117"/>
                <a:gd name="T14" fmla="*/ 2147483647 w 938"/>
                <a:gd name="T15" fmla="*/ 2147483647 h 117"/>
                <a:gd name="T16" fmla="*/ 2147483647 w 938"/>
                <a:gd name="T17" fmla="*/ 2147483647 h 117"/>
                <a:gd name="T18" fmla="*/ 2147483647 w 938"/>
                <a:gd name="T19" fmla="*/ 2147483647 h 117"/>
                <a:gd name="T20" fmla="*/ 2147483647 w 938"/>
                <a:gd name="T21" fmla="*/ 2147483647 h 117"/>
                <a:gd name="T22" fmla="*/ 2147483647 w 938"/>
                <a:gd name="T23" fmla="*/ 2147483647 h 117"/>
                <a:gd name="T24" fmla="*/ 2147483647 w 938"/>
                <a:gd name="T25" fmla="*/ 2147483647 h 117"/>
                <a:gd name="T26" fmla="*/ 2147483647 w 938"/>
                <a:gd name="T27" fmla="*/ 2147483647 h 117"/>
                <a:gd name="T28" fmla="*/ 2147483647 w 938"/>
                <a:gd name="T29" fmla="*/ 2147483647 h 117"/>
                <a:gd name="T30" fmla="*/ 2147483647 w 938"/>
                <a:gd name="T31" fmla="*/ 2147483647 h 117"/>
                <a:gd name="T32" fmla="*/ 2147483647 w 938"/>
                <a:gd name="T33" fmla="*/ 2147483647 h 117"/>
                <a:gd name="T34" fmla="*/ 2147483647 w 938"/>
                <a:gd name="T35" fmla="*/ 2147483647 h 117"/>
                <a:gd name="T36" fmla="*/ 2147483647 w 938"/>
                <a:gd name="T37" fmla="*/ 2147483647 h 117"/>
                <a:gd name="T38" fmla="*/ 2147483647 w 938"/>
                <a:gd name="T39" fmla="*/ 0 h 11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938" h="117">
                  <a:moveTo>
                    <a:pt x="0" y="0"/>
                  </a:moveTo>
                  <a:lnTo>
                    <a:pt x="7" y="21"/>
                  </a:lnTo>
                  <a:lnTo>
                    <a:pt x="28" y="39"/>
                  </a:lnTo>
                  <a:lnTo>
                    <a:pt x="56" y="57"/>
                  </a:lnTo>
                  <a:lnTo>
                    <a:pt x="99" y="74"/>
                  </a:lnTo>
                  <a:lnTo>
                    <a:pt x="151" y="88"/>
                  </a:lnTo>
                  <a:lnTo>
                    <a:pt x="215" y="99"/>
                  </a:lnTo>
                  <a:lnTo>
                    <a:pt x="282" y="110"/>
                  </a:lnTo>
                  <a:lnTo>
                    <a:pt x="356" y="113"/>
                  </a:lnTo>
                  <a:lnTo>
                    <a:pt x="430" y="117"/>
                  </a:lnTo>
                  <a:lnTo>
                    <a:pt x="507" y="117"/>
                  </a:lnTo>
                  <a:lnTo>
                    <a:pt x="585" y="113"/>
                  </a:lnTo>
                  <a:lnTo>
                    <a:pt x="659" y="110"/>
                  </a:lnTo>
                  <a:lnTo>
                    <a:pt x="726" y="99"/>
                  </a:lnTo>
                  <a:lnTo>
                    <a:pt x="786" y="88"/>
                  </a:lnTo>
                  <a:lnTo>
                    <a:pt x="839" y="74"/>
                  </a:lnTo>
                  <a:lnTo>
                    <a:pt x="881" y="57"/>
                  </a:lnTo>
                  <a:lnTo>
                    <a:pt x="913" y="39"/>
                  </a:lnTo>
                  <a:lnTo>
                    <a:pt x="930" y="21"/>
                  </a:lnTo>
                  <a:lnTo>
                    <a:pt x="938" y="0"/>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sz="1600"/>
            </a:p>
          </p:txBody>
        </p:sp>
        <p:sp>
          <p:nvSpPr>
            <p:cNvPr id="11333" name="Rectangle 36"/>
            <p:cNvSpPr>
              <a:spLocks noChangeArrowheads="1"/>
            </p:cNvSpPr>
            <p:nvPr/>
          </p:nvSpPr>
          <p:spPr bwMode="auto">
            <a:xfrm>
              <a:off x="3203848" y="2479947"/>
              <a:ext cx="624824" cy="266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ts val="600"/>
                </a:spcBef>
                <a:buChar char="•"/>
                <a:defRPr sz="2400">
                  <a:solidFill>
                    <a:srgbClr val="000000"/>
                  </a:solidFill>
                  <a:latin typeface="Tahoma" pitchFamily="34" charset="0"/>
                  <a:ea typeface="MS Gothic" pitchFamily="49" charset="-128"/>
                </a:defRPr>
              </a:lvl1pPr>
              <a:lvl2pPr marL="742950" indent="-285750" eaLnBrk="0" hangingPunct="0">
                <a:spcBef>
                  <a:spcPts val="600"/>
                </a:spcBef>
                <a:buChar char="–"/>
                <a:defRPr sz="2400">
                  <a:solidFill>
                    <a:srgbClr val="000000"/>
                  </a:solidFill>
                  <a:latin typeface="Tahoma" pitchFamily="34" charset="0"/>
                  <a:ea typeface="MS Gothic" pitchFamily="49" charset="-128"/>
                </a:defRPr>
              </a:lvl2pPr>
              <a:lvl3pPr marL="1143000" indent="-228600" eaLnBrk="0" hangingPunct="0">
                <a:spcBef>
                  <a:spcPts val="500"/>
                </a:spcBef>
                <a:buChar char="•"/>
                <a:defRPr sz="2000">
                  <a:solidFill>
                    <a:srgbClr val="000000"/>
                  </a:solidFill>
                  <a:latin typeface="Tahoma" pitchFamily="34" charset="0"/>
                  <a:ea typeface="MS Gothic" pitchFamily="49" charset="-128"/>
                </a:defRPr>
              </a:lvl3pPr>
              <a:lvl4pPr marL="1600200" indent="-228600" eaLnBrk="0" hangingPunct="0">
                <a:spcBef>
                  <a:spcPts val="450"/>
                </a:spcBef>
                <a:buChar char="–"/>
                <a:defRPr>
                  <a:solidFill>
                    <a:srgbClr val="000000"/>
                  </a:solidFill>
                  <a:latin typeface="Tahoma" pitchFamily="34" charset="0"/>
                  <a:ea typeface="MS Gothic" pitchFamily="49" charset="-128"/>
                </a:defRPr>
              </a:lvl4pPr>
              <a:lvl5pPr marL="2057400" indent="-228600" eaLnBrk="0" hangingPunct="0">
                <a:spcBef>
                  <a:spcPts val="450"/>
                </a:spcBef>
                <a:buChar char="»"/>
                <a:defRPr>
                  <a:solidFill>
                    <a:srgbClr val="000000"/>
                  </a:solidFill>
                  <a:latin typeface="Tahoma" pitchFamily="34" charset="0"/>
                  <a:ea typeface="MS Gothic" pitchFamily="49" charset="-128"/>
                </a:defRPr>
              </a:lvl5pPr>
              <a:lvl6pPr marL="25146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6pPr>
              <a:lvl7pPr marL="29718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7pPr>
              <a:lvl8pPr marL="34290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8pPr>
              <a:lvl9pPr marL="38862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9pPr>
            </a:lstStyle>
            <a:p>
              <a:pPr>
                <a:spcBef>
                  <a:spcPct val="0"/>
                </a:spcBef>
                <a:buClrTx/>
                <a:buSzTx/>
                <a:buFontTx/>
                <a:buNone/>
              </a:pPr>
              <a:r>
                <a:rPr lang="de-DE" altLang="de-DE" sz="1200" dirty="0">
                  <a:latin typeface="Arial" charset="0"/>
                </a:rPr>
                <a:t>Knowledge</a:t>
              </a:r>
              <a:endParaRPr lang="de-DE" altLang="de-DE" sz="1600" dirty="0">
                <a:solidFill>
                  <a:schemeClr val="tx1"/>
                </a:solidFill>
                <a:latin typeface="Arial" charset="0"/>
              </a:endParaRPr>
            </a:p>
          </p:txBody>
        </p:sp>
        <p:sp>
          <p:nvSpPr>
            <p:cNvPr id="11334" name="Rectangle 37"/>
            <p:cNvSpPr>
              <a:spLocks noChangeArrowheads="1"/>
            </p:cNvSpPr>
            <p:nvPr/>
          </p:nvSpPr>
          <p:spPr bwMode="auto">
            <a:xfrm>
              <a:off x="3208214" y="2732360"/>
              <a:ext cx="288584" cy="266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ts val="600"/>
                </a:spcBef>
                <a:buChar char="•"/>
                <a:defRPr sz="2400">
                  <a:solidFill>
                    <a:srgbClr val="000000"/>
                  </a:solidFill>
                  <a:latin typeface="Tahoma" pitchFamily="34" charset="0"/>
                  <a:ea typeface="MS Gothic" pitchFamily="49" charset="-128"/>
                </a:defRPr>
              </a:lvl1pPr>
              <a:lvl2pPr marL="742950" indent="-285750" eaLnBrk="0" hangingPunct="0">
                <a:spcBef>
                  <a:spcPts val="600"/>
                </a:spcBef>
                <a:buChar char="–"/>
                <a:defRPr sz="2400">
                  <a:solidFill>
                    <a:srgbClr val="000000"/>
                  </a:solidFill>
                  <a:latin typeface="Tahoma" pitchFamily="34" charset="0"/>
                  <a:ea typeface="MS Gothic" pitchFamily="49" charset="-128"/>
                </a:defRPr>
              </a:lvl2pPr>
              <a:lvl3pPr marL="1143000" indent="-228600" eaLnBrk="0" hangingPunct="0">
                <a:spcBef>
                  <a:spcPts val="500"/>
                </a:spcBef>
                <a:buChar char="•"/>
                <a:defRPr sz="2000">
                  <a:solidFill>
                    <a:srgbClr val="000000"/>
                  </a:solidFill>
                  <a:latin typeface="Tahoma" pitchFamily="34" charset="0"/>
                  <a:ea typeface="MS Gothic" pitchFamily="49" charset="-128"/>
                </a:defRPr>
              </a:lvl3pPr>
              <a:lvl4pPr marL="1600200" indent="-228600" eaLnBrk="0" hangingPunct="0">
                <a:spcBef>
                  <a:spcPts val="450"/>
                </a:spcBef>
                <a:buChar char="–"/>
                <a:defRPr>
                  <a:solidFill>
                    <a:srgbClr val="000000"/>
                  </a:solidFill>
                  <a:latin typeface="Tahoma" pitchFamily="34" charset="0"/>
                  <a:ea typeface="MS Gothic" pitchFamily="49" charset="-128"/>
                </a:defRPr>
              </a:lvl4pPr>
              <a:lvl5pPr marL="2057400" indent="-228600" eaLnBrk="0" hangingPunct="0">
                <a:spcBef>
                  <a:spcPts val="450"/>
                </a:spcBef>
                <a:buChar char="»"/>
                <a:defRPr>
                  <a:solidFill>
                    <a:srgbClr val="000000"/>
                  </a:solidFill>
                  <a:latin typeface="Tahoma" pitchFamily="34" charset="0"/>
                  <a:ea typeface="MS Gothic" pitchFamily="49" charset="-128"/>
                </a:defRPr>
              </a:lvl5pPr>
              <a:lvl6pPr marL="25146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6pPr>
              <a:lvl7pPr marL="29718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7pPr>
              <a:lvl8pPr marL="34290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8pPr>
              <a:lvl9pPr marL="38862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9pPr>
            </a:lstStyle>
            <a:p>
              <a:pPr>
                <a:spcBef>
                  <a:spcPct val="0"/>
                </a:spcBef>
                <a:buClrTx/>
                <a:buSzTx/>
                <a:buFontTx/>
                <a:buNone/>
              </a:pPr>
              <a:r>
                <a:rPr lang="de-DE" altLang="de-DE" sz="1200" dirty="0">
                  <a:latin typeface="Arial" charset="0"/>
                </a:rPr>
                <a:t>Base</a:t>
              </a:r>
              <a:endParaRPr lang="de-DE" altLang="de-DE" sz="1600" dirty="0">
                <a:solidFill>
                  <a:schemeClr val="tx1"/>
                </a:solidFill>
                <a:latin typeface="Arial" charset="0"/>
              </a:endParaRPr>
            </a:p>
          </p:txBody>
        </p:sp>
      </p:grpSp>
      <p:sp>
        <p:nvSpPr>
          <p:cNvPr id="11283" name="Rectangle 42"/>
          <p:cNvSpPr>
            <a:spLocks noChangeArrowheads="1"/>
          </p:cNvSpPr>
          <p:nvPr/>
        </p:nvSpPr>
        <p:spPr bwMode="auto">
          <a:xfrm>
            <a:off x="4774718" y="3445889"/>
            <a:ext cx="140552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ts val="600"/>
              </a:spcBef>
              <a:buChar char="•"/>
              <a:defRPr sz="2400">
                <a:solidFill>
                  <a:srgbClr val="000000"/>
                </a:solidFill>
                <a:latin typeface="Tahoma" pitchFamily="34" charset="0"/>
                <a:ea typeface="MS Gothic" pitchFamily="49" charset="-128"/>
              </a:defRPr>
            </a:lvl1pPr>
            <a:lvl2pPr marL="742950" indent="-285750" eaLnBrk="0" hangingPunct="0">
              <a:spcBef>
                <a:spcPts val="600"/>
              </a:spcBef>
              <a:buChar char="–"/>
              <a:defRPr sz="2400">
                <a:solidFill>
                  <a:srgbClr val="000000"/>
                </a:solidFill>
                <a:latin typeface="Tahoma" pitchFamily="34" charset="0"/>
                <a:ea typeface="MS Gothic" pitchFamily="49" charset="-128"/>
              </a:defRPr>
            </a:lvl2pPr>
            <a:lvl3pPr marL="1143000" indent="-228600" eaLnBrk="0" hangingPunct="0">
              <a:spcBef>
                <a:spcPts val="500"/>
              </a:spcBef>
              <a:buChar char="•"/>
              <a:defRPr sz="2000">
                <a:solidFill>
                  <a:srgbClr val="000000"/>
                </a:solidFill>
                <a:latin typeface="Tahoma" pitchFamily="34" charset="0"/>
                <a:ea typeface="MS Gothic" pitchFamily="49" charset="-128"/>
              </a:defRPr>
            </a:lvl3pPr>
            <a:lvl4pPr marL="1600200" indent="-228600" eaLnBrk="0" hangingPunct="0">
              <a:spcBef>
                <a:spcPts val="450"/>
              </a:spcBef>
              <a:buChar char="–"/>
              <a:defRPr>
                <a:solidFill>
                  <a:srgbClr val="000000"/>
                </a:solidFill>
                <a:latin typeface="Tahoma" pitchFamily="34" charset="0"/>
                <a:ea typeface="MS Gothic" pitchFamily="49" charset="-128"/>
              </a:defRPr>
            </a:lvl4pPr>
            <a:lvl5pPr marL="2057400" indent="-228600" eaLnBrk="0" hangingPunct="0">
              <a:spcBef>
                <a:spcPts val="450"/>
              </a:spcBef>
              <a:buChar char="»"/>
              <a:defRPr>
                <a:solidFill>
                  <a:srgbClr val="000000"/>
                </a:solidFill>
                <a:latin typeface="Tahoma" pitchFamily="34" charset="0"/>
                <a:ea typeface="MS Gothic" pitchFamily="49" charset="-128"/>
              </a:defRPr>
            </a:lvl5pPr>
            <a:lvl6pPr marL="25146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6pPr>
            <a:lvl7pPr marL="29718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7pPr>
            <a:lvl8pPr marL="34290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8pPr>
            <a:lvl9pPr marL="38862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9pPr>
          </a:lstStyle>
          <a:p>
            <a:pPr algn="ctr">
              <a:spcBef>
                <a:spcPct val="0"/>
              </a:spcBef>
              <a:buClrTx/>
              <a:buSzTx/>
              <a:buFontTx/>
              <a:buNone/>
            </a:pPr>
            <a:r>
              <a:rPr lang="tr-TR" altLang="de-DE" sz="1200" dirty="0" smtClean="0">
                <a:latin typeface="Arial" charset="0"/>
              </a:rPr>
              <a:t>Temsili ve bilgi yapıları</a:t>
            </a:r>
            <a:endParaRPr lang="de-DE" altLang="de-DE" sz="1600" dirty="0">
              <a:solidFill>
                <a:schemeClr val="tx1"/>
              </a:solidFill>
              <a:latin typeface="Arial" charset="0"/>
            </a:endParaRPr>
          </a:p>
        </p:txBody>
      </p:sp>
      <p:sp>
        <p:nvSpPr>
          <p:cNvPr id="11284" name="Rectangle 58"/>
          <p:cNvSpPr>
            <a:spLocks noChangeArrowheads="1"/>
          </p:cNvSpPr>
          <p:nvPr/>
        </p:nvSpPr>
        <p:spPr bwMode="auto">
          <a:xfrm>
            <a:off x="5975587" y="4880396"/>
            <a:ext cx="8985" cy="1635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600"/>
              </a:spcBef>
              <a:buChar char="•"/>
              <a:defRPr sz="2400">
                <a:solidFill>
                  <a:srgbClr val="000000"/>
                </a:solidFill>
                <a:latin typeface="Tahoma" pitchFamily="34" charset="0"/>
                <a:ea typeface="MS Gothic" pitchFamily="49" charset="-128"/>
              </a:defRPr>
            </a:lvl1pPr>
            <a:lvl2pPr marL="742950" indent="-285750" eaLnBrk="0" hangingPunct="0">
              <a:spcBef>
                <a:spcPts val="600"/>
              </a:spcBef>
              <a:buChar char="–"/>
              <a:defRPr sz="2400">
                <a:solidFill>
                  <a:srgbClr val="000000"/>
                </a:solidFill>
                <a:latin typeface="Tahoma" pitchFamily="34" charset="0"/>
                <a:ea typeface="MS Gothic" pitchFamily="49" charset="-128"/>
              </a:defRPr>
            </a:lvl2pPr>
            <a:lvl3pPr marL="1143000" indent="-228600" eaLnBrk="0" hangingPunct="0">
              <a:spcBef>
                <a:spcPts val="500"/>
              </a:spcBef>
              <a:buChar char="•"/>
              <a:defRPr sz="2000">
                <a:solidFill>
                  <a:srgbClr val="000000"/>
                </a:solidFill>
                <a:latin typeface="Tahoma" pitchFamily="34" charset="0"/>
                <a:ea typeface="MS Gothic" pitchFamily="49" charset="-128"/>
              </a:defRPr>
            </a:lvl3pPr>
            <a:lvl4pPr marL="1600200" indent="-228600" eaLnBrk="0" hangingPunct="0">
              <a:spcBef>
                <a:spcPts val="450"/>
              </a:spcBef>
              <a:buChar char="–"/>
              <a:defRPr>
                <a:solidFill>
                  <a:srgbClr val="000000"/>
                </a:solidFill>
                <a:latin typeface="Tahoma" pitchFamily="34" charset="0"/>
                <a:ea typeface="MS Gothic" pitchFamily="49" charset="-128"/>
              </a:defRPr>
            </a:lvl4pPr>
            <a:lvl5pPr marL="2057400" indent="-228600" eaLnBrk="0" hangingPunct="0">
              <a:spcBef>
                <a:spcPts val="450"/>
              </a:spcBef>
              <a:buChar char="»"/>
              <a:defRPr>
                <a:solidFill>
                  <a:srgbClr val="000000"/>
                </a:solidFill>
                <a:latin typeface="Tahoma" pitchFamily="34" charset="0"/>
                <a:ea typeface="MS Gothic" pitchFamily="49" charset="-128"/>
              </a:defRPr>
            </a:lvl5pPr>
            <a:lvl6pPr marL="25146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6pPr>
            <a:lvl7pPr marL="29718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7pPr>
            <a:lvl8pPr marL="34290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8pPr>
            <a:lvl9pPr marL="38862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9pPr>
          </a:lstStyle>
          <a:p>
            <a:pPr eaLnBrk="1" hangingPunct="1">
              <a:spcBef>
                <a:spcPct val="0"/>
              </a:spcBef>
              <a:buFont typeface="Tahoma" pitchFamily="34" charset="0"/>
              <a:buNone/>
            </a:pPr>
            <a:endParaRPr lang="de-DE" altLang="de-DE" sz="1600">
              <a:solidFill>
                <a:schemeClr val="bg1"/>
              </a:solidFill>
            </a:endParaRPr>
          </a:p>
        </p:txBody>
      </p:sp>
      <p:sp>
        <p:nvSpPr>
          <p:cNvPr id="11286" name="Freeform 63"/>
          <p:cNvSpPr>
            <a:spLocks noEditPoints="1"/>
          </p:cNvSpPr>
          <p:nvPr/>
        </p:nvSpPr>
        <p:spPr bwMode="auto">
          <a:xfrm>
            <a:off x="2770485" y="3174948"/>
            <a:ext cx="3850" cy="986"/>
          </a:xfrm>
          <a:custGeom>
            <a:avLst/>
            <a:gdLst>
              <a:gd name="T0" fmla="*/ 0 w 3"/>
              <a:gd name="T1" fmla="*/ 0 h 1588"/>
              <a:gd name="T2" fmla="*/ 0 w 3"/>
              <a:gd name="T3" fmla="*/ 0 h 1588"/>
              <a:gd name="T4" fmla="*/ 0 w 3"/>
              <a:gd name="T5" fmla="*/ 0 h 1588"/>
              <a:gd name="T6" fmla="*/ 0 w 3"/>
              <a:gd name="T7" fmla="*/ 0 h 1588"/>
              <a:gd name="T8" fmla="*/ 0 w 3"/>
              <a:gd name="T9" fmla="*/ 0 h 1588"/>
              <a:gd name="T10" fmla="*/ 0 w 3"/>
              <a:gd name="T11" fmla="*/ 0 h 1588"/>
              <a:gd name="T12" fmla="*/ 0 w 3"/>
              <a:gd name="T13" fmla="*/ 0 h 1588"/>
              <a:gd name="T14" fmla="*/ 2147483647 w 3"/>
              <a:gd name="T15" fmla="*/ 0 h 1588"/>
              <a:gd name="T16" fmla="*/ 2147483647 w 3"/>
              <a:gd name="T17" fmla="*/ 0 h 1588"/>
              <a:gd name="T18" fmla="*/ 2147483647 w 3"/>
              <a:gd name="T19" fmla="*/ 0 h 1588"/>
              <a:gd name="T20" fmla="*/ 2147483647 w 3"/>
              <a:gd name="T21" fmla="*/ 0 h 1588"/>
              <a:gd name="T22" fmla="*/ 0 w 3"/>
              <a:gd name="T23" fmla="*/ 0 h 1588"/>
              <a:gd name="T24" fmla="*/ 0 w 3"/>
              <a:gd name="T25" fmla="*/ 0 h 1588"/>
              <a:gd name="T26" fmla="*/ 0 w 3"/>
              <a:gd name="T27" fmla="*/ 0 h 1588"/>
              <a:gd name="T28" fmla="*/ 0 w 3"/>
              <a:gd name="T29" fmla="*/ 0 h 1588"/>
              <a:gd name="T30" fmla="*/ 0 w 3"/>
              <a:gd name="T31" fmla="*/ 0 h 1588"/>
              <a:gd name="T32" fmla="*/ 0 w 3"/>
              <a:gd name="T33" fmla="*/ 0 h 1588"/>
              <a:gd name="T34" fmla="*/ 0 w 3"/>
              <a:gd name="T35" fmla="*/ 0 h 1588"/>
              <a:gd name="T36" fmla="*/ 0 w 3"/>
              <a:gd name="T37" fmla="*/ 0 h 1588"/>
              <a:gd name="T38" fmla="*/ 0 w 3"/>
              <a:gd name="T39" fmla="*/ 0 h 1588"/>
              <a:gd name="T40" fmla="*/ 0 w 3"/>
              <a:gd name="T41" fmla="*/ 0 h 1588"/>
              <a:gd name="T42" fmla="*/ 0 w 3"/>
              <a:gd name="T43" fmla="*/ 0 h 1588"/>
              <a:gd name="T44" fmla="*/ 0 w 3"/>
              <a:gd name="T45" fmla="*/ 0 h 1588"/>
              <a:gd name="T46" fmla="*/ 0 w 3"/>
              <a:gd name="T47" fmla="*/ 0 h 1588"/>
              <a:gd name="T48" fmla="*/ 0 w 3"/>
              <a:gd name="T49" fmla="*/ 0 h 1588"/>
              <a:gd name="T50" fmla="*/ 0 w 3"/>
              <a:gd name="T51" fmla="*/ 0 h 1588"/>
              <a:gd name="T52" fmla="*/ 0 w 3"/>
              <a:gd name="T53" fmla="*/ 0 h 1588"/>
              <a:gd name="T54" fmla="*/ 0 w 3"/>
              <a:gd name="T55" fmla="*/ 0 h 1588"/>
              <a:gd name="T56" fmla="*/ 0 w 3"/>
              <a:gd name="T57" fmla="*/ 0 h 158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 h="1588">
                <a:moveTo>
                  <a:pt x="0" y="0"/>
                </a:moveTo>
                <a:lnTo>
                  <a:pt x="0" y="0"/>
                </a:lnTo>
                <a:lnTo>
                  <a:pt x="3" y="0"/>
                </a:lnTo>
                <a:lnTo>
                  <a:pt x="0" y="0"/>
                </a:lnTo>
                <a:close/>
                <a:moveTo>
                  <a:pt x="0" y="0"/>
                </a:move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sz="1600"/>
          </a:p>
        </p:txBody>
      </p:sp>
      <p:sp>
        <p:nvSpPr>
          <p:cNvPr id="11287" name="Freeform 64"/>
          <p:cNvSpPr>
            <a:spLocks noEditPoints="1"/>
          </p:cNvSpPr>
          <p:nvPr/>
        </p:nvSpPr>
        <p:spPr bwMode="auto">
          <a:xfrm>
            <a:off x="2770485" y="3174948"/>
            <a:ext cx="3850" cy="986"/>
          </a:xfrm>
          <a:custGeom>
            <a:avLst/>
            <a:gdLst>
              <a:gd name="T0" fmla="*/ 0 w 3"/>
              <a:gd name="T1" fmla="*/ 0 h 1588"/>
              <a:gd name="T2" fmla="*/ 0 w 3"/>
              <a:gd name="T3" fmla="*/ 0 h 1588"/>
              <a:gd name="T4" fmla="*/ 0 w 3"/>
              <a:gd name="T5" fmla="*/ 0 h 1588"/>
              <a:gd name="T6" fmla="*/ 0 w 3"/>
              <a:gd name="T7" fmla="*/ 0 h 1588"/>
              <a:gd name="T8" fmla="*/ 0 w 3"/>
              <a:gd name="T9" fmla="*/ 0 h 1588"/>
              <a:gd name="T10" fmla="*/ 0 w 3"/>
              <a:gd name="T11" fmla="*/ 0 h 1588"/>
              <a:gd name="T12" fmla="*/ 0 w 3"/>
              <a:gd name="T13" fmla="*/ 0 h 1588"/>
              <a:gd name="T14" fmla="*/ 2147483647 w 3"/>
              <a:gd name="T15" fmla="*/ 0 h 1588"/>
              <a:gd name="T16" fmla="*/ 2147483647 w 3"/>
              <a:gd name="T17" fmla="*/ 0 h 1588"/>
              <a:gd name="T18" fmla="*/ 2147483647 w 3"/>
              <a:gd name="T19" fmla="*/ 0 h 1588"/>
              <a:gd name="T20" fmla="*/ 2147483647 w 3"/>
              <a:gd name="T21" fmla="*/ 0 h 1588"/>
              <a:gd name="T22" fmla="*/ 0 w 3"/>
              <a:gd name="T23" fmla="*/ 0 h 1588"/>
              <a:gd name="T24" fmla="*/ 0 w 3"/>
              <a:gd name="T25" fmla="*/ 0 h 1588"/>
              <a:gd name="T26" fmla="*/ 0 w 3"/>
              <a:gd name="T27" fmla="*/ 0 h 1588"/>
              <a:gd name="T28" fmla="*/ 0 w 3"/>
              <a:gd name="T29" fmla="*/ 0 h 1588"/>
              <a:gd name="T30" fmla="*/ 0 w 3"/>
              <a:gd name="T31" fmla="*/ 0 h 1588"/>
              <a:gd name="T32" fmla="*/ 0 w 3"/>
              <a:gd name="T33" fmla="*/ 0 h 1588"/>
              <a:gd name="T34" fmla="*/ 0 w 3"/>
              <a:gd name="T35" fmla="*/ 0 h 1588"/>
              <a:gd name="T36" fmla="*/ 0 w 3"/>
              <a:gd name="T37" fmla="*/ 0 h 1588"/>
              <a:gd name="T38" fmla="*/ 0 w 3"/>
              <a:gd name="T39" fmla="*/ 0 h 1588"/>
              <a:gd name="T40" fmla="*/ 0 w 3"/>
              <a:gd name="T41" fmla="*/ 0 h 1588"/>
              <a:gd name="T42" fmla="*/ 0 w 3"/>
              <a:gd name="T43" fmla="*/ 0 h 1588"/>
              <a:gd name="T44" fmla="*/ 0 w 3"/>
              <a:gd name="T45" fmla="*/ 0 h 1588"/>
              <a:gd name="T46" fmla="*/ 0 w 3"/>
              <a:gd name="T47" fmla="*/ 0 h 1588"/>
              <a:gd name="T48" fmla="*/ 0 w 3"/>
              <a:gd name="T49" fmla="*/ 0 h 1588"/>
              <a:gd name="T50" fmla="*/ 0 w 3"/>
              <a:gd name="T51" fmla="*/ 0 h 1588"/>
              <a:gd name="T52" fmla="*/ 0 w 3"/>
              <a:gd name="T53" fmla="*/ 0 h 1588"/>
              <a:gd name="T54" fmla="*/ 0 w 3"/>
              <a:gd name="T55" fmla="*/ 0 h 1588"/>
              <a:gd name="T56" fmla="*/ 0 w 3"/>
              <a:gd name="T57" fmla="*/ 0 h 158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 h="1588">
                <a:moveTo>
                  <a:pt x="0" y="0"/>
                </a:moveTo>
                <a:lnTo>
                  <a:pt x="0" y="0"/>
                </a:lnTo>
                <a:lnTo>
                  <a:pt x="3" y="0"/>
                </a:lnTo>
                <a:lnTo>
                  <a:pt x="0" y="0"/>
                </a:lnTo>
                <a:close/>
                <a:moveTo>
                  <a:pt x="0" y="0"/>
                </a:move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sz="1600"/>
          </a:p>
        </p:txBody>
      </p:sp>
      <p:sp>
        <p:nvSpPr>
          <p:cNvPr id="11288" name="Freeform 65"/>
          <p:cNvSpPr>
            <a:spLocks noEditPoints="1"/>
          </p:cNvSpPr>
          <p:nvPr/>
        </p:nvSpPr>
        <p:spPr bwMode="auto">
          <a:xfrm>
            <a:off x="2770485" y="3174948"/>
            <a:ext cx="3850" cy="986"/>
          </a:xfrm>
          <a:custGeom>
            <a:avLst/>
            <a:gdLst>
              <a:gd name="T0" fmla="*/ 0 w 3"/>
              <a:gd name="T1" fmla="*/ 0 h 1588"/>
              <a:gd name="T2" fmla="*/ 0 w 3"/>
              <a:gd name="T3" fmla="*/ 0 h 1588"/>
              <a:gd name="T4" fmla="*/ 0 w 3"/>
              <a:gd name="T5" fmla="*/ 0 h 1588"/>
              <a:gd name="T6" fmla="*/ 0 w 3"/>
              <a:gd name="T7" fmla="*/ 0 h 1588"/>
              <a:gd name="T8" fmla="*/ 0 w 3"/>
              <a:gd name="T9" fmla="*/ 0 h 1588"/>
              <a:gd name="T10" fmla="*/ 0 w 3"/>
              <a:gd name="T11" fmla="*/ 0 h 1588"/>
              <a:gd name="T12" fmla="*/ 0 w 3"/>
              <a:gd name="T13" fmla="*/ 0 h 1588"/>
              <a:gd name="T14" fmla="*/ 2147483647 w 3"/>
              <a:gd name="T15" fmla="*/ 0 h 1588"/>
              <a:gd name="T16" fmla="*/ 2147483647 w 3"/>
              <a:gd name="T17" fmla="*/ 0 h 1588"/>
              <a:gd name="T18" fmla="*/ 2147483647 w 3"/>
              <a:gd name="T19" fmla="*/ 0 h 1588"/>
              <a:gd name="T20" fmla="*/ 2147483647 w 3"/>
              <a:gd name="T21" fmla="*/ 0 h 1588"/>
              <a:gd name="T22" fmla="*/ 0 w 3"/>
              <a:gd name="T23" fmla="*/ 0 h 1588"/>
              <a:gd name="T24" fmla="*/ 0 w 3"/>
              <a:gd name="T25" fmla="*/ 0 h 1588"/>
              <a:gd name="T26" fmla="*/ 0 w 3"/>
              <a:gd name="T27" fmla="*/ 0 h 1588"/>
              <a:gd name="T28" fmla="*/ 0 w 3"/>
              <a:gd name="T29" fmla="*/ 0 h 1588"/>
              <a:gd name="T30" fmla="*/ 0 w 3"/>
              <a:gd name="T31" fmla="*/ 0 h 1588"/>
              <a:gd name="T32" fmla="*/ 0 w 3"/>
              <a:gd name="T33" fmla="*/ 0 h 1588"/>
              <a:gd name="T34" fmla="*/ 0 w 3"/>
              <a:gd name="T35" fmla="*/ 0 h 1588"/>
              <a:gd name="T36" fmla="*/ 0 w 3"/>
              <a:gd name="T37" fmla="*/ 0 h 1588"/>
              <a:gd name="T38" fmla="*/ 0 w 3"/>
              <a:gd name="T39" fmla="*/ 0 h 1588"/>
              <a:gd name="T40" fmla="*/ 0 w 3"/>
              <a:gd name="T41" fmla="*/ 0 h 1588"/>
              <a:gd name="T42" fmla="*/ 0 w 3"/>
              <a:gd name="T43" fmla="*/ 0 h 1588"/>
              <a:gd name="T44" fmla="*/ 0 w 3"/>
              <a:gd name="T45" fmla="*/ 0 h 1588"/>
              <a:gd name="T46" fmla="*/ 0 w 3"/>
              <a:gd name="T47" fmla="*/ 0 h 1588"/>
              <a:gd name="T48" fmla="*/ 0 w 3"/>
              <a:gd name="T49" fmla="*/ 0 h 1588"/>
              <a:gd name="T50" fmla="*/ 0 w 3"/>
              <a:gd name="T51" fmla="*/ 0 h 1588"/>
              <a:gd name="T52" fmla="*/ 0 w 3"/>
              <a:gd name="T53" fmla="*/ 0 h 1588"/>
              <a:gd name="T54" fmla="*/ 0 w 3"/>
              <a:gd name="T55" fmla="*/ 0 h 1588"/>
              <a:gd name="T56" fmla="*/ 0 w 3"/>
              <a:gd name="T57" fmla="*/ 0 h 158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 h="1588">
                <a:moveTo>
                  <a:pt x="0" y="0"/>
                </a:moveTo>
                <a:lnTo>
                  <a:pt x="0" y="0"/>
                </a:lnTo>
                <a:lnTo>
                  <a:pt x="3" y="0"/>
                </a:lnTo>
                <a:lnTo>
                  <a:pt x="0" y="0"/>
                </a:lnTo>
                <a:close/>
                <a:moveTo>
                  <a:pt x="0" y="0"/>
                </a:move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sz="1600"/>
          </a:p>
        </p:txBody>
      </p:sp>
      <p:sp>
        <p:nvSpPr>
          <p:cNvPr id="11289" name="Rectangle 66"/>
          <p:cNvSpPr>
            <a:spLocks noChangeArrowheads="1"/>
          </p:cNvSpPr>
          <p:nvPr/>
        </p:nvSpPr>
        <p:spPr bwMode="auto">
          <a:xfrm>
            <a:off x="2756365" y="3161156"/>
            <a:ext cx="32090" cy="27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600"/>
              </a:spcBef>
              <a:buChar char="•"/>
              <a:defRPr sz="2400">
                <a:solidFill>
                  <a:srgbClr val="000000"/>
                </a:solidFill>
                <a:latin typeface="Tahoma" pitchFamily="34" charset="0"/>
                <a:ea typeface="MS Gothic" pitchFamily="49" charset="-128"/>
              </a:defRPr>
            </a:lvl1pPr>
            <a:lvl2pPr marL="742950" indent="-285750" eaLnBrk="0" hangingPunct="0">
              <a:spcBef>
                <a:spcPts val="600"/>
              </a:spcBef>
              <a:buChar char="–"/>
              <a:defRPr sz="2400">
                <a:solidFill>
                  <a:srgbClr val="000000"/>
                </a:solidFill>
                <a:latin typeface="Tahoma" pitchFamily="34" charset="0"/>
                <a:ea typeface="MS Gothic" pitchFamily="49" charset="-128"/>
              </a:defRPr>
            </a:lvl2pPr>
            <a:lvl3pPr marL="1143000" indent="-228600" eaLnBrk="0" hangingPunct="0">
              <a:spcBef>
                <a:spcPts val="500"/>
              </a:spcBef>
              <a:buChar char="•"/>
              <a:defRPr sz="2000">
                <a:solidFill>
                  <a:srgbClr val="000000"/>
                </a:solidFill>
                <a:latin typeface="Tahoma" pitchFamily="34" charset="0"/>
                <a:ea typeface="MS Gothic" pitchFamily="49" charset="-128"/>
              </a:defRPr>
            </a:lvl3pPr>
            <a:lvl4pPr marL="1600200" indent="-228600" eaLnBrk="0" hangingPunct="0">
              <a:spcBef>
                <a:spcPts val="450"/>
              </a:spcBef>
              <a:buChar char="–"/>
              <a:defRPr>
                <a:solidFill>
                  <a:srgbClr val="000000"/>
                </a:solidFill>
                <a:latin typeface="Tahoma" pitchFamily="34" charset="0"/>
                <a:ea typeface="MS Gothic" pitchFamily="49" charset="-128"/>
              </a:defRPr>
            </a:lvl4pPr>
            <a:lvl5pPr marL="2057400" indent="-228600" eaLnBrk="0" hangingPunct="0">
              <a:spcBef>
                <a:spcPts val="450"/>
              </a:spcBef>
              <a:buChar char="»"/>
              <a:defRPr>
                <a:solidFill>
                  <a:srgbClr val="000000"/>
                </a:solidFill>
                <a:latin typeface="Tahoma" pitchFamily="34" charset="0"/>
                <a:ea typeface="MS Gothic" pitchFamily="49" charset="-128"/>
              </a:defRPr>
            </a:lvl5pPr>
            <a:lvl6pPr marL="25146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6pPr>
            <a:lvl7pPr marL="29718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7pPr>
            <a:lvl8pPr marL="34290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8pPr>
            <a:lvl9pPr marL="38862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9pPr>
          </a:lstStyle>
          <a:p>
            <a:pPr eaLnBrk="1" hangingPunct="1">
              <a:spcBef>
                <a:spcPct val="0"/>
              </a:spcBef>
              <a:buFont typeface="Tahoma" pitchFamily="34" charset="0"/>
              <a:buNone/>
            </a:pPr>
            <a:endParaRPr lang="de-DE" altLang="de-DE" sz="1600">
              <a:solidFill>
                <a:schemeClr val="bg1"/>
              </a:solidFill>
            </a:endParaRPr>
          </a:p>
        </p:txBody>
      </p:sp>
      <p:sp>
        <p:nvSpPr>
          <p:cNvPr id="11290" name="Freeform 67"/>
          <p:cNvSpPr>
            <a:spLocks noEditPoints="1"/>
          </p:cNvSpPr>
          <p:nvPr/>
        </p:nvSpPr>
        <p:spPr bwMode="auto">
          <a:xfrm>
            <a:off x="2625440" y="2872480"/>
            <a:ext cx="344000" cy="607892"/>
          </a:xfrm>
          <a:custGeom>
            <a:avLst/>
            <a:gdLst>
              <a:gd name="T0" fmla="*/ 2147483647 w 268"/>
              <a:gd name="T1" fmla="*/ 2147483647 h 617"/>
              <a:gd name="T2" fmla="*/ 2147483647 w 268"/>
              <a:gd name="T3" fmla="*/ 2147483647 h 617"/>
              <a:gd name="T4" fmla="*/ 2147483647 w 268"/>
              <a:gd name="T5" fmla="*/ 2147483647 h 617"/>
              <a:gd name="T6" fmla="*/ 2147483647 w 268"/>
              <a:gd name="T7" fmla="*/ 2147483647 h 617"/>
              <a:gd name="T8" fmla="*/ 2147483647 w 268"/>
              <a:gd name="T9" fmla="*/ 2147483647 h 617"/>
              <a:gd name="T10" fmla="*/ 2147483647 w 268"/>
              <a:gd name="T11" fmla="*/ 2147483647 h 617"/>
              <a:gd name="T12" fmla="*/ 2147483647 w 268"/>
              <a:gd name="T13" fmla="*/ 2147483647 h 617"/>
              <a:gd name="T14" fmla="*/ 2147483647 w 268"/>
              <a:gd name="T15" fmla="*/ 2147483647 h 617"/>
              <a:gd name="T16" fmla="*/ 2147483647 w 268"/>
              <a:gd name="T17" fmla="*/ 2147483647 h 617"/>
              <a:gd name="T18" fmla="*/ 2147483647 w 268"/>
              <a:gd name="T19" fmla="*/ 2147483647 h 617"/>
              <a:gd name="T20" fmla="*/ 2147483647 w 268"/>
              <a:gd name="T21" fmla="*/ 2147483647 h 617"/>
              <a:gd name="T22" fmla="*/ 2147483647 w 268"/>
              <a:gd name="T23" fmla="*/ 2147483647 h 617"/>
              <a:gd name="T24" fmla="*/ 2147483647 w 268"/>
              <a:gd name="T25" fmla="*/ 2147483647 h 617"/>
              <a:gd name="T26" fmla="*/ 2147483647 w 268"/>
              <a:gd name="T27" fmla="*/ 2147483647 h 617"/>
              <a:gd name="T28" fmla="*/ 2147483647 w 268"/>
              <a:gd name="T29" fmla="*/ 2147483647 h 617"/>
              <a:gd name="T30" fmla="*/ 2147483647 w 268"/>
              <a:gd name="T31" fmla="*/ 2147483647 h 617"/>
              <a:gd name="T32" fmla="*/ 2147483647 w 268"/>
              <a:gd name="T33" fmla="*/ 2147483647 h 617"/>
              <a:gd name="T34" fmla="*/ 2147483647 w 268"/>
              <a:gd name="T35" fmla="*/ 2147483647 h 617"/>
              <a:gd name="T36" fmla="*/ 2147483647 w 268"/>
              <a:gd name="T37" fmla="*/ 2147483647 h 617"/>
              <a:gd name="T38" fmla="*/ 2147483647 w 268"/>
              <a:gd name="T39" fmla="*/ 2147483647 h 617"/>
              <a:gd name="T40" fmla="*/ 2147483647 w 268"/>
              <a:gd name="T41" fmla="*/ 2147483647 h 617"/>
              <a:gd name="T42" fmla="*/ 2147483647 w 268"/>
              <a:gd name="T43" fmla="*/ 2147483647 h 617"/>
              <a:gd name="T44" fmla="*/ 0 w 268"/>
              <a:gd name="T45" fmla="*/ 2147483647 h 617"/>
              <a:gd name="T46" fmla="*/ 0 w 268"/>
              <a:gd name="T47" fmla="*/ 2147483647 h 617"/>
              <a:gd name="T48" fmla="*/ 2147483647 w 268"/>
              <a:gd name="T49" fmla="*/ 2147483647 h 617"/>
              <a:gd name="T50" fmla="*/ 2147483647 w 268"/>
              <a:gd name="T51" fmla="*/ 2147483647 h 617"/>
              <a:gd name="T52" fmla="*/ 2147483647 w 268"/>
              <a:gd name="T53" fmla="*/ 2147483647 h 617"/>
              <a:gd name="T54" fmla="*/ 2147483647 w 268"/>
              <a:gd name="T55" fmla="*/ 2147483647 h 617"/>
              <a:gd name="T56" fmla="*/ 2147483647 w 268"/>
              <a:gd name="T57" fmla="*/ 2147483647 h 617"/>
              <a:gd name="T58" fmla="*/ 2147483647 w 268"/>
              <a:gd name="T59" fmla="*/ 2147483647 h 617"/>
              <a:gd name="T60" fmla="*/ 2147483647 w 268"/>
              <a:gd name="T61" fmla="*/ 2147483647 h 617"/>
              <a:gd name="T62" fmla="*/ 2147483647 w 268"/>
              <a:gd name="T63" fmla="*/ 2147483647 h 617"/>
              <a:gd name="T64" fmla="*/ 2147483647 w 268"/>
              <a:gd name="T65" fmla="*/ 2147483647 h 617"/>
              <a:gd name="T66" fmla="*/ 2147483647 w 268"/>
              <a:gd name="T67" fmla="*/ 2147483647 h 617"/>
              <a:gd name="T68" fmla="*/ 2147483647 w 268"/>
              <a:gd name="T69" fmla="*/ 2147483647 h 617"/>
              <a:gd name="T70" fmla="*/ 2147483647 w 268"/>
              <a:gd name="T71" fmla="*/ 2147483647 h 617"/>
              <a:gd name="T72" fmla="*/ 2147483647 w 268"/>
              <a:gd name="T73" fmla="*/ 2147483647 h 617"/>
              <a:gd name="T74" fmla="*/ 2147483647 w 268"/>
              <a:gd name="T75" fmla="*/ 2147483647 h 617"/>
              <a:gd name="T76" fmla="*/ 2147483647 w 268"/>
              <a:gd name="T77" fmla="*/ 2147483647 h 617"/>
              <a:gd name="T78" fmla="*/ 2147483647 w 268"/>
              <a:gd name="T79" fmla="*/ 2147483647 h 617"/>
              <a:gd name="T80" fmla="*/ 2147483647 w 268"/>
              <a:gd name="T81" fmla="*/ 2147483647 h 617"/>
              <a:gd name="T82" fmla="*/ 2147483647 w 268"/>
              <a:gd name="T83" fmla="*/ 2147483647 h 617"/>
              <a:gd name="T84" fmla="*/ 2147483647 w 268"/>
              <a:gd name="T85" fmla="*/ 2147483647 h 617"/>
              <a:gd name="T86" fmla="*/ 2147483647 w 268"/>
              <a:gd name="T87" fmla="*/ 2147483647 h 617"/>
              <a:gd name="T88" fmla="*/ 2147483647 w 268"/>
              <a:gd name="T89" fmla="*/ 2147483647 h 617"/>
              <a:gd name="T90" fmla="*/ 2147483647 w 268"/>
              <a:gd name="T91" fmla="*/ 2147483647 h 617"/>
              <a:gd name="T92" fmla="*/ 2147483647 w 268"/>
              <a:gd name="T93" fmla="*/ 2147483647 h 617"/>
              <a:gd name="T94" fmla="*/ 2147483647 w 268"/>
              <a:gd name="T95" fmla="*/ 2147483647 h 617"/>
              <a:gd name="T96" fmla="*/ 2147483647 w 268"/>
              <a:gd name="T97" fmla="*/ 2147483647 h 617"/>
              <a:gd name="T98" fmla="*/ 2147483647 w 268"/>
              <a:gd name="T99" fmla="*/ 0 h 617"/>
              <a:gd name="T100" fmla="*/ 2147483647 w 268"/>
              <a:gd name="T101" fmla="*/ 0 h 617"/>
              <a:gd name="T102" fmla="*/ 2147483647 w 268"/>
              <a:gd name="T103" fmla="*/ 2147483647 h 617"/>
              <a:gd name="T104" fmla="*/ 2147483647 w 268"/>
              <a:gd name="T105" fmla="*/ 2147483647 h 617"/>
              <a:gd name="T106" fmla="*/ 2147483647 w 268"/>
              <a:gd name="T107" fmla="*/ 2147483647 h 617"/>
              <a:gd name="T108" fmla="*/ 2147483647 w 268"/>
              <a:gd name="T109" fmla="*/ 2147483647 h 617"/>
              <a:gd name="T110" fmla="*/ 2147483647 w 268"/>
              <a:gd name="T111" fmla="*/ 2147483647 h 617"/>
              <a:gd name="T112" fmla="*/ 2147483647 w 268"/>
              <a:gd name="T113" fmla="*/ 2147483647 h 617"/>
              <a:gd name="T114" fmla="*/ 2147483647 w 268"/>
              <a:gd name="T115" fmla="*/ 2147483647 h 617"/>
              <a:gd name="T116" fmla="*/ 2147483647 w 268"/>
              <a:gd name="T117" fmla="*/ 2147483647 h 617"/>
              <a:gd name="T118" fmla="*/ 2147483647 w 268"/>
              <a:gd name="T119" fmla="*/ 2147483647 h 617"/>
              <a:gd name="T120" fmla="*/ 2147483647 w 268"/>
              <a:gd name="T121" fmla="*/ 2147483647 h 61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68" h="617">
                <a:moveTo>
                  <a:pt x="148" y="585"/>
                </a:moveTo>
                <a:lnTo>
                  <a:pt x="155" y="603"/>
                </a:lnTo>
                <a:lnTo>
                  <a:pt x="169" y="617"/>
                </a:lnTo>
                <a:lnTo>
                  <a:pt x="190" y="617"/>
                </a:lnTo>
                <a:lnTo>
                  <a:pt x="208" y="603"/>
                </a:lnTo>
                <a:lnTo>
                  <a:pt x="215" y="585"/>
                </a:lnTo>
                <a:lnTo>
                  <a:pt x="215" y="360"/>
                </a:lnTo>
                <a:lnTo>
                  <a:pt x="215" y="180"/>
                </a:lnTo>
                <a:lnTo>
                  <a:pt x="218" y="176"/>
                </a:lnTo>
                <a:lnTo>
                  <a:pt x="222" y="176"/>
                </a:lnTo>
                <a:lnTo>
                  <a:pt x="225" y="176"/>
                </a:lnTo>
                <a:lnTo>
                  <a:pt x="229" y="180"/>
                </a:lnTo>
                <a:lnTo>
                  <a:pt x="229" y="345"/>
                </a:lnTo>
                <a:lnTo>
                  <a:pt x="236" y="360"/>
                </a:lnTo>
                <a:lnTo>
                  <a:pt x="250" y="367"/>
                </a:lnTo>
                <a:lnTo>
                  <a:pt x="264" y="360"/>
                </a:lnTo>
                <a:lnTo>
                  <a:pt x="268" y="345"/>
                </a:lnTo>
                <a:lnTo>
                  <a:pt x="268" y="151"/>
                </a:lnTo>
                <a:lnTo>
                  <a:pt x="264" y="137"/>
                </a:lnTo>
                <a:lnTo>
                  <a:pt x="250" y="130"/>
                </a:lnTo>
                <a:lnTo>
                  <a:pt x="17" y="130"/>
                </a:lnTo>
                <a:lnTo>
                  <a:pt x="3" y="137"/>
                </a:lnTo>
                <a:lnTo>
                  <a:pt x="0" y="151"/>
                </a:lnTo>
                <a:lnTo>
                  <a:pt x="0" y="345"/>
                </a:lnTo>
                <a:lnTo>
                  <a:pt x="3" y="360"/>
                </a:lnTo>
                <a:lnTo>
                  <a:pt x="17" y="367"/>
                </a:lnTo>
                <a:lnTo>
                  <a:pt x="31" y="360"/>
                </a:lnTo>
                <a:lnTo>
                  <a:pt x="39" y="345"/>
                </a:lnTo>
                <a:lnTo>
                  <a:pt x="39" y="180"/>
                </a:lnTo>
                <a:lnTo>
                  <a:pt x="42" y="176"/>
                </a:lnTo>
                <a:lnTo>
                  <a:pt x="46" y="176"/>
                </a:lnTo>
                <a:lnTo>
                  <a:pt x="49" y="176"/>
                </a:lnTo>
                <a:lnTo>
                  <a:pt x="53" y="180"/>
                </a:lnTo>
                <a:lnTo>
                  <a:pt x="53" y="360"/>
                </a:lnTo>
                <a:lnTo>
                  <a:pt x="53" y="585"/>
                </a:lnTo>
                <a:lnTo>
                  <a:pt x="60" y="603"/>
                </a:lnTo>
                <a:lnTo>
                  <a:pt x="77" y="617"/>
                </a:lnTo>
                <a:lnTo>
                  <a:pt x="98" y="617"/>
                </a:lnTo>
                <a:lnTo>
                  <a:pt x="113" y="603"/>
                </a:lnTo>
                <a:lnTo>
                  <a:pt x="120" y="585"/>
                </a:lnTo>
                <a:lnTo>
                  <a:pt x="120" y="374"/>
                </a:lnTo>
                <a:lnTo>
                  <a:pt x="123" y="363"/>
                </a:lnTo>
                <a:lnTo>
                  <a:pt x="134" y="360"/>
                </a:lnTo>
                <a:lnTo>
                  <a:pt x="144" y="363"/>
                </a:lnTo>
                <a:lnTo>
                  <a:pt x="148" y="374"/>
                </a:lnTo>
                <a:lnTo>
                  <a:pt x="148" y="585"/>
                </a:lnTo>
                <a:close/>
                <a:moveTo>
                  <a:pt x="74" y="56"/>
                </a:moveTo>
                <a:lnTo>
                  <a:pt x="81" y="31"/>
                </a:lnTo>
                <a:lnTo>
                  <a:pt x="95" y="10"/>
                </a:lnTo>
                <a:lnTo>
                  <a:pt x="120" y="0"/>
                </a:lnTo>
                <a:lnTo>
                  <a:pt x="148" y="0"/>
                </a:lnTo>
                <a:lnTo>
                  <a:pt x="172" y="10"/>
                </a:lnTo>
                <a:lnTo>
                  <a:pt x="187" y="31"/>
                </a:lnTo>
                <a:lnTo>
                  <a:pt x="194" y="56"/>
                </a:lnTo>
                <a:lnTo>
                  <a:pt x="187" y="81"/>
                </a:lnTo>
                <a:lnTo>
                  <a:pt x="172" y="102"/>
                </a:lnTo>
                <a:lnTo>
                  <a:pt x="148" y="113"/>
                </a:lnTo>
                <a:lnTo>
                  <a:pt x="120" y="113"/>
                </a:lnTo>
                <a:lnTo>
                  <a:pt x="95" y="102"/>
                </a:lnTo>
                <a:lnTo>
                  <a:pt x="81" y="81"/>
                </a:lnTo>
                <a:lnTo>
                  <a:pt x="74" y="5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sz="1600"/>
          </a:p>
        </p:txBody>
      </p:sp>
      <p:sp>
        <p:nvSpPr>
          <p:cNvPr id="11291" name="Rectangle 68"/>
          <p:cNvSpPr>
            <a:spLocks noChangeArrowheads="1"/>
          </p:cNvSpPr>
          <p:nvPr/>
        </p:nvSpPr>
        <p:spPr bwMode="auto">
          <a:xfrm>
            <a:off x="2996395" y="2858688"/>
            <a:ext cx="12836" cy="63252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600"/>
              </a:spcBef>
              <a:buChar char="•"/>
              <a:defRPr sz="2400">
                <a:solidFill>
                  <a:srgbClr val="000000"/>
                </a:solidFill>
                <a:latin typeface="Tahoma" pitchFamily="34" charset="0"/>
                <a:ea typeface="MS Gothic" pitchFamily="49" charset="-128"/>
              </a:defRPr>
            </a:lvl1pPr>
            <a:lvl2pPr marL="742950" indent="-285750" eaLnBrk="0" hangingPunct="0">
              <a:spcBef>
                <a:spcPts val="600"/>
              </a:spcBef>
              <a:buChar char="–"/>
              <a:defRPr sz="2400">
                <a:solidFill>
                  <a:srgbClr val="000000"/>
                </a:solidFill>
                <a:latin typeface="Tahoma" pitchFamily="34" charset="0"/>
                <a:ea typeface="MS Gothic" pitchFamily="49" charset="-128"/>
              </a:defRPr>
            </a:lvl2pPr>
            <a:lvl3pPr marL="1143000" indent="-228600" eaLnBrk="0" hangingPunct="0">
              <a:spcBef>
                <a:spcPts val="500"/>
              </a:spcBef>
              <a:buChar char="•"/>
              <a:defRPr sz="2000">
                <a:solidFill>
                  <a:srgbClr val="000000"/>
                </a:solidFill>
                <a:latin typeface="Tahoma" pitchFamily="34" charset="0"/>
                <a:ea typeface="MS Gothic" pitchFamily="49" charset="-128"/>
              </a:defRPr>
            </a:lvl3pPr>
            <a:lvl4pPr marL="1600200" indent="-228600" eaLnBrk="0" hangingPunct="0">
              <a:spcBef>
                <a:spcPts val="450"/>
              </a:spcBef>
              <a:buChar char="–"/>
              <a:defRPr>
                <a:solidFill>
                  <a:srgbClr val="000000"/>
                </a:solidFill>
                <a:latin typeface="Tahoma" pitchFamily="34" charset="0"/>
                <a:ea typeface="MS Gothic" pitchFamily="49" charset="-128"/>
              </a:defRPr>
            </a:lvl4pPr>
            <a:lvl5pPr marL="2057400" indent="-228600" eaLnBrk="0" hangingPunct="0">
              <a:spcBef>
                <a:spcPts val="450"/>
              </a:spcBef>
              <a:buChar char="»"/>
              <a:defRPr>
                <a:solidFill>
                  <a:srgbClr val="000000"/>
                </a:solidFill>
                <a:latin typeface="Tahoma" pitchFamily="34" charset="0"/>
                <a:ea typeface="MS Gothic" pitchFamily="49" charset="-128"/>
              </a:defRPr>
            </a:lvl5pPr>
            <a:lvl6pPr marL="25146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6pPr>
            <a:lvl7pPr marL="29718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7pPr>
            <a:lvl8pPr marL="34290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8pPr>
            <a:lvl9pPr marL="38862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9pPr>
          </a:lstStyle>
          <a:p>
            <a:pPr eaLnBrk="1" hangingPunct="1">
              <a:spcBef>
                <a:spcPct val="0"/>
              </a:spcBef>
              <a:buFont typeface="Tahoma" pitchFamily="34" charset="0"/>
              <a:buNone/>
            </a:pPr>
            <a:endParaRPr lang="de-DE" altLang="de-DE" sz="1600">
              <a:solidFill>
                <a:schemeClr val="bg1"/>
              </a:solidFill>
            </a:endParaRPr>
          </a:p>
        </p:txBody>
      </p:sp>
      <p:sp>
        <p:nvSpPr>
          <p:cNvPr id="11292" name="Rectangle 69"/>
          <p:cNvSpPr>
            <a:spLocks noChangeArrowheads="1"/>
          </p:cNvSpPr>
          <p:nvPr/>
        </p:nvSpPr>
        <p:spPr bwMode="auto">
          <a:xfrm>
            <a:off x="3340396" y="2911890"/>
            <a:ext cx="8985" cy="16059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600"/>
              </a:spcBef>
              <a:buChar char="•"/>
              <a:defRPr sz="2400">
                <a:solidFill>
                  <a:srgbClr val="000000"/>
                </a:solidFill>
                <a:latin typeface="Tahoma" pitchFamily="34" charset="0"/>
                <a:ea typeface="MS Gothic" pitchFamily="49" charset="-128"/>
              </a:defRPr>
            </a:lvl1pPr>
            <a:lvl2pPr marL="742950" indent="-285750" eaLnBrk="0" hangingPunct="0">
              <a:spcBef>
                <a:spcPts val="600"/>
              </a:spcBef>
              <a:buChar char="–"/>
              <a:defRPr sz="2400">
                <a:solidFill>
                  <a:srgbClr val="000000"/>
                </a:solidFill>
                <a:latin typeface="Tahoma" pitchFamily="34" charset="0"/>
                <a:ea typeface="MS Gothic" pitchFamily="49" charset="-128"/>
              </a:defRPr>
            </a:lvl2pPr>
            <a:lvl3pPr marL="1143000" indent="-228600" eaLnBrk="0" hangingPunct="0">
              <a:spcBef>
                <a:spcPts val="500"/>
              </a:spcBef>
              <a:buChar char="•"/>
              <a:defRPr sz="2000">
                <a:solidFill>
                  <a:srgbClr val="000000"/>
                </a:solidFill>
                <a:latin typeface="Tahoma" pitchFamily="34" charset="0"/>
                <a:ea typeface="MS Gothic" pitchFamily="49" charset="-128"/>
              </a:defRPr>
            </a:lvl3pPr>
            <a:lvl4pPr marL="1600200" indent="-228600" eaLnBrk="0" hangingPunct="0">
              <a:spcBef>
                <a:spcPts val="450"/>
              </a:spcBef>
              <a:buChar char="–"/>
              <a:defRPr>
                <a:solidFill>
                  <a:srgbClr val="000000"/>
                </a:solidFill>
                <a:latin typeface="Tahoma" pitchFamily="34" charset="0"/>
                <a:ea typeface="MS Gothic" pitchFamily="49" charset="-128"/>
              </a:defRPr>
            </a:lvl4pPr>
            <a:lvl5pPr marL="2057400" indent="-228600" eaLnBrk="0" hangingPunct="0">
              <a:spcBef>
                <a:spcPts val="450"/>
              </a:spcBef>
              <a:buChar char="»"/>
              <a:defRPr>
                <a:solidFill>
                  <a:srgbClr val="000000"/>
                </a:solidFill>
                <a:latin typeface="Tahoma" pitchFamily="34" charset="0"/>
                <a:ea typeface="MS Gothic" pitchFamily="49" charset="-128"/>
              </a:defRPr>
            </a:lvl5pPr>
            <a:lvl6pPr marL="25146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6pPr>
            <a:lvl7pPr marL="29718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7pPr>
            <a:lvl8pPr marL="34290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8pPr>
            <a:lvl9pPr marL="38862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9pPr>
          </a:lstStyle>
          <a:p>
            <a:pPr eaLnBrk="1" hangingPunct="1">
              <a:spcBef>
                <a:spcPct val="0"/>
              </a:spcBef>
              <a:buFont typeface="Tahoma" pitchFamily="34" charset="0"/>
              <a:buNone/>
            </a:pPr>
            <a:endParaRPr lang="de-DE" altLang="de-DE" sz="1600">
              <a:solidFill>
                <a:schemeClr val="bg1"/>
              </a:solidFill>
            </a:endParaRPr>
          </a:p>
        </p:txBody>
      </p:sp>
      <p:sp>
        <p:nvSpPr>
          <p:cNvPr id="11294" name="Freeform 71"/>
          <p:cNvSpPr>
            <a:spLocks/>
          </p:cNvSpPr>
          <p:nvPr/>
        </p:nvSpPr>
        <p:spPr bwMode="auto">
          <a:xfrm>
            <a:off x="3344246" y="2829130"/>
            <a:ext cx="969645" cy="326114"/>
          </a:xfrm>
          <a:custGeom>
            <a:avLst/>
            <a:gdLst>
              <a:gd name="T0" fmla="*/ 0 w 832"/>
              <a:gd name="T1" fmla="*/ 2147483647 h 331"/>
              <a:gd name="T2" fmla="*/ 2147483647 w 832"/>
              <a:gd name="T3" fmla="*/ 2147483647 h 331"/>
              <a:gd name="T4" fmla="*/ 2147483647 w 832"/>
              <a:gd name="T5" fmla="*/ 2147483647 h 331"/>
              <a:gd name="T6" fmla="*/ 2147483647 w 832"/>
              <a:gd name="T7" fmla="*/ 2147483647 h 331"/>
              <a:gd name="T8" fmla="*/ 2147483647 w 832"/>
              <a:gd name="T9" fmla="*/ 0 h 331"/>
              <a:gd name="T10" fmla="*/ 2147483647 w 832"/>
              <a:gd name="T11" fmla="*/ 2147483647 h 331"/>
              <a:gd name="T12" fmla="*/ 0 w 832"/>
              <a:gd name="T13" fmla="*/ 2147483647 h 33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32" h="331">
                <a:moveTo>
                  <a:pt x="0" y="250"/>
                </a:moveTo>
                <a:lnTo>
                  <a:pt x="748" y="250"/>
                </a:lnTo>
                <a:lnTo>
                  <a:pt x="748" y="331"/>
                </a:lnTo>
                <a:lnTo>
                  <a:pt x="832" y="166"/>
                </a:lnTo>
                <a:lnTo>
                  <a:pt x="748" y="0"/>
                </a:lnTo>
                <a:lnTo>
                  <a:pt x="748" y="81"/>
                </a:lnTo>
                <a:lnTo>
                  <a:pt x="0" y="81"/>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sz="1600"/>
          </a:p>
        </p:txBody>
      </p:sp>
      <p:sp>
        <p:nvSpPr>
          <p:cNvPr id="11295" name="Rectangle 72"/>
          <p:cNvSpPr>
            <a:spLocks noChangeArrowheads="1"/>
          </p:cNvSpPr>
          <p:nvPr/>
        </p:nvSpPr>
        <p:spPr bwMode="auto">
          <a:xfrm>
            <a:off x="3494426" y="2911890"/>
            <a:ext cx="52719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ts val="600"/>
              </a:spcBef>
              <a:buChar char="•"/>
              <a:defRPr sz="2400">
                <a:solidFill>
                  <a:srgbClr val="000000"/>
                </a:solidFill>
                <a:latin typeface="Tahoma" pitchFamily="34" charset="0"/>
                <a:ea typeface="MS Gothic" pitchFamily="49" charset="-128"/>
              </a:defRPr>
            </a:lvl1pPr>
            <a:lvl2pPr marL="742950" indent="-285750" eaLnBrk="0" hangingPunct="0">
              <a:spcBef>
                <a:spcPts val="600"/>
              </a:spcBef>
              <a:buChar char="–"/>
              <a:defRPr sz="2400">
                <a:solidFill>
                  <a:srgbClr val="000000"/>
                </a:solidFill>
                <a:latin typeface="Tahoma" pitchFamily="34" charset="0"/>
                <a:ea typeface="MS Gothic" pitchFamily="49" charset="-128"/>
              </a:defRPr>
            </a:lvl2pPr>
            <a:lvl3pPr marL="1143000" indent="-228600" eaLnBrk="0" hangingPunct="0">
              <a:spcBef>
                <a:spcPts val="500"/>
              </a:spcBef>
              <a:buChar char="•"/>
              <a:defRPr sz="2000">
                <a:solidFill>
                  <a:srgbClr val="000000"/>
                </a:solidFill>
                <a:latin typeface="Tahoma" pitchFamily="34" charset="0"/>
                <a:ea typeface="MS Gothic" pitchFamily="49" charset="-128"/>
              </a:defRPr>
            </a:lvl3pPr>
            <a:lvl4pPr marL="1600200" indent="-228600" eaLnBrk="0" hangingPunct="0">
              <a:spcBef>
                <a:spcPts val="450"/>
              </a:spcBef>
              <a:buChar char="–"/>
              <a:defRPr>
                <a:solidFill>
                  <a:srgbClr val="000000"/>
                </a:solidFill>
                <a:latin typeface="Tahoma" pitchFamily="34" charset="0"/>
                <a:ea typeface="MS Gothic" pitchFamily="49" charset="-128"/>
              </a:defRPr>
            </a:lvl4pPr>
            <a:lvl5pPr marL="2057400" indent="-228600" eaLnBrk="0" hangingPunct="0">
              <a:spcBef>
                <a:spcPts val="450"/>
              </a:spcBef>
              <a:buChar char="»"/>
              <a:defRPr>
                <a:solidFill>
                  <a:srgbClr val="000000"/>
                </a:solidFill>
                <a:latin typeface="Tahoma" pitchFamily="34" charset="0"/>
                <a:ea typeface="MS Gothic" pitchFamily="49" charset="-128"/>
              </a:defRPr>
            </a:lvl5pPr>
            <a:lvl6pPr marL="25146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6pPr>
            <a:lvl7pPr marL="29718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7pPr>
            <a:lvl8pPr marL="34290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8pPr>
            <a:lvl9pPr marL="38862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9pPr>
          </a:lstStyle>
          <a:p>
            <a:pPr>
              <a:spcBef>
                <a:spcPct val="0"/>
              </a:spcBef>
              <a:buClrTx/>
              <a:buSzTx/>
              <a:buFontTx/>
              <a:buNone/>
            </a:pPr>
            <a:r>
              <a:rPr lang="tr-TR" altLang="de-DE" sz="1200" dirty="0" smtClean="0">
                <a:latin typeface="Arial" charset="0"/>
              </a:rPr>
              <a:t>Yaratım</a:t>
            </a:r>
            <a:endParaRPr lang="de-DE" altLang="de-DE" sz="1600" dirty="0">
              <a:solidFill>
                <a:schemeClr val="tx1"/>
              </a:solidFill>
              <a:latin typeface="Arial" charset="0"/>
            </a:endParaRPr>
          </a:p>
        </p:txBody>
      </p:sp>
      <p:sp>
        <p:nvSpPr>
          <p:cNvPr id="11296" name="Freeform 81"/>
          <p:cNvSpPr>
            <a:spLocks noEditPoints="1"/>
          </p:cNvSpPr>
          <p:nvPr/>
        </p:nvSpPr>
        <p:spPr bwMode="auto">
          <a:xfrm>
            <a:off x="7655795" y="4540490"/>
            <a:ext cx="337581" cy="591143"/>
          </a:xfrm>
          <a:custGeom>
            <a:avLst/>
            <a:gdLst>
              <a:gd name="T0" fmla="*/ 2147483647 w 263"/>
              <a:gd name="T1" fmla="*/ 2147483647 h 600"/>
              <a:gd name="T2" fmla="*/ 2147483647 w 263"/>
              <a:gd name="T3" fmla="*/ 2147483647 h 600"/>
              <a:gd name="T4" fmla="*/ 2147483647 w 263"/>
              <a:gd name="T5" fmla="*/ 2147483647 h 600"/>
              <a:gd name="T6" fmla="*/ 2147483647 w 263"/>
              <a:gd name="T7" fmla="*/ 2147483647 h 600"/>
              <a:gd name="T8" fmla="*/ 2147483647 w 263"/>
              <a:gd name="T9" fmla="*/ 2147483647 h 600"/>
              <a:gd name="T10" fmla="*/ 2147483647 w 263"/>
              <a:gd name="T11" fmla="*/ 2147483647 h 600"/>
              <a:gd name="T12" fmla="*/ 2147483647 w 263"/>
              <a:gd name="T13" fmla="*/ 2147483647 h 600"/>
              <a:gd name="T14" fmla="*/ 2147483647 w 263"/>
              <a:gd name="T15" fmla="*/ 2147483647 h 600"/>
              <a:gd name="T16" fmla="*/ 2147483647 w 263"/>
              <a:gd name="T17" fmla="*/ 2147483647 h 600"/>
              <a:gd name="T18" fmla="*/ 2147483647 w 263"/>
              <a:gd name="T19" fmla="*/ 2147483647 h 600"/>
              <a:gd name="T20" fmla="*/ 2147483647 w 263"/>
              <a:gd name="T21" fmla="*/ 2147483647 h 600"/>
              <a:gd name="T22" fmla="*/ 2147483647 w 263"/>
              <a:gd name="T23" fmla="*/ 2147483647 h 600"/>
              <a:gd name="T24" fmla="*/ 2147483647 w 263"/>
              <a:gd name="T25" fmla="*/ 2147483647 h 600"/>
              <a:gd name="T26" fmla="*/ 2147483647 w 263"/>
              <a:gd name="T27" fmla="*/ 2147483647 h 600"/>
              <a:gd name="T28" fmla="*/ 2147483647 w 263"/>
              <a:gd name="T29" fmla="*/ 2147483647 h 600"/>
              <a:gd name="T30" fmla="*/ 2147483647 w 263"/>
              <a:gd name="T31" fmla="*/ 2147483647 h 600"/>
              <a:gd name="T32" fmla="*/ 2147483647 w 263"/>
              <a:gd name="T33" fmla="*/ 2147483647 h 600"/>
              <a:gd name="T34" fmla="*/ 2147483647 w 263"/>
              <a:gd name="T35" fmla="*/ 2147483647 h 600"/>
              <a:gd name="T36" fmla="*/ 0 w 263"/>
              <a:gd name="T37" fmla="*/ 2147483647 h 600"/>
              <a:gd name="T38" fmla="*/ 2147483647 w 263"/>
              <a:gd name="T39" fmla="*/ 2147483647 h 600"/>
              <a:gd name="T40" fmla="*/ 2147483647 w 263"/>
              <a:gd name="T41" fmla="*/ 2147483647 h 600"/>
              <a:gd name="T42" fmla="*/ 2147483647 w 263"/>
              <a:gd name="T43" fmla="*/ 2147483647 h 600"/>
              <a:gd name="T44" fmla="*/ 2147483647 w 263"/>
              <a:gd name="T45" fmla="*/ 2147483647 h 600"/>
              <a:gd name="T46" fmla="*/ 2147483647 w 263"/>
              <a:gd name="T47" fmla="*/ 2147483647 h 600"/>
              <a:gd name="T48" fmla="*/ 2147483647 w 263"/>
              <a:gd name="T49" fmla="*/ 2147483647 h 600"/>
              <a:gd name="T50" fmla="*/ 2147483647 w 263"/>
              <a:gd name="T51" fmla="*/ 2147483647 h 600"/>
              <a:gd name="T52" fmla="*/ 2147483647 w 263"/>
              <a:gd name="T53" fmla="*/ 2147483647 h 600"/>
              <a:gd name="T54" fmla="*/ 2147483647 w 263"/>
              <a:gd name="T55" fmla="*/ 2147483647 h 600"/>
              <a:gd name="T56" fmla="*/ 2147483647 w 263"/>
              <a:gd name="T57" fmla="*/ 2147483647 h 600"/>
              <a:gd name="T58" fmla="*/ 2147483647 w 263"/>
              <a:gd name="T59" fmla="*/ 2147483647 h 600"/>
              <a:gd name="T60" fmla="*/ 2147483647 w 263"/>
              <a:gd name="T61" fmla="*/ 2147483647 h 600"/>
              <a:gd name="T62" fmla="*/ 2147483647 w 263"/>
              <a:gd name="T63" fmla="*/ 2147483647 h 600"/>
              <a:gd name="T64" fmla="*/ 2147483647 w 263"/>
              <a:gd name="T65" fmla="*/ 2147483647 h 600"/>
              <a:gd name="T66" fmla="*/ 2147483647 w 263"/>
              <a:gd name="T67" fmla="*/ 2147483647 h 600"/>
              <a:gd name="T68" fmla="*/ 2147483647 w 263"/>
              <a:gd name="T69" fmla="*/ 2147483647 h 600"/>
              <a:gd name="T70" fmla="*/ 2147483647 w 263"/>
              <a:gd name="T71" fmla="*/ 2147483647 h 600"/>
              <a:gd name="T72" fmla="*/ 2147483647 w 263"/>
              <a:gd name="T73" fmla="*/ 2147483647 h 600"/>
              <a:gd name="T74" fmla="*/ 2147483647 w 263"/>
              <a:gd name="T75" fmla="*/ 2147483647 h 600"/>
              <a:gd name="T76" fmla="*/ 2147483647 w 263"/>
              <a:gd name="T77" fmla="*/ 2147483647 h 600"/>
              <a:gd name="T78" fmla="*/ 2147483647 w 263"/>
              <a:gd name="T79" fmla="*/ 2147483647 h 600"/>
              <a:gd name="T80" fmla="*/ 2147483647 w 263"/>
              <a:gd name="T81" fmla="*/ 2147483647 h 600"/>
              <a:gd name="T82" fmla="*/ 2147483647 w 263"/>
              <a:gd name="T83" fmla="*/ 0 h 600"/>
              <a:gd name="T84" fmla="*/ 2147483647 w 263"/>
              <a:gd name="T85" fmla="*/ 2147483647 h 600"/>
              <a:gd name="T86" fmla="*/ 2147483647 w 263"/>
              <a:gd name="T87" fmla="*/ 2147483647 h 600"/>
              <a:gd name="T88" fmla="*/ 2147483647 w 263"/>
              <a:gd name="T89" fmla="*/ 2147483647 h 600"/>
              <a:gd name="T90" fmla="*/ 2147483647 w 263"/>
              <a:gd name="T91" fmla="*/ 2147483647 h 600"/>
              <a:gd name="T92" fmla="*/ 2147483647 w 263"/>
              <a:gd name="T93" fmla="*/ 2147483647 h 600"/>
              <a:gd name="T94" fmla="*/ 2147483647 w 263"/>
              <a:gd name="T95" fmla="*/ 2147483647 h 600"/>
              <a:gd name="T96" fmla="*/ 2147483647 w 263"/>
              <a:gd name="T97" fmla="*/ 2147483647 h 600"/>
              <a:gd name="T98" fmla="*/ 2147483647 w 263"/>
              <a:gd name="T99" fmla="*/ 2147483647 h 600"/>
              <a:gd name="T100" fmla="*/ 2147483647 w 263"/>
              <a:gd name="T101" fmla="*/ 2147483647 h 60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63" h="600">
                <a:moveTo>
                  <a:pt x="145" y="567"/>
                </a:moveTo>
                <a:lnTo>
                  <a:pt x="147" y="577"/>
                </a:lnTo>
                <a:lnTo>
                  <a:pt x="151" y="587"/>
                </a:lnTo>
                <a:lnTo>
                  <a:pt x="159" y="593"/>
                </a:lnTo>
                <a:lnTo>
                  <a:pt x="167" y="599"/>
                </a:lnTo>
                <a:lnTo>
                  <a:pt x="177" y="600"/>
                </a:lnTo>
                <a:lnTo>
                  <a:pt x="188" y="599"/>
                </a:lnTo>
                <a:lnTo>
                  <a:pt x="197" y="593"/>
                </a:lnTo>
                <a:lnTo>
                  <a:pt x="205" y="587"/>
                </a:lnTo>
                <a:lnTo>
                  <a:pt x="209" y="577"/>
                </a:lnTo>
                <a:lnTo>
                  <a:pt x="211" y="567"/>
                </a:lnTo>
                <a:lnTo>
                  <a:pt x="211" y="350"/>
                </a:lnTo>
                <a:lnTo>
                  <a:pt x="211" y="178"/>
                </a:lnTo>
                <a:lnTo>
                  <a:pt x="212" y="174"/>
                </a:lnTo>
                <a:lnTo>
                  <a:pt x="214" y="172"/>
                </a:lnTo>
                <a:lnTo>
                  <a:pt x="218" y="171"/>
                </a:lnTo>
                <a:lnTo>
                  <a:pt x="220" y="172"/>
                </a:lnTo>
                <a:lnTo>
                  <a:pt x="223" y="174"/>
                </a:lnTo>
                <a:lnTo>
                  <a:pt x="224" y="178"/>
                </a:lnTo>
                <a:lnTo>
                  <a:pt x="224" y="337"/>
                </a:lnTo>
                <a:lnTo>
                  <a:pt x="225" y="345"/>
                </a:lnTo>
                <a:lnTo>
                  <a:pt x="230" y="351"/>
                </a:lnTo>
                <a:lnTo>
                  <a:pt x="236" y="355"/>
                </a:lnTo>
                <a:lnTo>
                  <a:pt x="243" y="356"/>
                </a:lnTo>
                <a:lnTo>
                  <a:pt x="251" y="355"/>
                </a:lnTo>
                <a:lnTo>
                  <a:pt x="258" y="351"/>
                </a:lnTo>
                <a:lnTo>
                  <a:pt x="262" y="345"/>
                </a:lnTo>
                <a:lnTo>
                  <a:pt x="263" y="337"/>
                </a:lnTo>
                <a:lnTo>
                  <a:pt x="263" y="147"/>
                </a:lnTo>
                <a:lnTo>
                  <a:pt x="262" y="140"/>
                </a:lnTo>
                <a:lnTo>
                  <a:pt x="258" y="133"/>
                </a:lnTo>
                <a:lnTo>
                  <a:pt x="251" y="130"/>
                </a:lnTo>
                <a:lnTo>
                  <a:pt x="243" y="128"/>
                </a:lnTo>
                <a:lnTo>
                  <a:pt x="20" y="128"/>
                </a:lnTo>
                <a:lnTo>
                  <a:pt x="12" y="130"/>
                </a:lnTo>
                <a:lnTo>
                  <a:pt x="6" y="133"/>
                </a:lnTo>
                <a:lnTo>
                  <a:pt x="2" y="140"/>
                </a:lnTo>
                <a:lnTo>
                  <a:pt x="0" y="147"/>
                </a:lnTo>
                <a:lnTo>
                  <a:pt x="0" y="337"/>
                </a:lnTo>
                <a:lnTo>
                  <a:pt x="2" y="345"/>
                </a:lnTo>
                <a:lnTo>
                  <a:pt x="6" y="351"/>
                </a:lnTo>
                <a:lnTo>
                  <a:pt x="12" y="355"/>
                </a:lnTo>
                <a:lnTo>
                  <a:pt x="20" y="356"/>
                </a:lnTo>
                <a:lnTo>
                  <a:pt x="28" y="355"/>
                </a:lnTo>
                <a:lnTo>
                  <a:pt x="34" y="351"/>
                </a:lnTo>
                <a:lnTo>
                  <a:pt x="38" y="345"/>
                </a:lnTo>
                <a:lnTo>
                  <a:pt x="40" y="337"/>
                </a:lnTo>
                <a:lnTo>
                  <a:pt x="40" y="178"/>
                </a:lnTo>
                <a:lnTo>
                  <a:pt x="41" y="174"/>
                </a:lnTo>
                <a:lnTo>
                  <a:pt x="43" y="172"/>
                </a:lnTo>
                <a:lnTo>
                  <a:pt x="47" y="171"/>
                </a:lnTo>
                <a:lnTo>
                  <a:pt x="49" y="172"/>
                </a:lnTo>
                <a:lnTo>
                  <a:pt x="52" y="174"/>
                </a:lnTo>
                <a:lnTo>
                  <a:pt x="53" y="178"/>
                </a:lnTo>
                <a:lnTo>
                  <a:pt x="53" y="350"/>
                </a:lnTo>
                <a:lnTo>
                  <a:pt x="53" y="567"/>
                </a:lnTo>
                <a:lnTo>
                  <a:pt x="54" y="577"/>
                </a:lnTo>
                <a:lnTo>
                  <a:pt x="58" y="587"/>
                </a:lnTo>
                <a:lnTo>
                  <a:pt x="66" y="593"/>
                </a:lnTo>
                <a:lnTo>
                  <a:pt x="76" y="599"/>
                </a:lnTo>
                <a:lnTo>
                  <a:pt x="86" y="600"/>
                </a:lnTo>
                <a:lnTo>
                  <a:pt x="96" y="599"/>
                </a:lnTo>
                <a:lnTo>
                  <a:pt x="106" y="593"/>
                </a:lnTo>
                <a:lnTo>
                  <a:pt x="112" y="587"/>
                </a:lnTo>
                <a:lnTo>
                  <a:pt x="117" y="577"/>
                </a:lnTo>
                <a:lnTo>
                  <a:pt x="118" y="567"/>
                </a:lnTo>
                <a:lnTo>
                  <a:pt x="118" y="363"/>
                </a:lnTo>
                <a:lnTo>
                  <a:pt x="119" y="358"/>
                </a:lnTo>
                <a:lnTo>
                  <a:pt x="123" y="354"/>
                </a:lnTo>
                <a:lnTo>
                  <a:pt x="127" y="351"/>
                </a:lnTo>
                <a:lnTo>
                  <a:pt x="132" y="350"/>
                </a:lnTo>
                <a:lnTo>
                  <a:pt x="136" y="351"/>
                </a:lnTo>
                <a:lnTo>
                  <a:pt x="141" y="354"/>
                </a:lnTo>
                <a:lnTo>
                  <a:pt x="144" y="358"/>
                </a:lnTo>
                <a:lnTo>
                  <a:pt x="145" y="363"/>
                </a:lnTo>
                <a:lnTo>
                  <a:pt x="145" y="567"/>
                </a:lnTo>
                <a:close/>
                <a:moveTo>
                  <a:pt x="73" y="56"/>
                </a:moveTo>
                <a:lnTo>
                  <a:pt x="75" y="43"/>
                </a:lnTo>
                <a:lnTo>
                  <a:pt x="80" y="30"/>
                </a:lnTo>
                <a:lnTo>
                  <a:pt x="88" y="19"/>
                </a:lnTo>
                <a:lnTo>
                  <a:pt x="99" y="10"/>
                </a:lnTo>
                <a:lnTo>
                  <a:pt x="111" y="4"/>
                </a:lnTo>
                <a:lnTo>
                  <a:pt x="124" y="0"/>
                </a:lnTo>
                <a:lnTo>
                  <a:pt x="139" y="0"/>
                </a:lnTo>
                <a:lnTo>
                  <a:pt x="153" y="4"/>
                </a:lnTo>
                <a:lnTo>
                  <a:pt x="165" y="10"/>
                </a:lnTo>
                <a:lnTo>
                  <a:pt x="176" y="19"/>
                </a:lnTo>
                <a:lnTo>
                  <a:pt x="183" y="30"/>
                </a:lnTo>
                <a:lnTo>
                  <a:pt x="188" y="43"/>
                </a:lnTo>
                <a:lnTo>
                  <a:pt x="190" y="56"/>
                </a:lnTo>
                <a:lnTo>
                  <a:pt x="188" y="70"/>
                </a:lnTo>
                <a:lnTo>
                  <a:pt x="183" y="83"/>
                </a:lnTo>
                <a:lnTo>
                  <a:pt x="176" y="95"/>
                </a:lnTo>
                <a:lnTo>
                  <a:pt x="165" y="103"/>
                </a:lnTo>
                <a:lnTo>
                  <a:pt x="153" y="110"/>
                </a:lnTo>
                <a:lnTo>
                  <a:pt x="139" y="114"/>
                </a:lnTo>
                <a:lnTo>
                  <a:pt x="124" y="114"/>
                </a:lnTo>
                <a:lnTo>
                  <a:pt x="111" y="110"/>
                </a:lnTo>
                <a:lnTo>
                  <a:pt x="99" y="103"/>
                </a:lnTo>
                <a:lnTo>
                  <a:pt x="88" y="95"/>
                </a:lnTo>
                <a:lnTo>
                  <a:pt x="80" y="83"/>
                </a:lnTo>
                <a:lnTo>
                  <a:pt x="75" y="70"/>
                </a:lnTo>
                <a:lnTo>
                  <a:pt x="73" y="5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sz="1600"/>
          </a:p>
        </p:txBody>
      </p:sp>
      <p:pic>
        <p:nvPicPr>
          <p:cNvPr id="11297" name="Picture 87" descr="BD00028_"/>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67585" y="4379895"/>
            <a:ext cx="350418" cy="264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298" name="Gruppieren 94"/>
          <p:cNvGrpSpPr>
            <a:grpSpLocks/>
          </p:cNvGrpSpPr>
          <p:nvPr/>
        </p:nvGrpSpPr>
        <p:grpSpPr bwMode="auto">
          <a:xfrm>
            <a:off x="5772781" y="4410436"/>
            <a:ext cx="2094804" cy="974402"/>
            <a:chOff x="5015368" y="4825136"/>
            <a:chExt cx="1135063" cy="1235075"/>
          </a:xfrm>
        </p:grpSpPr>
        <p:sp>
          <p:nvSpPr>
            <p:cNvPr id="11318" name="Freeform 18"/>
            <p:cNvSpPr>
              <a:spLocks noEditPoints="1"/>
            </p:cNvSpPr>
            <p:nvPr/>
          </p:nvSpPr>
          <p:spPr bwMode="auto">
            <a:xfrm>
              <a:off x="5062993" y="5949086"/>
              <a:ext cx="1588" cy="1588"/>
            </a:xfrm>
            <a:custGeom>
              <a:avLst/>
              <a:gdLst>
                <a:gd name="T0" fmla="*/ 0 w 1588"/>
                <a:gd name="T1" fmla="*/ 0 h 1588"/>
                <a:gd name="T2" fmla="*/ 0 w 1588"/>
                <a:gd name="T3" fmla="*/ 0 h 1588"/>
                <a:gd name="T4" fmla="*/ 0 w 1588"/>
                <a:gd name="T5" fmla="*/ 0 h 1588"/>
                <a:gd name="T6" fmla="*/ 0 w 1588"/>
                <a:gd name="T7" fmla="*/ 0 h 1588"/>
                <a:gd name="T8" fmla="*/ 0 w 1588"/>
                <a:gd name="T9" fmla="*/ 0 h 1588"/>
                <a:gd name="T10" fmla="*/ 0 w 1588"/>
                <a:gd name="T11" fmla="*/ 0 h 1588"/>
                <a:gd name="T12" fmla="*/ 0 w 1588"/>
                <a:gd name="T13" fmla="*/ 0 h 1588"/>
                <a:gd name="T14" fmla="*/ 0 w 1588"/>
                <a:gd name="T15" fmla="*/ 0 h 1588"/>
                <a:gd name="T16" fmla="*/ 0 w 1588"/>
                <a:gd name="T17" fmla="*/ 0 h 1588"/>
                <a:gd name="T18" fmla="*/ 0 w 1588"/>
                <a:gd name="T19" fmla="*/ 0 h 1588"/>
                <a:gd name="T20" fmla="*/ 0 w 1588"/>
                <a:gd name="T21" fmla="*/ 0 h 1588"/>
                <a:gd name="T22" fmla="*/ 0 w 1588"/>
                <a:gd name="T23" fmla="*/ 0 h 1588"/>
                <a:gd name="T24" fmla="*/ 0 w 1588"/>
                <a:gd name="T25" fmla="*/ 0 h 1588"/>
                <a:gd name="T26" fmla="*/ 0 w 1588"/>
                <a:gd name="T27" fmla="*/ 0 h 1588"/>
                <a:gd name="T28" fmla="*/ 0 w 1588"/>
                <a:gd name="T29" fmla="*/ 0 h 1588"/>
                <a:gd name="T30" fmla="*/ 0 w 1588"/>
                <a:gd name="T31" fmla="*/ 0 h 1588"/>
                <a:gd name="T32" fmla="*/ 0 w 1588"/>
                <a:gd name="T33" fmla="*/ 0 h 1588"/>
                <a:gd name="T34" fmla="*/ 0 w 1588"/>
                <a:gd name="T35" fmla="*/ 0 h 1588"/>
                <a:gd name="T36" fmla="*/ 0 w 1588"/>
                <a:gd name="T37" fmla="*/ 0 h 1588"/>
                <a:gd name="T38" fmla="*/ 0 w 1588"/>
                <a:gd name="T39" fmla="*/ 0 h 1588"/>
                <a:gd name="T40" fmla="*/ 0 w 1588"/>
                <a:gd name="T41" fmla="*/ 0 h 1588"/>
                <a:gd name="T42" fmla="*/ 0 w 1588"/>
                <a:gd name="T43" fmla="*/ 0 h 1588"/>
                <a:gd name="T44" fmla="*/ 0 w 1588"/>
                <a:gd name="T45" fmla="*/ 0 h 1588"/>
                <a:gd name="T46" fmla="*/ 0 w 1588"/>
                <a:gd name="T47" fmla="*/ 0 h 1588"/>
                <a:gd name="T48" fmla="*/ 0 w 1588"/>
                <a:gd name="T49" fmla="*/ 0 h 1588"/>
                <a:gd name="T50" fmla="*/ 0 w 1588"/>
                <a:gd name="T51" fmla="*/ 0 h 1588"/>
                <a:gd name="T52" fmla="*/ 0 w 1588"/>
                <a:gd name="T53" fmla="*/ 0 h 1588"/>
                <a:gd name="T54" fmla="*/ 0 w 1588"/>
                <a:gd name="T55" fmla="*/ 0 h 1588"/>
                <a:gd name="T56" fmla="*/ 0 w 1588"/>
                <a:gd name="T57" fmla="*/ 0 h 158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588" h="1588">
                  <a:moveTo>
                    <a:pt x="0" y="0"/>
                  </a:moveTo>
                  <a:lnTo>
                    <a:pt x="0" y="0"/>
                  </a:lnTo>
                  <a:close/>
                  <a:moveTo>
                    <a:pt x="0" y="0"/>
                  </a:move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sz="1600"/>
            </a:p>
          </p:txBody>
        </p:sp>
        <p:sp>
          <p:nvSpPr>
            <p:cNvPr id="11319" name="Freeform 19"/>
            <p:cNvSpPr>
              <a:spLocks noEditPoints="1"/>
            </p:cNvSpPr>
            <p:nvPr/>
          </p:nvSpPr>
          <p:spPr bwMode="auto">
            <a:xfrm>
              <a:off x="5062993" y="5949086"/>
              <a:ext cx="1588" cy="1588"/>
            </a:xfrm>
            <a:custGeom>
              <a:avLst/>
              <a:gdLst>
                <a:gd name="T0" fmla="*/ 0 w 1588"/>
                <a:gd name="T1" fmla="*/ 0 h 1588"/>
                <a:gd name="T2" fmla="*/ 0 w 1588"/>
                <a:gd name="T3" fmla="*/ 0 h 1588"/>
                <a:gd name="T4" fmla="*/ 0 w 1588"/>
                <a:gd name="T5" fmla="*/ 0 h 1588"/>
                <a:gd name="T6" fmla="*/ 0 w 1588"/>
                <a:gd name="T7" fmla="*/ 0 h 1588"/>
                <a:gd name="T8" fmla="*/ 0 w 1588"/>
                <a:gd name="T9" fmla="*/ 0 h 1588"/>
                <a:gd name="T10" fmla="*/ 0 w 1588"/>
                <a:gd name="T11" fmla="*/ 0 h 1588"/>
                <a:gd name="T12" fmla="*/ 0 w 1588"/>
                <a:gd name="T13" fmla="*/ 0 h 1588"/>
                <a:gd name="T14" fmla="*/ 0 w 1588"/>
                <a:gd name="T15" fmla="*/ 0 h 1588"/>
                <a:gd name="T16" fmla="*/ 0 w 1588"/>
                <a:gd name="T17" fmla="*/ 0 h 1588"/>
                <a:gd name="T18" fmla="*/ 0 w 1588"/>
                <a:gd name="T19" fmla="*/ 0 h 1588"/>
                <a:gd name="T20" fmla="*/ 0 w 1588"/>
                <a:gd name="T21" fmla="*/ 0 h 1588"/>
                <a:gd name="T22" fmla="*/ 0 w 1588"/>
                <a:gd name="T23" fmla="*/ 0 h 1588"/>
                <a:gd name="T24" fmla="*/ 0 w 1588"/>
                <a:gd name="T25" fmla="*/ 0 h 1588"/>
                <a:gd name="T26" fmla="*/ 0 w 1588"/>
                <a:gd name="T27" fmla="*/ 0 h 1588"/>
                <a:gd name="T28" fmla="*/ 0 w 1588"/>
                <a:gd name="T29" fmla="*/ 0 h 1588"/>
                <a:gd name="T30" fmla="*/ 0 w 1588"/>
                <a:gd name="T31" fmla="*/ 0 h 1588"/>
                <a:gd name="T32" fmla="*/ 0 w 1588"/>
                <a:gd name="T33" fmla="*/ 0 h 1588"/>
                <a:gd name="T34" fmla="*/ 0 w 1588"/>
                <a:gd name="T35" fmla="*/ 0 h 1588"/>
                <a:gd name="T36" fmla="*/ 0 w 1588"/>
                <a:gd name="T37" fmla="*/ 0 h 1588"/>
                <a:gd name="T38" fmla="*/ 0 w 1588"/>
                <a:gd name="T39" fmla="*/ 0 h 1588"/>
                <a:gd name="T40" fmla="*/ 0 w 1588"/>
                <a:gd name="T41" fmla="*/ 0 h 1588"/>
                <a:gd name="T42" fmla="*/ 0 w 1588"/>
                <a:gd name="T43" fmla="*/ 0 h 1588"/>
                <a:gd name="T44" fmla="*/ 0 w 1588"/>
                <a:gd name="T45" fmla="*/ 0 h 1588"/>
                <a:gd name="T46" fmla="*/ 0 w 1588"/>
                <a:gd name="T47" fmla="*/ 0 h 1588"/>
                <a:gd name="T48" fmla="*/ 0 w 1588"/>
                <a:gd name="T49" fmla="*/ 0 h 1588"/>
                <a:gd name="T50" fmla="*/ 0 w 1588"/>
                <a:gd name="T51" fmla="*/ 0 h 1588"/>
                <a:gd name="T52" fmla="*/ 0 w 1588"/>
                <a:gd name="T53" fmla="*/ 0 h 1588"/>
                <a:gd name="T54" fmla="*/ 0 w 1588"/>
                <a:gd name="T55" fmla="*/ 0 h 1588"/>
                <a:gd name="T56" fmla="*/ 0 w 1588"/>
                <a:gd name="T57" fmla="*/ 0 h 158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588" h="1588">
                  <a:moveTo>
                    <a:pt x="0" y="0"/>
                  </a:moveTo>
                  <a:lnTo>
                    <a:pt x="0" y="0"/>
                  </a:lnTo>
                  <a:close/>
                  <a:moveTo>
                    <a:pt x="0" y="0"/>
                  </a:move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sz="1600"/>
            </a:p>
          </p:txBody>
        </p:sp>
        <p:sp>
          <p:nvSpPr>
            <p:cNvPr id="11320" name="Freeform 20"/>
            <p:cNvSpPr>
              <a:spLocks noEditPoints="1"/>
            </p:cNvSpPr>
            <p:nvPr/>
          </p:nvSpPr>
          <p:spPr bwMode="auto">
            <a:xfrm>
              <a:off x="5062993" y="5949086"/>
              <a:ext cx="1588" cy="1588"/>
            </a:xfrm>
            <a:custGeom>
              <a:avLst/>
              <a:gdLst>
                <a:gd name="T0" fmla="*/ 0 w 1588"/>
                <a:gd name="T1" fmla="*/ 0 h 1588"/>
                <a:gd name="T2" fmla="*/ 0 w 1588"/>
                <a:gd name="T3" fmla="*/ 0 h 1588"/>
                <a:gd name="T4" fmla="*/ 0 w 1588"/>
                <a:gd name="T5" fmla="*/ 0 h 1588"/>
                <a:gd name="T6" fmla="*/ 0 w 1588"/>
                <a:gd name="T7" fmla="*/ 0 h 1588"/>
                <a:gd name="T8" fmla="*/ 0 w 1588"/>
                <a:gd name="T9" fmla="*/ 0 h 1588"/>
                <a:gd name="T10" fmla="*/ 0 w 1588"/>
                <a:gd name="T11" fmla="*/ 0 h 1588"/>
                <a:gd name="T12" fmla="*/ 0 w 1588"/>
                <a:gd name="T13" fmla="*/ 0 h 1588"/>
                <a:gd name="T14" fmla="*/ 0 w 1588"/>
                <a:gd name="T15" fmla="*/ 0 h 1588"/>
                <a:gd name="T16" fmla="*/ 0 w 1588"/>
                <a:gd name="T17" fmla="*/ 0 h 1588"/>
                <a:gd name="T18" fmla="*/ 0 w 1588"/>
                <a:gd name="T19" fmla="*/ 0 h 1588"/>
                <a:gd name="T20" fmla="*/ 0 w 1588"/>
                <a:gd name="T21" fmla="*/ 0 h 1588"/>
                <a:gd name="T22" fmla="*/ 0 w 1588"/>
                <a:gd name="T23" fmla="*/ 0 h 1588"/>
                <a:gd name="T24" fmla="*/ 0 w 1588"/>
                <a:gd name="T25" fmla="*/ 0 h 1588"/>
                <a:gd name="T26" fmla="*/ 0 w 1588"/>
                <a:gd name="T27" fmla="*/ 0 h 1588"/>
                <a:gd name="T28" fmla="*/ 0 w 1588"/>
                <a:gd name="T29" fmla="*/ 0 h 1588"/>
                <a:gd name="T30" fmla="*/ 0 w 1588"/>
                <a:gd name="T31" fmla="*/ 0 h 1588"/>
                <a:gd name="T32" fmla="*/ 0 w 1588"/>
                <a:gd name="T33" fmla="*/ 0 h 1588"/>
                <a:gd name="T34" fmla="*/ 0 w 1588"/>
                <a:gd name="T35" fmla="*/ 0 h 1588"/>
                <a:gd name="T36" fmla="*/ 0 w 1588"/>
                <a:gd name="T37" fmla="*/ 0 h 1588"/>
                <a:gd name="T38" fmla="*/ 0 w 1588"/>
                <a:gd name="T39" fmla="*/ 0 h 1588"/>
                <a:gd name="T40" fmla="*/ 0 w 1588"/>
                <a:gd name="T41" fmla="*/ 0 h 1588"/>
                <a:gd name="T42" fmla="*/ 0 w 1588"/>
                <a:gd name="T43" fmla="*/ 0 h 1588"/>
                <a:gd name="T44" fmla="*/ 0 w 1588"/>
                <a:gd name="T45" fmla="*/ 0 h 1588"/>
                <a:gd name="T46" fmla="*/ 0 w 1588"/>
                <a:gd name="T47" fmla="*/ 0 h 1588"/>
                <a:gd name="T48" fmla="*/ 0 w 1588"/>
                <a:gd name="T49" fmla="*/ 0 h 1588"/>
                <a:gd name="T50" fmla="*/ 0 w 1588"/>
                <a:gd name="T51" fmla="*/ 0 h 1588"/>
                <a:gd name="T52" fmla="*/ 0 w 1588"/>
                <a:gd name="T53" fmla="*/ 0 h 1588"/>
                <a:gd name="T54" fmla="*/ 0 w 1588"/>
                <a:gd name="T55" fmla="*/ 0 h 1588"/>
                <a:gd name="T56" fmla="*/ 0 w 1588"/>
                <a:gd name="T57" fmla="*/ 0 h 158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588" h="1588">
                  <a:moveTo>
                    <a:pt x="0" y="0"/>
                  </a:moveTo>
                  <a:lnTo>
                    <a:pt x="0" y="0"/>
                  </a:lnTo>
                  <a:close/>
                  <a:moveTo>
                    <a:pt x="0" y="0"/>
                  </a:move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sz="1600"/>
            </a:p>
          </p:txBody>
        </p:sp>
        <p:sp>
          <p:nvSpPr>
            <p:cNvPr id="11321" name="Rectangle 21"/>
            <p:cNvSpPr>
              <a:spLocks noChangeArrowheads="1"/>
            </p:cNvSpPr>
            <p:nvPr/>
          </p:nvSpPr>
          <p:spPr bwMode="auto">
            <a:xfrm>
              <a:off x="5040768" y="5931624"/>
              <a:ext cx="44450" cy="396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600"/>
                </a:spcBef>
                <a:buChar char="•"/>
                <a:defRPr sz="2400">
                  <a:solidFill>
                    <a:srgbClr val="000000"/>
                  </a:solidFill>
                  <a:latin typeface="Tahoma" pitchFamily="34" charset="0"/>
                  <a:ea typeface="MS Gothic" pitchFamily="49" charset="-128"/>
                </a:defRPr>
              </a:lvl1pPr>
              <a:lvl2pPr marL="742950" indent="-285750" eaLnBrk="0" hangingPunct="0">
                <a:spcBef>
                  <a:spcPts val="600"/>
                </a:spcBef>
                <a:buChar char="–"/>
                <a:defRPr sz="2400">
                  <a:solidFill>
                    <a:srgbClr val="000000"/>
                  </a:solidFill>
                  <a:latin typeface="Tahoma" pitchFamily="34" charset="0"/>
                  <a:ea typeface="MS Gothic" pitchFamily="49" charset="-128"/>
                </a:defRPr>
              </a:lvl2pPr>
              <a:lvl3pPr marL="1143000" indent="-228600" eaLnBrk="0" hangingPunct="0">
                <a:spcBef>
                  <a:spcPts val="500"/>
                </a:spcBef>
                <a:buChar char="•"/>
                <a:defRPr sz="2000">
                  <a:solidFill>
                    <a:srgbClr val="000000"/>
                  </a:solidFill>
                  <a:latin typeface="Tahoma" pitchFamily="34" charset="0"/>
                  <a:ea typeface="MS Gothic" pitchFamily="49" charset="-128"/>
                </a:defRPr>
              </a:lvl3pPr>
              <a:lvl4pPr marL="1600200" indent="-228600" eaLnBrk="0" hangingPunct="0">
                <a:spcBef>
                  <a:spcPts val="450"/>
                </a:spcBef>
                <a:buChar char="–"/>
                <a:defRPr>
                  <a:solidFill>
                    <a:srgbClr val="000000"/>
                  </a:solidFill>
                  <a:latin typeface="Tahoma" pitchFamily="34" charset="0"/>
                  <a:ea typeface="MS Gothic" pitchFamily="49" charset="-128"/>
                </a:defRPr>
              </a:lvl4pPr>
              <a:lvl5pPr marL="2057400" indent="-228600" eaLnBrk="0" hangingPunct="0">
                <a:spcBef>
                  <a:spcPts val="450"/>
                </a:spcBef>
                <a:buChar char="»"/>
                <a:defRPr>
                  <a:solidFill>
                    <a:srgbClr val="000000"/>
                  </a:solidFill>
                  <a:latin typeface="Tahoma" pitchFamily="34" charset="0"/>
                  <a:ea typeface="MS Gothic" pitchFamily="49" charset="-128"/>
                </a:defRPr>
              </a:lvl5pPr>
              <a:lvl6pPr marL="25146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6pPr>
              <a:lvl7pPr marL="29718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7pPr>
              <a:lvl8pPr marL="34290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8pPr>
              <a:lvl9pPr marL="38862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9pPr>
            </a:lstStyle>
            <a:p>
              <a:pPr eaLnBrk="1" hangingPunct="1">
                <a:spcBef>
                  <a:spcPct val="0"/>
                </a:spcBef>
                <a:buFont typeface="Tahoma" pitchFamily="34" charset="0"/>
                <a:buNone/>
              </a:pPr>
              <a:endParaRPr lang="de-DE" altLang="de-DE" sz="1600">
                <a:solidFill>
                  <a:schemeClr val="bg1"/>
                </a:solidFill>
              </a:endParaRPr>
            </a:p>
          </p:txBody>
        </p:sp>
        <p:sp>
          <p:nvSpPr>
            <p:cNvPr id="11322" name="Rectangle 73"/>
            <p:cNvSpPr>
              <a:spLocks noChangeArrowheads="1"/>
            </p:cNvSpPr>
            <p:nvPr/>
          </p:nvSpPr>
          <p:spPr bwMode="auto">
            <a:xfrm>
              <a:off x="6139318" y="5796686"/>
              <a:ext cx="11113" cy="263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600"/>
                </a:spcBef>
                <a:buChar char="•"/>
                <a:defRPr sz="2400">
                  <a:solidFill>
                    <a:srgbClr val="000000"/>
                  </a:solidFill>
                  <a:latin typeface="Tahoma" pitchFamily="34" charset="0"/>
                  <a:ea typeface="MS Gothic" pitchFamily="49" charset="-128"/>
                </a:defRPr>
              </a:lvl1pPr>
              <a:lvl2pPr marL="742950" indent="-285750" eaLnBrk="0" hangingPunct="0">
                <a:spcBef>
                  <a:spcPts val="600"/>
                </a:spcBef>
                <a:buChar char="–"/>
                <a:defRPr sz="2400">
                  <a:solidFill>
                    <a:srgbClr val="000000"/>
                  </a:solidFill>
                  <a:latin typeface="Tahoma" pitchFamily="34" charset="0"/>
                  <a:ea typeface="MS Gothic" pitchFamily="49" charset="-128"/>
                </a:defRPr>
              </a:lvl2pPr>
              <a:lvl3pPr marL="1143000" indent="-228600" eaLnBrk="0" hangingPunct="0">
                <a:spcBef>
                  <a:spcPts val="500"/>
                </a:spcBef>
                <a:buChar char="•"/>
                <a:defRPr sz="2000">
                  <a:solidFill>
                    <a:srgbClr val="000000"/>
                  </a:solidFill>
                  <a:latin typeface="Tahoma" pitchFamily="34" charset="0"/>
                  <a:ea typeface="MS Gothic" pitchFamily="49" charset="-128"/>
                </a:defRPr>
              </a:lvl3pPr>
              <a:lvl4pPr marL="1600200" indent="-228600" eaLnBrk="0" hangingPunct="0">
                <a:spcBef>
                  <a:spcPts val="450"/>
                </a:spcBef>
                <a:buChar char="–"/>
                <a:defRPr>
                  <a:solidFill>
                    <a:srgbClr val="000000"/>
                  </a:solidFill>
                  <a:latin typeface="Tahoma" pitchFamily="34" charset="0"/>
                  <a:ea typeface="MS Gothic" pitchFamily="49" charset="-128"/>
                </a:defRPr>
              </a:lvl4pPr>
              <a:lvl5pPr marL="2057400" indent="-228600" eaLnBrk="0" hangingPunct="0">
                <a:spcBef>
                  <a:spcPts val="450"/>
                </a:spcBef>
                <a:buChar char="»"/>
                <a:defRPr>
                  <a:solidFill>
                    <a:srgbClr val="000000"/>
                  </a:solidFill>
                  <a:latin typeface="Tahoma" pitchFamily="34" charset="0"/>
                  <a:ea typeface="MS Gothic" pitchFamily="49" charset="-128"/>
                </a:defRPr>
              </a:lvl5pPr>
              <a:lvl6pPr marL="25146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6pPr>
              <a:lvl7pPr marL="29718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7pPr>
              <a:lvl8pPr marL="34290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8pPr>
              <a:lvl9pPr marL="38862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9pPr>
            </a:lstStyle>
            <a:p>
              <a:pPr eaLnBrk="1" hangingPunct="1">
                <a:spcBef>
                  <a:spcPct val="0"/>
                </a:spcBef>
                <a:buFont typeface="Tahoma" pitchFamily="34" charset="0"/>
                <a:buNone/>
              </a:pPr>
              <a:endParaRPr lang="de-DE" altLang="de-DE" sz="1600">
                <a:solidFill>
                  <a:schemeClr val="bg1"/>
                </a:solidFill>
              </a:endParaRPr>
            </a:p>
          </p:txBody>
        </p:sp>
        <p:sp>
          <p:nvSpPr>
            <p:cNvPr id="11323" name="Freeform 77"/>
            <p:cNvSpPr>
              <a:spLocks noEditPoints="1"/>
            </p:cNvSpPr>
            <p:nvPr/>
          </p:nvSpPr>
          <p:spPr bwMode="auto">
            <a:xfrm>
              <a:off x="5034418" y="5839549"/>
              <a:ext cx="1588" cy="1587"/>
            </a:xfrm>
            <a:custGeom>
              <a:avLst/>
              <a:gdLst>
                <a:gd name="T0" fmla="*/ 0 w 1"/>
                <a:gd name="T1" fmla="*/ 2147483647 h 1"/>
                <a:gd name="T2" fmla="*/ 2147483647 w 1"/>
                <a:gd name="T3" fmla="*/ 2147483647 h 1"/>
                <a:gd name="T4" fmla="*/ 2147483647 w 1"/>
                <a:gd name="T5" fmla="*/ 2147483647 h 1"/>
                <a:gd name="T6" fmla="*/ 2147483647 w 1"/>
                <a:gd name="T7" fmla="*/ 0 h 1"/>
                <a:gd name="T8" fmla="*/ 2147483647 w 1"/>
                <a:gd name="T9" fmla="*/ 0 h 1"/>
                <a:gd name="T10" fmla="*/ 2147483647 w 1"/>
                <a:gd name="T11" fmla="*/ 0 h 1"/>
                <a:gd name="T12" fmla="*/ 2147483647 w 1"/>
                <a:gd name="T13" fmla="*/ 2147483647 h 1"/>
                <a:gd name="T14" fmla="*/ 2147483647 w 1"/>
                <a:gd name="T15" fmla="*/ 2147483647 h 1"/>
                <a:gd name="T16" fmla="*/ 2147483647 w 1"/>
                <a:gd name="T17" fmla="*/ 2147483647 h 1"/>
                <a:gd name="T18" fmla="*/ 2147483647 w 1"/>
                <a:gd name="T19" fmla="*/ 0 h 1"/>
                <a:gd name="T20" fmla="*/ 2147483647 w 1"/>
                <a:gd name="T21" fmla="*/ 0 h 1"/>
                <a:gd name="T22" fmla="*/ 0 w 1"/>
                <a:gd name="T23" fmla="*/ 0 h 1"/>
                <a:gd name="T24" fmla="*/ 0 w 1"/>
                <a:gd name="T25" fmla="*/ 0 h 1"/>
                <a:gd name="T26" fmla="*/ 0 w 1"/>
                <a:gd name="T27" fmla="*/ 2147483647 h 1"/>
                <a:gd name="T28" fmla="*/ 0 w 1"/>
                <a:gd name="T29" fmla="*/ 2147483647 h 1"/>
                <a:gd name="T30" fmla="*/ 0 w 1"/>
                <a:gd name="T31" fmla="*/ 2147483647 h 1"/>
                <a:gd name="T32" fmla="*/ 0 w 1"/>
                <a:gd name="T33" fmla="*/ 0 h 1"/>
                <a:gd name="T34" fmla="*/ 0 w 1"/>
                <a:gd name="T35" fmla="*/ 0 h 1"/>
                <a:gd name="T36" fmla="*/ 0 w 1"/>
                <a:gd name="T37" fmla="*/ 0 h 1"/>
                <a:gd name="T38" fmla="*/ 0 w 1"/>
                <a:gd name="T39" fmla="*/ 2147483647 h 1"/>
                <a:gd name="T40" fmla="*/ 0 w 1"/>
                <a:gd name="T41" fmla="*/ 2147483647 h 1"/>
                <a:gd name="T42" fmla="*/ 0 w 1"/>
                <a:gd name="T43" fmla="*/ 2147483647 h 1"/>
                <a:gd name="T44" fmla="*/ 0 w 1"/>
                <a:gd name="T45" fmla="*/ 2147483647 h 1"/>
                <a:gd name="T46" fmla="*/ 0 w 1"/>
                <a:gd name="T47" fmla="*/ 2147483647 h 1"/>
                <a:gd name="T48" fmla="*/ 0 w 1"/>
                <a:gd name="T49" fmla="*/ 2147483647 h 1"/>
                <a:gd name="T50" fmla="*/ 0 w 1"/>
                <a:gd name="T51" fmla="*/ 2147483647 h 1"/>
                <a:gd name="T52" fmla="*/ 0 w 1"/>
                <a:gd name="T53" fmla="*/ 0 h 1"/>
                <a:gd name="T54" fmla="*/ 0 w 1"/>
                <a:gd name="T55" fmla="*/ 0 h 1"/>
                <a:gd name="T56" fmla="*/ 0 w 1"/>
                <a:gd name="T57" fmla="*/ 0 h 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 h="1">
                  <a:moveTo>
                    <a:pt x="0" y="1"/>
                  </a:moveTo>
                  <a:lnTo>
                    <a:pt x="1" y="1"/>
                  </a:lnTo>
                  <a:lnTo>
                    <a:pt x="1" y="0"/>
                  </a:lnTo>
                  <a:lnTo>
                    <a:pt x="1" y="1"/>
                  </a:lnTo>
                  <a:lnTo>
                    <a:pt x="1" y="0"/>
                  </a:lnTo>
                  <a:lnTo>
                    <a:pt x="0" y="0"/>
                  </a:lnTo>
                  <a:lnTo>
                    <a:pt x="0" y="1"/>
                  </a:lnTo>
                  <a:lnTo>
                    <a:pt x="0" y="0"/>
                  </a:lnTo>
                  <a:lnTo>
                    <a:pt x="0" y="1"/>
                  </a:lnTo>
                  <a:close/>
                  <a:moveTo>
                    <a:pt x="0" y="0"/>
                  </a:move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sz="1600"/>
            </a:p>
          </p:txBody>
        </p:sp>
        <p:sp>
          <p:nvSpPr>
            <p:cNvPr id="11324" name="Freeform 78"/>
            <p:cNvSpPr>
              <a:spLocks noEditPoints="1"/>
            </p:cNvSpPr>
            <p:nvPr/>
          </p:nvSpPr>
          <p:spPr bwMode="auto">
            <a:xfrm>
              <a:off x="5034418" y="5839549"/>
              <a:ext cx="1588" cy="1587"/>
            </a:xfrm>
            <a:custGeom>
              <a:avLst/>
              <a:gdLst>
                <a:gd name="T0" fmla="*/ 0 w 1"/>
                <a:gd name="T1" fmla="*/ 2147483647 h 1"/>
                <a:gd name="T2" fmla="*/ 2147483647 w 1"/>
                <a:gd name="T3" fmla="*/ 2147483647 h 1"/>
                <a:gd name="T4" fmla="*/ 2147483647 w 1"/>
                <a:gd name="T5" fmla="*/ 2147483647 h 1"/>
                <a:gd name="T6" fmla="*/ 2147483647 w 1"/>
                <a:gd name="T7" fmla="*/ 0 h 1"/>
                <a:gd name="T8" fmla="*/ 2147483647 w 1"/>
                <a:gd name="T9" fmla="*/ 0 h 1"/>
                <a:gd name="T10" fmla="*/ 2147483647 w 1"/>
                <a:gd name="T11" fmla="*/ 0 h 1"/>
                <a:gd name="T12" fmla="*/ 2147483647 w 1"/>
                <a:gd name="T13" fmla="*/ 2147483647 h 1"/>
                <a:gd name="T14" fmla="*/ 2147483647 w 1"/>
                <a:gd name="T15" fmla="*/ 2147483647 h 1"/>
                <a:gd name="T16" fmla="*/ 2147483647 w 1"/>
                <a:gd name="T17" fmla="*/ 2147483647 h 1"/>
                <a:gd name="T18" fmla="*/ 2147483647 w 1"/>
                <a:gd name="T19" fmla="*/ 0 h 1"/>
                <a:gd name="T20" fmla="*/ 2147483647 w 1"/>
                <a:gd name="T21" fmla="*/ 0 h 1"/>
                <a:gd name="T22" fmla="*/ 0 w 1"/>
                <a:gd name="T23" fmla="*/ 0 h 1"/>
                <a:gd name="T24" fmla="*/ 0 w 1"/>
                <a:gd name="T25" fmla="*/ 0 h 1"/>
                <a:gd name="T26" fmla="*/ 0 w 1"/>
                <a:gd name="T27" fmla="*/ 2147483647 h 1"/>
                <a:gd name="T28" fmla="*/ 0 w 1"/>
                <a:gd name="T29" fmla="*/ 2147483647 h 1"/>
                <a:gd name="T30" fmla="*/ 0 w 1"/>
                <a:gd name="T31" fmla="*/ 2147483647 h 1"/>
                <a:gd name="T32" fmla="*/ 0 w 1"/>
                <a:gd name="T33" fmla="*/ 0 h 1"/>
                <a:gd name="T34" fmla="*/ 0 w 1"/>
                <a:gd name="T35" fmla="*/ 0 h 1"/>
                <a:gd name="T36" fmla="*/ 0 w 1"/>
                <a:gd name="T37" fmla="*/ 0 h 1"/>
                <a:gd name="T38" fmla="*/ 0 w 1"/>
                <a:gd name="T39" fmla="*/ 2147483647 h 1"/>
                <a:gd name="T40" fmla="*/ 0 w 1"/>
                <a:gd name="T41" fmla="*/ 2147483647 h 1"/>
                <a:gd name="T42" fmla="*/ 0 w 1"/>
                <a:gd name="T43" fmla="*/ 2147483647 h 1"/>
                <a:gd name="T44" fmla="*/ 0 w 1"/>
                <a:gd name="T45" fmla="*/ 2147483647 h 1"/>
                <a:gd name="T46" fmla="*/ 0 w 1"/>
                <a:gd name="T47" fmla="*/ 2147483647 h 1"/>
                <a:gd name="T48" fmla="*/ 0 w 1"/>
                <a:gd name="T49" fmla="*/ 2147483647 h 1"/>
                <a:gd name="T50" fmla="*/ 0 w 1"/>
                <a:gd name="T51" fmla="*/ 2147483647 h 1"/>
                <a:gd name="T52" fmla="*/ 0 w 1"/>
                <a:gd name="T53" fmla="*/ 0 h 1"/>
                <a:gd name="T54" fmla="*/ 0 w 1"/>
                <a:gd name="T55" fmla="*/ 0 h 1"/>
                <a:gd name="T56" fmla="*/ 0 w 1"/>
                <a:gd name="T57" fmla="*/ 0 h 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 h="1">
                  <a:moveTo>
                    <a:pt x="0" y="1"/>
                  </a:moveTo>
                  <a:lnTo>
                    <a:pt x="1" y="1"/>
                  </a:lnTo>
                  <a:lnTo>
                    <a:pt x="1" y="0"/>
                  </a:lnTo>
                  <a:lnTo>
                    <a:pt x="1" y="1"/>
                  </a:lnTo>
                  <a:lnTo>
                    <a:pt x="1" y="0"/>
                  </a:lnTo>
                  <a:lnTo>
                    <a:pt x="0" y="0"/>
                  </a:lnTo>
                  <a:lnTo>
                    <a:pt x="0" y="1"/>
                  </a:lnTo>
                  <a:lnTo>
                    <a:pt x="0" y="0"/>
                  </a:lnTo>
                  <a:lnTo>
                    <a:pt x="0" y="1"/>
                  </a:lnTo>
                  <a:close/>
                  <a:moveTo>
                    <a:pt x="0" y="0"/>
                  </a:move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sz="1600"/>
            </a:p>
          </p:txBody>
        </p:sp>
        <p:sp>
          <p:nvSpPr>
            <p:cNvPr id="11325" name="Freeform 79"/>
            <p:cNvSpPr>
              <a:spLocks noEditPoints="1"/>
            </p:cNvSpPr>
            <p:nvPr/>
          </p:nvSpPr>
          <p:spPr bwMode="auto">
            <a:xfrm>
              <a:off x="5034418" y="5839549"/>
              <a:ext cx="1588" cy="1587"/>
            </a:xfrm>
            <a:custGeom>
              <a:avLst/>
              <a:gdLst>
                <a:gd name="T0" fmla="*/ 0 w 1"/>
                <a:gd name="T1" fmla="*/ 2147483647 h 1"/>
                <a:gd name="T2" fmla="*/ 2147483647 w 1"/>
                <a:gd name="T3" fmla="*/ 2147483647 h 1"/>
                <a:gd name="T4" fmla="*/ 2147483647 w 1"/>
                <a:gd name="T5" fmla="*/ 2147483647 h 1"/>
                <a:gd name="T6" fmla="*/ 2147483647 w 1"/>
                <a:gd name="T7" fmla="*/ 0 h 1"/>
                <a:gd name="T8" fmla="*/ 2147483647 w 1"/>
                <a:gd name="T9" fmla="*/ 0 h 1"/>
                <a:gd name="T10" fmla="*/ 2147483647 w 1"/>
                <a:gd name="T11" fmla="*/ 0 h 1"/>
                <a:gd name="T12" fmla="*/ 2147483647 w 1"/>
                <a:gd name="T13" fmla="*/ 2147483647 h 1"/>
                <a:gd name="T14" fmla="*/ 2147483647 w 1"/>
                <a:gd name="T15" fmla="*/ 2147483647 h 1"/>
                <a:gd name="T16" fmla="*/ 2147483647 w 1"/>
                <a:gd name="T17" fmla="*/ 2147483647 h 1"/>
                <a:gd name="T18" fmla="*/ 2147483647 w 1"/>
                <a:gd name="T19" fmla="*/ 0 h 1"/>
                <a:gd name="T20" fmla="*/ 2147483647 w 1"/>
                <a:gd name="T21" fmla="*/ 0 h 1"/>
                <a:gd name="T22" fmla="*/ 0 w 1"/>
                <a:gd name="T23" fmla="*/ 0 h 1"/>
                <a:gd name="T24" fmla="*/ 0 w 1"/>
                <a:gd name="T25" fmla="*/ 0 h 1"/>
                <a:gd name="T26" fmla="*/ 0 w 1"/>
                <a:gd name="T27" fmla="*/ 2147483647 h 1"/>
                <a:gd name="T28" fmla="*/ 0 w 1"/>
                <a:gd name="T29" fmla="*/ 2147483647 h 1"/>
                <a:gd name="T30" fmla="*/ 0 w 1"/>
                <a:gd name="T31" fmla="*/ 2147483647 h 1"/>
                <a:gd name="T32" fmla="*/ 0 w 1"/>
                <a:gd name="T33" fmla="*/ 0 h 1"/>
                <a:gd name="T34" fmla="*/ 0 w 1"/>
                <a:gd name="T35" fmla="*/ 0 h 1"/>
                <a:gd name="T36" fmla="*/ 0 w 1"/>
                <a:gd name="T37" fmla="*/ 0 h 1"/>
                <a:gd name="T38" fmla="*/ 0 w 1"/>
                <a:gd name="T39" fmla="*/ 2147483647 h 1"/>
                <a:gd name="T40" fmla="*/ 0 w 1"/>
                <a:gd name="T41" fmla="*/ 2147483647 h 1"/>
                <a:gd name="T42" fmla="*/ 0 w 1"/>
                <a:gd name="T43" fmla="*/ 2147483647 h 1"/>
                <a:gd name="T44" fmla="*/ 0 w 1"/>
                <a:gd name="T45" fmla="*/ 2147483647 h 1"/>
                <a:gd name="T46" fmla="*/ 0 w 1"/>
                <a:gd name="T47" fmla="*/ 2147483647 h 1"/>
                <a:gd name="T48" fmla="*/ 0 w 1"/>
                <a:gd name="T49" fmla="*/ 2147483647 h 1"/>
                <a:gd name="T50" fmla="*/ 0 w 1"/>
                <a:gd name="T51" fmla="*/ 2147483647 h 1"/>
                <a:gd name="T52" fmla="*/ 0 w 1"/>
                <a:gd name="T53" fmla="*/ 0 h 1"/>
                <a:gd name="T54" fmla="*/ 0 w 1"/>
                <a:gd name="T55" fmla="*/ 0 h 1"/>
                <a:gd name="T56" fmla="*/ 0 w 1"/>
                <a:gd name="T57" fmla="*/ 0 h 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 h="1">
                  <a:moveTo>
                    <a:pt x="0" y="1"/>
                  </a:moveTo>
                  <a:lnTo>
                    <a:pt x="1" y="1"/>
                  </a:lnTo>
                  <a:lnTo>
                    <a:pt x="1" y="0"/>
                  </a:lnTo>
                  <a:lnTo>
                    <a:pt x="1" y="1"/>
                  </a:lnTo>
                  <a:lnTo>
                    <a:pt x="1" y="0"/>
                  </a:lnTo>
                  <a:lnTo>
                    <a:pt x="0" y="0"/>
                  </a:lnTo>
                  <a:lnTo>
                    <a:pt x="0" y="1"/>
                  </a:lnTo>
                  <a:lnTo>
                    <a:pt x="0" y="0"/>
                  </a:lnTo>
                  <a:lnTo>
                    <a:pt x="0" y="1"/>
                  </a:lnTo>
                  <a:close/>
                  <a:moveTo>
                    <a:pt x="0" y="0"/>
                  </a:move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sz="1600"/>
            </a:p>
          </p:txBody>
        </p:sp>
        <p:sp>
          <p:nvSpPr>
            <p:cNvPr id="11326" name="Rectangle 80"/>
            <p:cNvSpPr>
              <a:spLocks noChangeArrowheads="1"/>
            </p:cNvSpPr>
            <p:nvPr/>
          </p:nvSpPr>
          <p:spPr bwMode="auto">
            <a:xfrm>
              <a:off x="5015368" y="5820499"/>
              <a:ext cx="39688" cy="412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600"/>
                </a:spcBef>
                <a:buChar char="•"/>
                <a:defRPr sz="2400">
                  <a:solidFill>
                    <a:srgbClr val="000000"/>
                  </a:solidFill>
                  <a:latin typeface="Tahoma" pitchFamily="34" charset="0"/>
                  <a:ea typeface="MS Gothic" pitchFamily="49" charset="-128"/>
                </a:defRPr>
              </a:lvl1pPr>
              <a:lvl2pPr marL="742950" indent="-285750" eaLnBrk="0" hangingPunct="0">
                <a:spcBef>
                  <a:spcPts val="600"/>
                </a:spcBef>
                <a:buChar char="–"/>
                <a:defRPr sz="2400">
                  <a:solidFill>
                    <a:srgbClr val="000000"/>
                  </a:solidFill>
                  <a:latin typeface="Tahoma" pitchFamily="34" charset="0"/>
                  <a:ea typeface="MS Gothic" pitchFamily="49" charset="-128"/>
                </a:defRPr>
              </a:lvl2pPr>
              <a:lvl3pPr marL="1143000" indent="-228600" eaLnBrk="0" hangingPunct="0">
                <a:spcBef>
                  <a:spcPts val="500"/>
                </a:spcBef>
                <a:buChar char="•"/>
                <a:defRPr sz="2000">
                  <a:solidFill>
                    <a:srgbClr val="000000"/>
                  </a:solidFill>
                  <a:latin typeface="Tahoma" pitchFamily="34" charset="0"/>
                  <a:ea typeface="MS Gothic" pitchFamily="49" charset="-128"/>
                </a:defRPr>
              </a:lvl3pPr>
              <a:lvl4pPr marL="1600200" indent="-228600" eaLnBrk="0" hangingPunct="0">
                <a:spcBef>
                  <a:spcPts val="450"/>
                </a:spcBef>
                <a:buChar char="–"/>
                <a:defRPr>
                  <a:solidFill>
                    <a:srgbClr val="000000"/>
                  </a:solidFill>
                  <a:latin typeface="Tahoma" pitchFamily="34" charset="0"/>
                  <a:ea typeface="MS Gothic" pitchFamily="49" charset="-128"/>
                </a:defRPr>
              </a:lvl4pPr>
              <a:lvl5pPr marL="2057400" indent="-228600" eaLnBrk="0" hangingPunct="0">
                <a:spcBef>
                  <a:spcPts val="450"/>
                </a:spcBef>
                <a:buChar char="»"/>
                <a:defRPr>
                  <a:solidFill>
                    <a:srgbClr val="000000"/>
                  </a:solidFill>
                  <a:latin typeface="Tahoma" pitchFamily="34" charset="0"/>
                  <a:ea typeface="MS Gothic" pitchFamily="49" charset="-128"/>
                </a:defRPr>
              </a:lvl5pPr>
              <a:lvl6pPr marL="25146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6pPr>
              <a:lvl7pPr marL="29718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7pPr>
              <a:lvl8pPr marL="34290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8pPr>
              <a:lvl9pPr marL="38862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9pPr>
            </a:lstStyle>
            <a:p>
              <a:pPr eaLnBrk="1" hangingPunct="1">
                <a:spcBef>
                  <a:spcPct val="0"/>
                </a:spcBef>
                <a:buFont typeface="Tahoma" pitchFamily="34" charset="0"/>
                <a:buNone/>
              </a:pPr>
              <a:endParaRPr lang="de-DE" altLang="de-DE" sz="1600">
                <a:solidFill>
                  <a:schemeClr val="bg1"/>
                </a:solidFill>
              </a:endParaRPr>
            </a:p>
          </p:txBody>
        </p:sp>
        <p:sp>
          <p:nvSpPr>
            <p:cNvPr id="11327" name="Rectangle 86"/>
            <p:cNvSpPr>
              <a:spLocks noChangeArrowheads="1"/>
            </p:cNvSpPr>
            <p:nvPr/>
          </p:nvSpPr>
          <p:spPr bwMode="auto">
            <a:xfrm>
              <a:off x="6099631" y="5690324"/>
              <a:ext cx="11112" cy="2540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600"/>
                </a:spcBef>
                <a:buChar char="•"/>
                <a:defRPr sz="2400">
                  <a:solidFill>
                    <a:srgbClr val="000000"/>
                  </a:solidFill>
                  <a:latin typeface="Tahoma" pitchFamily="34" charset="0"/>
                  <a:ea typeface="MS Gothic" pitchFamily="49" charset="-128"/>
                </a:defRPr>
              </a:lvl1pPr>
              <a:lvl2pPr marL="742950" indent="-285750" eaLnBrk="0" hangingPunct="0">
                <a:spcBef>
                  <a:spcPts val="600"/>
                </a:spcBef>
                <a:buChar char="–"/>
                <a:defRPr sz="2400">
                  <a:solidFill>
                    <a:srgbClr val="000000"/>
                  </a:solidFill>
                  <a:latin typeface="Tahoma" pitchFamily="34" charset="0"/>
                  <a:ea typeface="MS Gothic" pitchFamily="49" charset="-128"/>
                </a:defRPr>
              </a:lvl2pPr>
              <a:lvl3pPr marL="1143000" indent="-228600" eaLnBrk="0" hangingPunct="0">
                <a:spcBef>
                  <a:spcPts val="500"/>
                </a:spcBef>
                <a:buChar char="•"/>
                <a:defRPr sz="2000">
                  <a:solidFill>
                    <a:srgbClr val="000000"/>
                  </a:solidFill>
                  <a:latin typeface="Tahoma" pitchFamily="34" charset="0"/>
                  <a:ea typeface="MS Gothic" pitchFamily="49" charset="-128"/>
                </a:defRPr>
              </a:lvl3pPr>
              <a:lvl4pPr marL="1600200" indent="-228600" eaLnBrk="0" hangingPunct="0">
                <a:spcBef>
                  <a:spcPts val="450"/>
                </a:spcBef>
                <a:buChar char="–"/>
                <a:defRPr>
                  <a:solidFill>
                    <a:srgbClr val="000000"/>
                  </a:solidFill>
                  <a:latin typeface="Tahoma" pitchFamily="34" charset="0"/>
                  <a:ea typeface="MS Gothic" pitchFamily="49" charset="-128"/>
                </a:defRPr>
              </a:lvl4pPr>
              <a:lvl5pPr marL="2057400" indent="-228600" eaLnBrk="0" hangingPunct="0">
                <a:spcBef>
                  <a:spcPts val="450"/>
                </a:spcBef>
                <a:buChar char="»"/>
                <a:defRPr>
                  <a:solidFill>
                    <a:srgbClr val="000000"/>
                  </a:solidFill>
                  <a:latin typeface="Tahoma" pitchFamily="34" charset="0"/>
                  <a:ea typeface="MS Gothic" pitchFamily="49" charset="-128"/>
                </a:defRPr>
              </a:lvl5pPr>
              <a:lvl6pPr marL="25146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6pPr>
              <a:lvl7pPr marL="29718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7pPr>
              <a:lvl8pPr marL="34290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8pPr>
              <a:lvl9pPr marL="38862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9pPr>
            </a:lstStyle>
            <a:p>
              <a:pPr eaLnBrk="1" hangingPunct="1">
                <a:spcBef>
                  <a:spcPct val="0"/>
                </a:spcBef>
                <a:buFont typeface="Tahoma" pitchFamily="34" charset="0"/>
                <a:buNone/>
              </a:pPr>
              <a:endParaRPr lang="de-DE" altLang="de-DE" sz="1600">
                <a:solidFill>
                  <a:schemeClr val="bg1"/>
                </a:solidFill>
              </a:endParaRPr>
            </a:p>
          </p:txBody>
        </p:sp>
        <p:sp>
          <p:nvSpPr>
            <p:cNvPr id="11328" name="AutoShape 89"/>
            <p:cNvSpPr>
              <a:spLocks noChangeArrowheads="1"/>
            </p:cNvSpPr>
            <p:nvPr/>
          </p:nvSpPr>
          <p:spPr bwMode="auto">
            <a:xfrm>
              <a:off x="5463043" y="5129936"/>
              <a:ext cx="452438" cy="638175"/>
            </a:xfrm>
            <a:prstGeom prst="leftRightArrow">
              <a:avLst>
                <a:gd name="adj1" fmla="val 50000"/>
                <a:gd name="adj2" fmla="val 20000"/>
              </a:avLst>
            </a:prstGeom>
            <a:solidFill>
              <a:srgbClr val="969696">
                <a:alpha val="50195"/>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ts val="600"/>
                </a:spcBef>
                <a:buChar char="•"/>
                <a:defRPr sz="2400">
                  <a:solidFill>
                    <a:srgbClr val="000000"/>
                  </a:solidFill>
                  <a:latin typeface="Tahoma" pitchFamily="34" charset="0"/>
                  <a:ea typeface="MS Gothic" pitchFamily="49" charset="-128"/>
                </a:defRPr>
              </a:lvl1pPr>
              <a:lvl2pPr marL="742950" indent="-285750" eaLnBrk="0" hangingPunct="0">
                <a:spcBef>
                  <a:spcPts val="600"/>
                </a:spcBef>
                <a:buChar char="–"/>
                <a:defRPr sz="2400">
                  <a:solidFill>
                    <a:srgbClr val="000000"/>
                  </a:solidFill>
                  <a:latin typeface="Tahoma" pitchFamily="34" charset="0"/>
                  <a:ea typeface="MS Gothic" pitchFamily="49" charset="-128"/>
                </a:defRPr>
              </a:lvl2pPr>
              <a:lvl3pPr marL="1143000" indent="-228600" eaLnBrk="0" hangingPunct="0">
                <a:spcBef>
                  <a:spcPts val="500"/>
                </a:spcBef>
                <a:buChar char="•"/>
                <a:defRPr sz="2000">
                  <a:solidFill>
                    <a:srgbClr val="000000"/>
                  </a:solidFill>
                  <a:latin typeface="Tahoma" pitchFamily="34" charset="0"/>
                  <a:ea typeface="MS Gothic" pitchFamily="49" charset="-128"/>
                </a:defRPr>
              </a:lvl3pPr>
              <a:lvl4pPr marL="1600200" indent="-228600" eaLnBrk="0" hangingPunct="0">
                <a:spcBef>
                  <a:spcPts val="450"/>
                </a:spcBef>
                <a:buChar char="–"/>
                <a:defRPr>
                  <a:solidFill>
                    <a:srgbClr val="000000"/>
                  </a:solidFill>
                  <a:latin typeface="Tahoma" pitchFamily="34" charset="0"/>
                  <a:ea typeface="MS Gothic" pitchFamily="49" charset="-128"/>
                </a:defRPr>
              </a:lvl4pPr>
              <a:lvl5pPr marL="2057400" indent="-228600" eaLnBrk="0" hangingPunct="0">
                <a:spcBef>
                  <a:spcPts val="450"/>
                </a:spcBef>
                <a:buChar char="»"/>
                <a:defRPr>
                  <a:solidFill>
                    <a:srgbClr val="000000"/>
                  </a:solidFill>
                  <a:latin typeface="Tahoma" pitchFamily="34" charset="0"/>
                  <a:ea typeface="MS Gothic" pitchFamily="49" charset="-128"/>
                </a:defRPr>
              </a:lvl5pPr>
              <a:lvl6pPr marL="25146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6pPr>
              <a:lvl7pPr marL="29718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7pPr>
              <a:lvl8pPr marL="34290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8pPr>
              <a:lvl9pPr marL="38862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9pPr>
            </a:lstStyle>
            <a:p>
              <a:pPr algn="ctr">
                <a:spcBef>
                  <a:spcPct val="0"/>
                </a:spcBef>
                <a:buClrTx/>
                <a:buSzTx/>
                <a:buFontTx/>
                <a:buNone/>
              </a:pPr>
              <a:endParaRPr lang="de-DE" altLang="de-DE" sz="1100">
                <a:solidFill>
                  <a:schemeClr val="tx1"/>
                </a:solidFill>
                <a:latin typeface="Times New Roman" pitchFamily="18" charset="0"/>
              </a:endParaRPr>
            </a:p>
          </p:txBody>
        </p:sp>
        <p:sp>
          <p:nvSpPr>
            <p:cNvPr id="11329" name="Rectangle 90"/>
            <p:cNvSpPr>
              <a:spLocks noChangeArrowheads="1"/>
            </p:cNvSpPr>
            <p:nvPr/>
          </p:nvSpPr>
          <p:spPr bwMode="auto">
            <a:xfrm rot="16200000" flipH="1">
              <a:off x="5212218" y="5294634"/>
              <a:ext cx="1079499" cy="1405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ts val="600"/>
                </a:spcBef>
                <a:buChar char="•"/>
                <a:defRPr sz="2400">
                  <a:solidFill>
                    <a:srgbClr val="000000"/>
                  </a:solidFill>
                  <a:latin typeface="Tahoma" pitchFamily="34" charset="0"/>
                  <a:ea typeface="MS Gothic" pitchFamily="49" charset="-128"/>
                </a:defRPr>
              </a:lvl1pPr>
              <a:lvl2pPr marL="742950" indent="-285750" eaLnBrk="0" hangingPunct="0">
                <a:spcBef>
                  <a:spcPts val="600"/>
                </a:spcBef>
                <a:buChar char="–"/>
                <a:defRPr sz="2400">
                  <a:solidFill>
                    <a:srgbClr val="000000"/>
                  </a:solidFill>
                  <a:latin typeface="Tahoma" pitchFamily="34" charset="0"/>
                  <a:ea typeface="MS Gothic" pitchFamily="49" charset="-128"/>
                </a:defRPr>
              </a:lvl2pPr>
              <a:lvl3pPr marL="1143000" indent="-228600" eaLnBrk="0" hangingPunct="0">
                <a:spcBef>
                  <a:spcPts val="500"/>
                </a:spcBef>
                <a:buChar char="•"/>
                <a:defRPr sz="2000">
                  <a:solidFill>
                    <a:srgbClr val="000000"/>
                  </a:solidFill>
                  <a:latin typeface="Tahoma" pitchFamily="34" charset="0"/>
                  <a:ea typeface="MS Gothic" pitchFamily="49" charset="-128"/>
                </a:defRPr>
              </a:lvl3pPr>
              <a:lvl4pPr marL="1600200" indent="-228600" eaLnBrk="0" hangingPunct="0">
                <a:spcBef>
                  <a:spcPts val="450"/>
                </a:spcBef>
                <a:buChar char="–"/>
                <a:defRPr>
                  <a:solidFill>
                    <a:srgbClr val="000000"/>
                  </a:solidFill>
                  <a:latin typeface="Tahoma" pitchFamily="34" charset="0"/>
                  <a:ea typeface="MS Gothic" pitchFamily="49" charset="-128"/>
                </a:defRPr>
              </a:lvl4pPr>
              <a:lvl5pPr marL="2057400" indent="-228600" eaLnBrk="0" hangingPunct="0">
                <a:spcBef>
                  <a:spcPts val="450"/>
                </a:spcBef>
                <a:buChar char="»"/>
                <a:defRPr>
                  <a:solidFill>
                    <a:srgbClr val="000000"/>
                  </a:solidFill>
                  <a:latin typeface="Tahoma" pitchFamily="34" charset="0"/>
                  <a:ea typeface="MS Gothic" pitchFamily="49" charset="-128"/>
                </a:defRPr>
              </a:lvl5pPr>
              <a:lvl6pPr marL="25146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6pPr>
              <a:lvl7pPr marL="29718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7pPr>
              <a:lvl8pPr marL="34290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8pPr>
              <a:lvl9pPr marL="38862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9pPr>
            </a:lstStyle>
            <a:p>
              <a:pPr>
                <a:spcBef>
                  <a:spcPct val="0"/>
                </a:spcBef>
                <a:buClrTx/>
                <a:buSzTx/>
                <a:buFontTx/>
                <a:buNone/>
              </a:pPr>
              <a:endParaRPr lang="de-DE" altLang="de-DE" sz="1100">
                <a:solidFill>
                  <a:schemeClr val="tx1"/>
                </a:solidFill>
                <a:latin typeface="Times New Roman" pitchFamily="18" charset="0"/>
              </a:endParaRPr>
            </a:p>
          </p:txBody>
        </p:sp>
      </p:grpSp>
      <p:sp>
        <p:nvSpPr>
          <p:cNvPr id="11299" name="Rechteck 92"/>
          <p:cNvSpPr>
            <a:spLocks noChangeArrowheads="1"/>
          </p:cNvSpPr>
          <p:nvPr/>
        </p:nvSpPr>
        <p:spPr bwMode="auto">
          <a:xfrm>
            <a:off x="4611803" y="4558762"/>
            <a:ext cx="1743103" cy="534984"/>
          </a:xfrm>
          <a:prstGeom prst="rect">
            <a:avLst/>
          </a:prstGeom>
          <a:solidFill>
            <a:srgbClr val="00B8FF">
              <a:alpha val="50195"/>
            </a:srgbClr>
          </a:solidFill>
          <a:ln w="9525" algn="ctr">
            <a:solidFill>
              <a:schemeClr val="tx1"/>
            </a:solidFill>
            <a:round/>
            <a:headEnd/>
            <a:tailEnd/>
          </a:ln>
        </p:spPr>
        <p:txBody>
          <a:bodyPr/>
          <a:lstStyle>
            <a:lvl1pPr eaLnBrk="0" hangingPunct="0">
              <a:spcBef>
                <a:spcPts val="600"/>
              </a:spcBef>
              <a:buChar char="•"/>
              <a:defRPr sz="2400">
                <a:solidFill>
                  <a:srgbClr val="000000"/>
                </a:solidFill>
                <a:latin typeface="Tahoma" pitchFamily="34" charset="0"/>
                <a:ea typeface="MS Gothic" pitchFamily="49" charset="-128"/>
              </a:defRPr>
            </a:lvl1pPr>
            <a:lvl2pPr marL="742950" indent="-285750" eaLnBrk="0" hangingPunct="0">
              <a:spcBef>
                <a:spcPts val="600"/>
              </a:spcBef>
              <a:buChar char="–"/>
              <a:defRPr sz="2400">
                <a:solidFill>
                  <a:srgbClr val="000000"/>
                </a:solidFill>
                <a:latin typeface="Tahoma" pitchFamily="34" charset="0"/>
                <a:ea typeface="MS Gothic" pitchFamily="49" charset="-128"/>
              </a:defRPr>
            </a:lvl2pPr>
            <a:lvl3pPr marL="1143000" indent="-228600" eaLnBrk="0" hangingPunct="0">
              <a:spcBef>
                <a:spcPts val="500"/>
              </a:spcBef>
              <a:buChar char="•"/>
              <a:defRPr sz="2000">
                <a:solidFill>
                  <a:srgbClr val="000000"/>
                </a:solidFill>
                <a:latin typeface="Tahoma" pitchFamily="34" charset="0"/>
                <a:ea typeface="MS Gothic" pitchFamily="49" charset="-128"/>
              </a:defRPr>
            </a:lvl3pPr>
            <a:lvl4pPr marL="1600200" indent="-228600" eaLnBrk="0" hangingPunct="0">
              <a:spcBef>
                <a:spcPts val="450"/>
              </a:spcBef>
              <a:buChar char="–"/>
              <a:defRPr>
                <a:solidFill>
                  <a:srgbClr val="000000"/>
                </a:solidFill>
                <a:latin typeface="Tahoma" pitchFamily="34" charset="0"/>
                <a:ea typeface="MS Gothic" pitchFamily="49" charset="-128"/>
              </a:defRPr>
            </a:lvl4pPr>
            <a:lvl5pPr marL="2057400" indent="-228600" eaLnBrk="0" hangingPunct="0">
              <a:spcBef>
                <a:spcPts val="450"/>
              </a:spcBef>
              <a:buChar char="»"/>
              <a:defRPr>
                <a:solidFill>
                  <a:srgbClr val="000000"/>
                </a:solidFill>
                <a:latin typeface="Tahoma" pitchFamily="34" charset="0"/>
                <a:ea typeface="MS Gothic" pitchFamily="49" charset="-128"/>
              </a:defRPr>
            </a:lvl5pPr>
            <a:lvl6pPr marL="25146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6pPr>
            <a:lvl7pPr marL="29718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7pPr>
            <a:lvl8pPr marL="34290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8pPr>
            <a:lvl9pPr marL="38862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9pPr>
          </a:lstStyle>
          <a:p>
            <a:pPr eaLnBrk="1" hangingPunct="1">
              <a:spcBef>
                <a:spcPct val="0"/>
              </a:spcBef>
              <a:buFont typeface="Tahoma" pitchFamily="34" charset="0"/>
              <a:buNone/>
            </a:pPr>
            <a:endParaRPr lang="de-DE" altLang="de-DE" sz="1600">
              <a:solidFill>
                <a:schemeClr val="bg1"/>
              </a:solidFill>
            </a:endParaRPr>
          </a:p>
        </p:txBody>
      </p:sp>
      <p:sp>
        <p:nvSpPr>
          <p:cNvPr id="11300" name="Rectangle 91"/>
          <p:cNvSpPr>
            <a:spLocks noChangeArrowheads="1"/>
          </p:cNvSpPr>
          <p:nvPr/>
        </p:nvSpPr>
        <p:spPr bwMode="auto">
          <a:xfrm>
            <a:off x="4895254" y="4645278"/>
            <a:ext cx="1176605"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ts val="600"/>
              </a:spcBef>
              <a:buChar char="•"/>
              <a:defRPr sz="2400">
                <a:solidFill>
                  <a:srgbClr val="000000"/>
                </a:solidFill>
                <a:latin typeface="Tahoma" pitchFamily="34" charset="0"/>
                <a:ea typeface="MS Gothic" pitchFamily="49" charset="-128"/>
              </a:defRPr>
            </a:lvl1pPr>
            <a:lvl2pPr marL="742950" indent="-285750" eaLnBrk="0" hangingPunct="0">
              <a:spcBef>
                <a:spcPts val="600"/>
              </a:spcBef>
              <a:buChar char="–"/>
              <a:defRPr sz="2400">
                <a:solidFill>
                  <a:srgbClr val="000000"/>
                </a:solidFill>
                <a:latin typeface="Tahoma" pitchFamily="34" charset="0"/>
                <a:ea typeface="MS Gothic" pitchFamily="49" charset="-128"/>
              </a:defRPr>
            </a:lvl2pPr>
            <a:lvl3pPr marL="1143000" indent="-228600" eaLnBrk="0" hangingPunct="0">
              <a:spcBef>
                <a:spcPts val="500"/>
              </a:spcBef>
              <a:buChar char="•"/>
              <a:defRPr sz="2000">
                <a:solidFill>
                  <a:srgbClr val="000000"/>
                </a:solidFill>
                <a:latin typeface="Tahoma" pitchFamily="34" charset="0"/>
                <a:ea typeface="MS Gothic" pitchFamily="49" charset="-128"/>
              </a:defRPr>
            </a:lvl3pPr>
            <a:lvl4pPr marL="1600200" indent="-228600" eaLnBrk="0" hangingPunct="0">
              <a:spcBef>
                <a:spcPts val="450"/>
              </a:spcBef>
              <a:buChar char="–"/>
              <a:defRPr>
                <a:solidFill>
                  <a:srgbClr val="000000"/>
                </a:solidFill>
                <a:latin typeface="Tahoma" pitchFamily="34" charset="0"/>
                <a:ea typeface="MS Gothic" pitchFamily="49" charset="-128"/>
              </a:defRPr>
            </a:lvl4pPr>
            <a:lvl5pPr marL="2057400" indent="-228600" eaLnBrk="0" hangingPunct="0">
              <a:spcBef>
                <a:spcPts val="450"/>
              </a:spcBef>
              <a:buChar char="»"/>
              <a:defRPr>
                <a:solidFill>
                  <a:srgbClr val="000000"/>
                </a:solidFill>
                <a:latin typeface="Tahoma" pitchFamily="34" charset="0"/>
                <a:ea typeface="MS Gothic" pitchFamily="49" charset="-128"/>
              </a:defRPr>
            </a:lvl5pPr>
            <a:lvl6pPr marL="25146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6pPr>
            <a:lvl7pPr marL="29718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7pPr>
            <a:lvl8pPr marL="34290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8pPr>
            <a:lvl9pPr marL="38862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9pPr>
          </a:lstStyle>
          <a:p>
            <a:pPr algn="ctr">
              <a:spcBef>
                <a:spcPct val="0"/>
              </a:spcBef>
              <a:buClrTx/>
              <a:buSzTx/>
              <a:buFontTx/>
              <a:buNone/>
            </a:pPr>
            <a:r>
              <a:rPr lang="tr-TR" altLang="de-DE" sz="1200" dirty="0" smtClean="0">
                <a:latin typeface="Arial" charset="0"/>
              </a:rPr>
              <a:t>Kullanıcı arayüzü</a:t>
            </a:r>
            <a:endParaRPr lang="de-DE" altLang="de-DE" sz="1200" dirty="0">
              <a:latin typeface="Arial" charset="0"/>
            </a:endParaRPr>
          </a:p>
        </p:txBody>
      </p:sp>
      <p:sp>
        <p:nvSpPr>
          <p:cNvPr id="11301" name="Rechteck 95"/>
          <p:cNvSpPr>
            <a:spLocks noChangeArrowheads="1"/>
          </p:cNvSpPr>
          <p:nvPr/>
        </p:nvSpPr>
        <p:spPr bwMode="auto">
          <a:xfrm>
            <a:off x="6549348" y="4483346"/>
            <a:ext cx="79861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600"/>
              </a:spcBef>
              <a:buChar char="•"/>
              <a:defRPr sz="2400">
                <a:solidFill>
                  <a:srgbClr val="000000"/>
                </a:solidFill>
                <a:latin typeface="Tahoma" pitchFamily="34" charset="0"/>
                <a:ea typeface="MS Gothic" pitchFamily="49" charset="-128"/>
              </a:defRPr>
            </a:lvl1pPr>
            <a:lvl2pPr marL="742950" indent="-285750" eaLnBrk="0" hangingPunct="0">
              <a:spcBef>
                <a:spcPts val="600"/>
              </a:spcBef>
              <a:buChar char="–"/>
              <a:defRPr sz="2400">
                <a:solidFill>
                  <a:srgbClr val="000000"/>
                </a:solidFill>
                <a:latin typeface="Tahoma" pitchFamily="34" charset="0"/>
                <a:ea typeface="MS Gothic" pitchFamily="49" charset="-128"/>
              </a:defRPr>
            </a:lvl2pPr>
            <a:lvl3pPr marL="1143000" indent="-228600" eaLnBrk="0" hangingPunct="0">
              <a:spcBef>
                <a:spcPts val="500"/>
              </a:spcBef>
              <a:buChar char="•"/>
              <a:defRPr sz="2000">
                <a:solidFill>
                  <a:srgbClr val="000000"/>
                </a:solidFill>
                <a:latin typeface="Tahoma" pitchFamily="34" charset="0"/>
                <a:ea typeface="MS Gothic" pitchFamily="49" charset="-128"/>
              </a:defRPr>
            </a:lvl3pPr>
            <a:lvl4pPr marL="1600200" indent="-228600" eaLnBrk="0" hangingPunct="0">
              <a:spcBef>
                <a:spcPts val="450"/>
              </a:spcBef>
              <a:buChar char="–"/>
              <a:defRPr>
                <a:solidFill>
                  <a:srgbClr val="000000"/>
                </a:solidFill>
                <a:latin typeface="Tahoma" pitchFamily="34" charset="0"/>
                <a:ea typeface="MS Gothic" pitchFamily="49" charset="-128"/>
              </a:defRPr>
            </a:lvl4pPr>
            <a:lvl5pPr marL="2057400" indent="-228600" eaLnBrk="0" hangingPunct="0">
              <a:spcBef>
                <a:spcPts val="450"/>
              </a:spcBef>
              <a:buChar char="»"/>
              <a:defRPr>
                <a:solidFill>
                  <a:srgbClr val="000000"/>
                </a:solidFill>
                <a:latin typeface="Tahoma" pitchFamily="34" charset="0"/>
                <a:ea typeface="MS Gothic" pitchFamily="49" charset="-128"/>
              </a:defRPr>
            </a:lvl5pPr>
            <a:lvl6pPr marL="25146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6pPr>
            <a:lvl7pPr marL="29718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7pPr>
            <a:lvl8pPr marL="34290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8pPr>
            <a:lvl9pPr marL="38862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9pPr>
          </a:lstStyle>
          <a:p>
            <a:pPr eaLnBrk="1" hangingPunct="1">
              <a:spcBef>
                <a:spcPct val="0"/>
              </a:spcBef>
              <a:buFont typeface="Tahoma" pitchFamily="34" charset="0"/>
              <a:buNone/>
            </a:pPr>
            <a:r>
              <a:rPr lang="tr-TR" altLang="de-DE" sz="1200" dirty="0" smtClean="0">
                <a:latin typeface="Arial" charset="0"/>
              </a:rPr>
              <a:t>Etkileşim</a:t>
            </a:r>
            <a:endParaRPr lang="de-DE" altLang="de-DE" sz="1200" dirty="0">
              <a:latin typeface="Arial" charset="0"/>
            </a:endParaRPr>
          </a:p>
        </p:txBody>
      </p:sp>
      <p:sp>
        <p:nvSpPr>
          <p:cNvPr id="11314" name="Pfeil nach rechts 100"/>
          <p:cNvSpPr>
            <a:spLocks noChangeArrowheads="1"/>
          </p:cNvSpPr>
          <p:nvPr/>
        </p:nvSpPr>
        <p:spPr bwMode="auto">
          <a:xfrm flipH="1">
            <a:off x="8101976" y="4632199"/>
            <a:ext cx="546928" cy="313157"/>
          </a:xfrm>
          <a:prstGeom prst="rightArrow">
            <a:avLst>
              <a:gd name="adj1" fmla="val 50000"/>
              <a:gd name="adj2" fmla="val 49997"/>
            </a:avLst>
          </a:prstGeom>
          <a:solidFill>
            <a:srgbClr val="C00000"/>
          </a:solidFill>
          <a:ln w="9525" algn="ctr">
            <a:solidFill>
              <a:srgbClr val="FFC000"/>
            </a:solidFill>
            <a:round/>
            <a:headEnd/>
            <a:tailEnd/>
          </a:ln>
        </p:spPr>
        <p:txBody>
          <a:bodyPr/>
          <a:lstStyle>
            <a:lvl1pPr eaLnBrk="0" hangingPunct="0">
              <a:spcBef>
                <a:spcPts val="600"/>
              </a:spcBef>
              <a:buChar char="•"/>
              <a:defRPr sz="2400">
                <a:solidFill>
                  <a:srgbClr val="000000"/>
                </a:solidFill>
                <a:latin typeface="Tahoma" pitchFamily="34" charset="0"/>
                <a:ea typeface="MS Gothic" pitchFamily="49" charset="-128"/>
              </a:defRPr>
            </a:lvl1pPr>
            <a:lvl2pPr marL="742950" indent="-285750" eaLnBrk="0" hangingPunct="0">
              <a:spcBef>
                <a:spcPts val="600"/>
              </a:spcBef>
              <a:buChar char="–"/>
              <a:defRPr sz="2400">
                <a:solidFill>
                  <a:srgbClr val="000000"/>
                </a:solidFill>
                <a:latin typeface="Tahoma" pitchFamily="34" charset="0"/>
                <a:ea typeface="MS Gothic" pitchFamily="49" charset="-128"/>
              </a:defRPr>
            </a:lvl2pPr>
            <a:lvl3pPr marL="1143000" indent="-228600" eaLnBrk="0" hangingPunct="0">
              <a:spcBef>
                <a:spcPts val="500"/>
              </a:spcBef>
              <a:buChar char="•"/>
              <a:defRPr sz="2000">
                <a:solidFill>
                  <a:srgbClr val="000000"/>
                </a:solidFill>
                <a:latin typeface="Tahoma" pitchFamily="34" charset="0"/>
                <a:ea typeface="MS Gothic" pitchFamily="49" charset="-128"/>
              </a:defRPr>
            </a:lvl3pPr>
            <a:lvl4pPr marL="1600200" indent="-228600" eaLnBrk="0" hangingPunct="0">
              <a:spcBef>
                <a:spcPts val="450"/>
              </a:spcBef>
              <a:buChar char="–"/>
              <a:defRPr>
                <a:solidFill>
                  <a:srgbClr val="000000"/>
                </a:solidFill>
                <a:latin typeface="Tahoma" pitchFamily="34" charset="0"/>
                <a:ea typeface="MS Gothic" pitchFamily="49" charset="-128"/>
              </a:defRPr>
            </a:lvl4pPr>
            <a:lvl5pPr marL="2057400" indent="-228600" eaLnBrk="0" hangingPunct="0">
              <a:spcBef>
                <a:spcPts val="450"/>
              </a:spcBef>
              <a:buChar char="»"/>
              <a:defRPr>
                <a:solidFill>
                  <a:srgbClr val="000000"/>
                </a:solidFill>
                <a:latin typeface="Tahoma" pitchFamily="34" charset="0"/>
                <a:ea typeface="MS Gothic" pitchFamily="49" charset="-128"/>
              </a:defRPr>
            </a:lvl5pPr>
            <a:lvl6pPr marL="25146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6pPr>
            <a:lvl7pPr marL="29718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7pPr>
            <a:lvl8pPr marL="34290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8pPr>
            <a:lvl9pPr marL="38862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9pPr>
          </a:lstStyle>
          <a:p>
            <a:pPr eaLnBrk="1" hangingPunct="1">
              <a:spcBef>
                <a:spcPct val="0"/>
              </a:spcBef>
              <a:buFont typeface="Tahoma" pitchFamily="34" charset="0"/>
              <a:buNone/>
            </a:pPr>
            <a:endParaRPr lang="de-DE" altLang="de-DE" sz="1600">
              <a:solidFill>
                <a:schemeClr val="bg1"/>
              </a:solidFill>
            </a:endParaRPr>
          </a:p>
        </p:txBody>
      </p:sp>
      <p:sp>
        <p:nvSpPr>
          <p:cNvPr id="11315" name="Pfeil nach rechts 101"/>
          <p:cNvSpPr>
            <a:spLocks noChangeArrowheads="1"/>
          </p:cNvSpPr>
          <p:nvPr/>
        </p:nvSpPr>
        <p:spPr bwMode="auto">
          <a:xfrm rot="1617542" flipH="1">
            <a:off x="7170601" y="5045479"/>
            <a:ext cx="960109" cy="325627"/>
          </a:xfrm>
          <a:prstGeom prst="rightArrow">
            <a:avLst>
              <a:gd name="adj1" fmla="val 50000"/>
              <a:gd name="adj2" fmla="val 50003"/>
            </a:avLst>
          </a:prstGeom>
          <a:solidFill>
            <a:srgbClr val="C00000"/>
          </a:solidFill>
          <a:ln w="9525" algn="ctr">
            <a:solidFill>
              <a:srgbClr val="FFC000"/>
            </a:solidFill>
            <a:round/>
            <a:headEnd/>
            <a:tailEnd/>
          </a:ln>
        </p:spPr>
        <p:txBody>
          <a:bodyPr/>
          <a:lstStyle>
            <a:lvl1pPr eaLnBrk="0" hangingPunct="0">
              <a:spcBef>
                <a:spcPts val="600"/>
              </a:spcBef>
              <a:buChar char="•"/>
              <a:defRPr sz="2400">
                <a:solidFill>
                  <a:srgbClr val="000000"/>
                </a:solidFill>
                <a:latin typeface="Tahoma" pitchFamily="34" charset="0"/>
                <a:ea typeface="MS Gothic" pitchFamily="49" charset="-128"/>
              </a:defRPr>
            </a:lvl1pPr>
            <a:lvl2pPr marL="742950" indent="-285750" eaLnBrk="0" hangingPunct="0">
              <a:spcBef>
                <a:spcPts val="600"/>
              </a:spcBef>
              <a:buChar char="–"/>
              <a:defRPr sz="2400">
                <a:solidFill>
                  <a:srgbClr val="000000"/>
                </a:solidFill>
                <a:latin typeface="Tahoma" pitchFamily="34" charset="0"/>
                <a:ea typeface="MS Gothic" pitchFamily="49" charset="-128"/>
              </a:defRPr>
            </a:lvl2pPr>
            <a:lvl3pPr marL="1143000" indent="-228600" eaLnBrk="0" hangingPunct="0">
              <a:spcBef>
                <a:spcPts val="500"/>
              </a:spcBef>
              <a:buChar char="•"/>
              <a:defRPr sz="2000">
                <a:solidFill>
                  <a:srgbClr val="000000"/>
                </a:solidFill>
                <a:latin typeface="Tahoma" pitchFamily="34" charset="0"/>
                <a:ea typeface="MS Gothic" pitchFamily="49" charset="-128"/>
              </a:defRPr>
            </a:lvl3pPr>
            <a:lvl4pPr marL="1600200" indent="-228600" eaLnBrk="0" hangingPunct="0">
              <a:spcBef>
                <a:spcPts val="450"/>
              </a:spcBef>
              <a:buChar char="–"/>
              <a:defRPr>
                <a:solidFill>
                  <a:srgbClr val="000000"/>
                </a:solidFill>
                <a:latin typeface="Tahoma" pitchFamily="34" charset="0"/>
                <a:ea typeface="MS Gothic" pitchFamily="49" charset="-128"/>
              </a:defRPr>
            </a:lvl4pPr>
            <a:lvl5pPr marL="2057400" indent="-228600" eaLnBrk="0" hangingPunct="0">
              <a:spcBef>
                <a:spcPts val="450"/>
              </a:spcBef>
              <a:buChar char="»"/>
              <a:defRPr>
                <a:solidFill>
                  <a:srgbClr val="000000"/>
                </a:solidFill>
                <a:latin typeface="Tahoma" pitchFamily="34" charset="0"/>
                <a:ea typeface="MS Gothic" pitchFamily="49" charset="-128"/>
              </a:defRPr>
            </a:lvl5pPr>
            <a:lvl6pPr marL="25146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6pPr>
            <a:lvl7pPr marL="29718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7pPr>
            <a:lvl8pPr marL="34290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8pPr>
            <a:lvl9pPr marL="38862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9pPr>
          </a:lstStyle>
          <a:p>
            <a:pPr eaLnBrk="1" hangingPunct="1">
              <a:spcBef>
                <a:spcPct val="0"/>
              </a:spcBef>
              <a:buFont typeface="Tahoma" pitchFamily="34" charset="0"/>
              <a:buNone/>
            </a:pPr>
            <a:endParaRPr lang="de-DE" altLang="de-DE" sz="1600">
              <a:solidFill>
                <a:schemeClr val="bg1"/>
              </a:solidFill>
            </a:endParaRPr>
          </a:p>
        </p:txBody>
      </p:sp>
      <p:sp>
        <p:nvSpPr>
          <p:cNvPr id="11316" name="Rectangle 25"/>
          <p:cNvSpPr>
            <a:spLocks noChangeArrowheads="1"/>
          </p:cNvSpPr>
          <p:nvPr/>
        </p:nvSpPr>
        <p:spPr bwMode="auto">
          <a:xfrm>
            <a:off x="8684086" y="4603451"/>
            <a:ext cx="963405"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ts val="600"/>
              </a:spcBef>
              <a:buChar char="•"/>
              <a:defRPr sz="2400">
                <a:solidFill>
                  <a:srgbClr val="000000"/>
                </a:solidFill>
                <a:latin typeface="Tahoma" pitchFamily="34" charset="0"/>
                <a:ea typeface="MS Gothic" pitchFamily="49" charset="-128"/>
              </a:defRPr>
            </a:lvl1pPr>
            <a:lvl2pPr marL="742950" indent="-285750" eaLnBrk="0" hangingPunct="0">
              <a:spcBef>
                <a:spcPts val="600"/>
              </a:spcBef>
              <a:buChar char="–"/>
              <a:defRPr sz="2400">
                <a:solidFill>
                  <a:srgbClr val="000000"/>
                </a:solidFill>
                <a:latin typeface="Tahoma" pitchFamily="34" charset="0"/>
                <a:ea typeface="MS Gothic" pitchFamily="49" charset="-128"/>
              </a:defRPr>
            </a:lvl2pPr>
            <a:lvl3pPr marL="1143000" indent="-228600" eaLnBrk="0" hangingPunct="0">
              <a:spcBef>
                <a:spcPts val="500"/>
              </a:spcBef>
              <a:buChar char="•"/>
              <a:defRPr sz="2000">
                <a:solidFill>
                  <a:srgbClr val="000000"/>
                </a:solidFill>
                <a:latin typeface="Tahoma" pitchFamily="34" charset="0"/>
                <a:ea typeface="MS Gothic" pitchFamily="49" charset="-128"/>
              </a:defRPr>
            </a:lvl3pPr>
            <a:lvl4pPr marL="1600200" indent="-228600" eaLnBrk="0" hangingPunct="0">
              <a:spcBef>
                <a:spcPts val="450"/>
              </a:spcBef>
              <a:buChar char="–"/>
              <a:defRPr>
                <a:solidFill>
                  <a:srgbClr val="000000"/>
                </a:solidFill>
                <a:latin typeface="Tahoma" pitchFamily="34" charset="0"/>
                <a:ea typeface="MS Gothic" pitchFamily="49" charset="-128"/>
              </a:defRPr>
            </a:lvl4pPr>
            <a:lvl5pPr marL="2057400" indent="-228600" eaLnBrk="0" hangingPunct="0">
              <a:spcBef>
                <a:spcPts val="450"/>
              </a:spcBef>
              <a:buChar char="»"/>
              <a:defRPr>
                <a:solidFill>
                  <a:srgbClr val="000000"/>
                </a:solidFill>
                <a:latin typeface="Tahoma" pitchFamily="34" charset="0"/>
                <a:ea typeface="MS Gothic" pitchFamily="49" charset="-128"/>
              </a:defRPr>
            </a:lvl5pPr>
            <a:lvl6pPr marL="25146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6pPr>
            <a:lvl7pPr marL="29718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7pPr>
            <a:lvl8pPr marL="34290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8pPr>
            <a:lvl9pPr marL="38862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9pPr>
          </a:lstStyle>
          <a:p>
            <a:pPr>
              <a:spcBef>
                <a:spcPct val="0"/>
              </a:spcBef>
              <a:buClrTx/>
              <a:buSzTx/>
              <a:buFontTx/>
              <a:buNone/>
            </a:pPr>
            <a:r>
              <a:rPr lang="tr-TR" altLang="de-DE" sz="1200" dirty="0" smtClean="0">
                <a:latin typeface="Arial" charset="0"/>
              </a:rPr>
              <a:t>Bilgi davranışı</a:t>
            </a:r>
            <a:endParaRPr lang="de-DE" altLang="de-DE" sz="1600" dirty="0">
              <a:solidFill>
                <a:schemeClr val="tx1"/>
              </a:solidFill>
              <a:latin typeface="Arial" charset="0"/>
            </a:endParaRPr>
          </a:p>
        </p:txBody>
      </p:sp>
      <p:sp>
        <p:nvSpPr>
          <p:cNvPr id="11317" name="Rectangle 25"/>
          <p:cNvSpPr>
            <a:spLocks noChangeArrowheads="1"/>
          </p:cNvSpPr>
          <p:nvPr/>
        </p:nvSpPr>
        <p:spPr bwMode="auto">
          <a:xfrm>
            <a:off x="8218397" y="5096843"/>
            <a:ext cx="1865895"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ts val="600"/>
              </a:spcBef>
              <a:buChar char="•"/>
              <a:defRPr sz="2400">
                <a:solidFill>
                  <a:srgbClr val="000000"/>
                </a:solidFill>
                <a:latin typeface="Tahoma" pitchFamily="34" charset="0"/>
                <a:ea typeface="MS Gothic" pitchFamily="49" charset="-128"/>
              </a:defRPr>
            </a:lvl1pPr>
            <a:lvl2pPr marL="742950" indent="-285750" eaLnBrk="0" hangingPunct="0">
              <a:spcBef>
                <a:spcPts val="600"/>
              </a:spcBef>
              <a:buChar char="–"/>
              <a:defRPr sz="2400">
                <a:solidFill>
                  <a:srgbClr val="000000"/>
                </a:solidFill>
                <a:latin typeface="Tahoma" pitchFamily="34" charset="0"/>
                <a:ea typeface="MS Gothic" pitchFamily="49" charset="-128"/>
              </a:defRPr>
            </a:lvl2pPr>
            <a:lvl3pPr marL="1143000" indent="-228600" eaLnBrk="0" hangingPunct="0">
              <a:spcBef>
                <a:spcPts val="500"/>
              </a:spcBef>
              <a:buChar char="•"/>
              <a:defRPr sz="2000">
                <a:solidFill>
                  <a:srgbClr val="000000"/>
                </a:solidFill>
                <a:latin typeface="Tahoma" pitchFamily="34" charset="0"/>
                <a:ea typeface="MS Gothic" pitchFamily="49" charset="-128"/>
              </a:defRPr>
            </a:lvl3pPr>
            <a:lvl4pPr marL="1600200" indent="-228600" eaLnBrk="0" hangingPunct="0">
              <a:spcBef>
                <a:spcPts val="450"/>
              </a:spcBef>
              <a:buChar char="–"/>
              <a:defRPr>
                <a:solidFill>
                  <a:srgbClr val="000000"/>
                </a:solidFill>
                <a:latin typeface="Tahoma" pitchFamily="34" charset="0"/>
                <a:ea typeface="MS Gothic" pitchFamily="49" charset="-128"/>
              </a:defRPr>
            </a:lvl4pPr>
            <a:lvl5pPr marL="2057400" indent="-228600" eaLnBrk="0" hangingPunct="0">
              <a:spcBef>
                <a:spcPts val="450"/>
              </a:spcBef>
              <a:buChar char="»"/>
              <a:defRPr>
                <a:solidFill>
                  <a:srgbClr val="000000"/>
                </a:solidFill>
                <a:latin typeface="Tahoma" pitchFamily="34" charset="0"/>
                <a:ea typeface="MS Gothic" pitchFamily="49" charset="-128"/>
              </a:defRPr>
            </a:lvl5pPr>
            <a:lvl6pPr marL="25146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6pPr>
            <a:lvl7pPr marL="29718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7pPr>
            <a:lvl8pPr marL="34290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8pPr>
            <a:lvl9pPr marL="38862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9pPr>
          </a:lstStyle>
          <a:p>
            <a:pPr>
              <a:spcBef>
                <a:spcPct val="0"/>
              </a:spcBef>
              <a:buClrTx/>
              <a:buSzTx/>
              <a:buFontTx/>
              <a:buNone/>
            </a:pPr>
            <a:r>
              <a:rPr lang="tr-TR" altLang="de-DE" sz="1200" dirty="0" smtClean="0">
                <a:latin typeface="Arial" charset="0"/>
              </a:rPr>
              <a:t>İnsan – bilgisayar etkileşimi</a:t>
            </a:r>
            <a:endParaRPr lang="de-DE" altLang="de-DE" sz="1200" dirty="0">
              <a:latin typeface="Arial" charset="0"/>
            </a:endParaRPr>
          </a:p>
        </p:txBody>
      </p:sp>
      <p:sp>
        <p:nvSpPr>
          <p:cNvPr id="72" name="Rectangle 25"/>
          <p:cNvSpPr>
            <a:spLocks noChangeArrowheads="1"/>
          </p:cNvSpPr>
          <p:nvPr/>
        </p:nvSpPr>
        <p:spPr bwMode="auto">
          <a:xfrm>
            <a:off x="8819176" y="5721003"/>
            <a:ext cx="2123979"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ts val="600"/>
              </a:spcBef>
              <a:buChar char="•"/>
              <a:defRPr sz="2400">
                <a:solidFill>
                  <a:srgbClr val="000000"/>
                </a:solidFill>
                <a:latin typeface="Tahoma" pitchFamily="34" charset="0"/>
                <a:ea typeface="MS Gothic" pitchFamily="49" charset="-128"/>
              </a:defRPr>
            </a:lvl1pPr>
            <a:lvl2pPr marL="742950" indent="-285750" eaLnBrk="0" hangingPunct="0">
              <a:spcBef>
                <a:spcPts val="600"/>
              </a:spcBef>
              <a:buChar char="–"/>
              <a:defRPr sz="2400">
                <a:solidFill>
                  <a:srgbClr val="000000"/>
                </a:solidFill>
                <a:latin typeface="Tahoma" pitchFamily="34" charset="0"/>
                <a:ea typeface="MS Gothic" pitchFamily="49" charset="-128"/>
              </a:defRPr>
            </a:lvl2pPr>
            <a:lvl3pPr marL="1143000" indent="-228600" eaLnBrk="0" hangingPunct="0">
              <a:spcBef>
                <a:spcPts val="500"/>
              </a:spcBef>
              <a:buChar char="•"/>
              <a:defRPr sz="2000">
                <a:solidFill>
                  <a:srgbClr val="000000"/>
                </a:solidFill>
                <a:latin typeface="Tahoma" pitchFamily="34" charset="0"/>
                <a:ea typeface="MS Gothic" pitchFamily="49" charset="-128"/>
              </a:defRPr>
            </a:lvl3pPr>
            <a:lvl4pPr marL="1600200" indent="-228600" eaLnBrk="0" hangingPunct="0">
              <a:spcBef>
                <a:spcPts val="450"/>
              </a:spcBef>
              <a:buChar char="–"/>
              <a:defRPr>
                <a:solidFill>
                  <a:srgbClr val="000000"/>
                </a:solidFill>
                <a:latin typeface="Tahoma" pitchFamily="34" charset="0"/>
                <a:ea typeface="MS Gothic" pitchFamily="49" charset="-128"/>
              </a:defRPr>
            </a:lvl4pPr>
            <a:lvl5pPr marL="2057400" indent="-228600" eaLnBrk="0" hangingPunct="0">
              <a:spcBef>
                <a:spcPts val="450"/>
              </a:spcBef>
              <a:buChar char="»"/>
              <a:defRPr>
                <a:solidFill>
                  <a:srgbClr val="000000"/>
                </a:solidFill>
                <a:latin typeface="Tahoma" pitchFamily="34" charset="0"/>
                <a:ea typeface="MS Gothic" pitchFamily="49" charset="-128"/>
              </a:defRPr>
            </a:lvl5pPr>
            <a:lvl6pPr marL="25146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6pPr>
            <a:lvl7pPr marL="29718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7pPr>
            <a:lvl8pPr marL="34290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8pPr>
            <a:lvl9pPr marL="38862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9pPr>
          </a:lstStyle>
          <a:p>
            <a:pPr>
              <a:spcBef>
                <a:spcPct val="0"/>
              </a:spcBef>
              <a:buClrTx/>
              <a:buSzTx/>
              <a:buNone/>
            </a:pPr>
            <a:r>
              <a:rPr lang="tr-TR" altLang="de-DE" sz="1700" dirty="0" smtClean="0">
                <a:latin typeface="Arial" charset="0"/>
              </a:rPr>
              <a:t>İnsan – bilgi etkileşimi</a:t>
            </a:r>
            <a:endParaRPr lang="de-DE" altLang="de-DE" sz="1700" dirty="0">
              <a:latin typeface="Arial" charset="0"/>
            </a:endParaRPr>
          </a:p>
        </p:txBody>
      </p:sp>
      <p:grpSp>
        <p:nvGrpSpPr>
          <p:cNvPr id="111" name="Gruppieren 110"/>
          <p:cNvGrpSpPr>
            <a:grpSpLocks/>
          </p:cNvGrpSpPr>
          <p:nvPr/>
        </p:nvGrpSpPr>
        <p:grpSpPr bwMode="auto">
          <a:xfrm>
            <a:off x="1847528" y="1556792"/>
            <a:ext cx="7734156" cy="2382466"/>
            <a:chOff x="-498486" y="104636"/>
            <a:chExt cx="9565009" cy="3837861"/>
          </a:xfrm>
        </p:grpSpPr>
        <p:sp>
          <p:nvSpPr>
            <p:cNvPr id="11310" name="Pfeil nach rechts 98"/>
            <p:cNvSpPr>
              <a:spLocks noChangeArrowheads="1"/>
            </p:cNvSpPr>
            <p:nvPr/>
          </p:nvSpPr>
          <p:spPr bwMode="auto">
            <a:xfrm flipH="1">
              <a:off x="5245036" y="2076629"/>
              <a:ext cx="1900585" cy="537736"/>
            </a:xfrm>
            <a:prstGeom prst="rightArrow">
              <a:avLst>
                <a:gd name="adj1" fmla="val 50000"/>
                <a:gd name="adj2" fmla="val 50006"/>
              </a:avLst>
            </a:prstGeom>
            <a:solidFill>
              <a:srgbClr val="C00000"/>
            </a:solidFill>
            <a:ln w="9525" algn="ctr">
              <a:solidFill>
                <a:srgbClr val="FFC000"/>
              </a:solidFill>
              <a:round/>
              <a:headEnd/>
              <a:tailEnd/>
            </a:ln>
          </p:spPr>
          <p:txBody>
            <a:bodyPr/>
            <a:lstStyle>
              <a:lvl1pPr eaLnBrk="0" hangingPunct="0">
                <a:spcBef>
                  <a:spcPts val="600"/>
                </a:spcBef>
                <a:buChar char="•"/>
                <a:defRPr sz="2400">
                  <a:solidFill>
                    <a:srgbClr val="000000"/>
                  </a:solidFill>
                  <a:latin typeface="Tahoma" pitchFamily="34" charset="0"/>
                  <a:ea typeface="MS Gothic" pitchFamily="49" charset="-128"/>
                </a:defRPr>
              </a:lvl1pPr>
              <a:lvl2pPr marL="742950" indent="-285750" eaLnBrk="0" hangingPunct="0">
                <a:spcBef>
                  <a:spcPts val="600"/>
                </a:spcBef>
                <a:buChar char="–"/>
                <a:defRPr sz="2400">
                  <a:solidFill>
                    <a:srgbClr val="000000"/>
                  </a:solidFill>
                  <a:latin typeface="Tahoma" pitchFamily="34" charset="0"/>
                  <a:ea typeface="MS Gothic" pitchFamily="49" charset="-128"/>
                </a:defRPr>
              </a:lvl2pPr>
              <a:lvl3pPr marL="1143000" indent="-228600" eaLnBrk="0" hangingPunct="0">
                <a:spcBef>
                  <a:spcPts val="500"/>
                </a:spcBef>
                <a:buChar char="•"/>
                <a:defRPr sz="2000">
                  <a:solidFill>
                    <a:srgbClr val="000000"/>
                  </a:solidFill>
                  <a:latin typeface="Tahoma" pitchFamily="34" charset="0"/>
                  <a:ea typeface="MS Gothic" pitchFamily="49" charset="-128"/>
                </a:defRPr>
              </a:lvl3pPr>
              <a:lvl4pPr marL="1600200" indent="-228600" eaLnBrk="0" hangingPunct="0">
                <a:spcBef>
                  <a:spcPts val="450"/>
                </a:spcBef>
                <a:buChar char="–"/>
                <a:defRPr>
                  <a:solidFill>
                    <a:srgbClr val="000000"/>
                  </a:solidFill>
                  <a:latin typeface="Tahoma" pitchFamily="34" charset="0"/>
                  <a:ea typeface="MS Gothic" pitchFamily="49" charset="-128"/>
                </a:defRPr>
              </a:lvl4pPr>
              <a:lvl5pPr marL="2057400" indent="-228600" eaLnBrk="0" hangingPunct="0">
                <a:spcBef>
                  <a:spcPts val="450"/>
                </a:spcBef>
                <a:buChar char="»"/>
                <a:defRPr>
                  <a:solidFill>
                    <a:srgbClr val="000000"/>
                  </a:solidFill>
                  <a:latin typeface="Tahoma" pitchFamily="34" charset="0"/>
                  <a:ea typeface="MS Gothic" pitchFamily="49" charset="-128"/>
                </a:defRPr>
              </a:lvl5pPr>
              <a:lvl6pPr marL="25146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6pPr>
              <a:lvl7pPr marL="29718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7pPr>
              <a:lvl8pPr marL="34290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8pPr>
              <a:lvl9pPr marL="38862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9pPr>
            </a:lstStyle>
            <a:p>
              <a:pPr eaLnBrk="1" hangingPunct="1">
                <a:spcBef>
                  <a:spcPct val="0"/>
                </a:spcBef>
                <a:buFont typeface="Tahoma" pitchFamily="34" charset="0"/>
                <a:buNone/>
              </a:pPr>
              <a:endParaRPr lang="de-DE" altLang="de-DE" sz="1600">
                <a:solidFill>
                  <a:schemeClr val="bg1"/>
                </a:solidFill>
              </a:endParaRPr>
            </a:p>
          </p:txBody>
        </p:sp>
        <p:sp>
          <p:nvSpPr>
            <p:cNvPr id="11311" name="Rectangle 25"/>
            <p:cNvSpPr>
              <a:spLocks noChangeArrowheads="1"/>
            </p:cNvSpPr>
            <p:nvPr/>
          </p:nvSpPr>
          <p:spPr bwMode="auto">
            <a:xfrm>
              <a:off x="7236702" y="2066925"/>
              <a:ext cx="1829821" cy="297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ts val="600"/>
                </a:spcBef>
                <a:buChar char="•"/>
                <a:defRPr sz="2400">
                  <a:solidFill>
                    <a:srgbClr val="000000"/>
                  </a:solidFill>
                  <a:latin typeface="Tahoma" pitchFamily="34" charset="0"/>
                  <a:ea typeface="MS Gothic" pitchFamily="49" charset="-128"/>
                </a:defRPr>
              </a:lvl1pPr>
              <a:lvl2pPr marL="742950" indent="-285750" eaLnBrk="0" hangingPunct="0">
                <a:spcBef>
                  <a:spcPts val="600"/>
                </a:spcBef>
                <a:buChar char="–"/>
                <a:defRPr sz="2400">
                  <a:solidFill>
                    <a:srgbClr val="000000"/>
                  </a:solidFill>
                  <a:latin typeface="Tahoma" pitchFamily="34" charset="0"/>
                  <a:ea typeface="MS Gothic" pitchFamily="49" charset="-128"/>
                </a:defRPr>
              </a:lvl2pPr>
              <a:lvl3pPr marL="1143000" indent="-228600" eaLnBrk="0" hangingPunct="0">
                <a:spcBef>
                  <a:spcPts val="500"/>
                </a:spcBef>
                <a:buChar char="•"/>
                <a:defRPr sz="2000">
                  <a:solidFill>
                    <a:srgbClr val="000000"/>
                  </a:solidFill>
                  <a:latin typeface="Tahoma" pitchFamily="34" charset="0"/>
                  <a:ea typeface="MS Gothic" pitchFamily="49" charset="-128"/>
                </a:defRPr>
              </a:lvl3pPr>
              <a:lvl4pPr marL="1600200" indent="-228600" eaLnBrk="0" hangingPunct="0">
                <a:spcBef>
                  <a:spcPts val="450"/>
                </a:spcBef>
                <a:buChar char="–"/>
                <a:defRPr>
                  <a:solidFill>
                    <a:srgbClr val="000000"/>
                  </a:solidFill>
                  <a:latin typeface="Tahoma" pitchFamily="34" charset="0"/>
                  <a:ea typeface="MS Gothic" pitchFamily="49" charset="-128"/>
                </a:defRPr>
              </a:lvl4pPr>
              <a:lvl5pPr marL="2057400" indent="-228600" eaLnBrk="0" hangingPunct="0">
                <a:spcBef>
                  <a:spcPts val="450"/>
                </a:spcBef>
                <a:buChar char="»"/>
                <a:defRPr>
                  <a:solidFill>
                    <a:srgbClr val="000000"/>
                  </a:solidFill>
                  <a:latin typeface="Tahoma" pitchFamily="34" charset="0"/>
                  <a:ea typeface="MS Gothic" pitchFamily="49" charset="-128"/>
                </a:defRPr>
              </a:lvl5pPr>
              <a:lvl6pPr marL="25146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6pPr>
              <a:lvl7pPr marL="29718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7pPr>
              <a:lvl8pPr marL="34290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8pPr>
              <a:lvl9pPr marL="38862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9pPr>
            </a:lstStyle>
            <a:p>
              <a:pPr>
                <a:spcBef>
                  <a:spcPct val="0"/>
                </a:spcBef>
                <a:buClrTx/>
                <a:buSzTx/>
                <a:buFontTx/>
                <a:buNone/>
              </a:pPr>
              <a:r>
                <a:rPr lang="tr-TR" altLang="de-DE" sz="1200" dirty="0" smtClean="0">
                  <a:latin typeface="Arial" charset="0"/>
                </a:rPr>
                <a:t>Bilginin düzenlenmesi</a:t>
              </a:r>
              <a:endParaRPr lang="de-DE" altLang="de-DE" sz="1200" dirty="0">
                <a:latin typeface="Arial" charset="0"/>
              </a:endParaRPr>
            </a:p>
          </p:txBody>
        </p:sp>
        <p:sp>
          <p:nvSpPr>
            <p:cNvPr id="11312" name="Rectangle 25"/>
            <p:cNvSpPr>
              <a:spLocks noChangeArrowheads="1"/>
            </p:cNvSpPr>
            <p:nvPr/>
          </p:nvSpPr>
          <p:spPr bwMode="auto">
            <a:xfrm>
              <a:off x="1101725" y="3645023"/>
              <a:ext cx="1144441" cy="297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ts val="600"/>
                </a:spcBef>
                <a:buChar char="•"/>
                <a:defRPr sz="2400">
                  <a:solidFill>
                    <a:srgbClr val="000000"/>
                  </a:solidFill>
                  <a:latin typeface="Tahoma" pitchFamily="34" charset="0"/>
                  <a:ea typeface="MS Gothic" pitchFamily="49" charset="-128"/>
                </a:defRPr>
              </a:lvl1pPr>
              <a:lvl2pPr marL="742950" indent="-285750" eaLnBrk="0" hangingPunct="0">
                <a:spcBef>
                  <a:spcPts val="600"/>
                </a:spcBef>
                <a:buChar char="–"/>
                <a:defRPr sz="2400">
                  <a:solidFill>
                    <a:srgbClr val="000000"/>
                  </a:solidFill>
                  <a:latin typeface="Tahoma" pitchFamily="34" charset="0"/>
                  <a:ea typeface="MS Gothic" pitchFamily="49" charset="-128"/>
                </a:defRPr>
              </a:lvl2pPr>
              <a:lvl3pPr marL="1143000" indent="-228600" eaLnBrk="0" hangingPunct="0">
                <a:spcBef>
                  <a:spcPts val="500"/>
                </a:spcBef>
                <a:buChar char="•"/>
                <a:defRPr sz="2000">
                  <a:solidFill>
                    <a:srgbClr val="000000"/>
                  </a:solidFill>
                  <a:latin typeface="Tahoma" pitchFamily="34" charset="0"/>
                  <a:ea typeface="MS Gothic" pitchFamily="49" charset="-128"/>
                </a:defRPr>
              </a:lvl3pPr>
              <a:lvl4pPr marL="1600200" indent="-228600" eaLnBrk="0" hangingPunct="0">
                <a:spcBef>
                  <a:spcPts val="450"/>
                </a:spcBef>
                <a:buChar char="–"/>
                <a:defRPr>
                  <a:solidFill>
                    <a:srgbClr val="000000"/>
                  </a:solidFill>
                  <a:latin typeface="Tahoma" pitchFamily="34" charset="0"/>
                  <a:ea typeface="MS Gothic" pitchFamily="49" charset="-128"/>
                </a:defRPr>
              </a:lvl4pPr>
              <a:lvl5pPr marL="2057400" indent="-228600" eaLnBrk="0" hangingPunct="0">
                <a:spcBef>
                  <a:spcPts val="450"/>
                </a:spcBef>
                <a:buChar char="»"/>
                <a:defRPr>
                  <a:solidFill>
                    <a:srgbClr val="000000"/>
                  </a:solidFill>
                  <a:latin typeface="Tahoma" pitchFamily="34" charset="0"/>
                  <a:ea typeface="MS Gothic" pitchFamily="49" charset="-128"/>
                </a:defRPr>
              </a:lvl5pPr>
              <a:lvl6pPr marL="25146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6pPr>
              <a:lvl7pPr marL="29718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7pPr>
              <a:lvl8pPr marL="34290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8pPr>
              <a:lvl9pPr marL="38862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9pPr>
            </a:lstStyle>
            <a:p>
              <a:pPr>
                <a:spcBef>
                  <a:spcPct val="0"/>
                </a:spcBef>
                <a:buClrTx/>
                <a:buSzTx/>
                <a:buFontTx/>
                <a:buNone/>
              </a:pPr>
              <a:r>
                <a:rPr lang="tr-TR" altLang="de-DE" sz="1200" dirty="0" smtClean="0">
                  <a:latin typeface="Arial" charset="0"/>
                </a:rPr>
                <a:t>Bilgi Yönetimi</a:t>
              </a:r>
              <a:endParaRPr lang="de-DE" altLang="de-DE" sz="1600" dirty="0">
                <a:solidFill>
                  <a:schemeClr val="tx1"/>
                </a:solidFill>
                <a:latin typeface="Arial" charset="0"/>
              </a:endParaRPr>
            </a:p>
          </p:txBody>
        </p:sp>
        <p:sp>
          <p:nvSpPr>
            <p:cNvPr id="11313" name="Pfeil nach rechts 108"/>
            <p:cNvSpPr>
              <a:spLocks noChangeArrowheads="1"/>
            </p:cNvSpPr>
            <p:nvPr/>
          </p:nvSpPr>
          <p:spPr bwMode="auto">
            <a:xfrm rot="5400000" flipH="1">
              <a:off x="1291538" y="2862157"/>
              <a:ext cx="950292" cy="504754"/>
            </a:xfrm>
            <a:prstGeom prst="rightArrow">
              <a:avLst>
                <a:gd name="adj1" fmla="val 50000"/>
                <a:gd name="adj2" fmla="val 49996"/>
              </a:avLst>
            </a:prstGeom>
            <a:solidFill>
              <a:srgbClr val="C00000"/>
            </a:solidFill>
            <a:ln w="9525" algn="ctr">
              <a:solidFill>
                <a:srgbClr val="FFC000"/>
              </a:solidFill>
              <a:round/>
              <a:headEnd/>
              <a:tailEnd/>
            </a:ln>
          </p:spPr>
          <p:txBody>
            <a:bodyPr/>
            <a:lstStyle>
              <a:lvl1pPr eaLnBrk="0" hangingPunct="0">
                <a:spcBef>
                  <a:spcPts val="600"/>
                </a:spcBef>
                <a:buChar char="•"/>
                <a:defRPr sz="2400">
                  <a:solidFill>
                    <a:srgbClr val="000000"/>
                  </a:solidFill>
                  <a:latin typeface="Tahoma" pitchFamily="34" charset="0"/>
                  <a:ea typeface="MS Gothic" pitchFamily="49" charset="-128"/>
                </a:defRPr>
              </a:lvl1pPr>
              <a:lvl2pPr marL="742950" indent="-285750" eaLnBrk="0" hangingPunct="0">
                <a:spcBef>
                  <a:spcPts val="600"/>
                </a:spcBef>
                <a:buChar char="–"/>
                <a:defRPr sz="2400">
                  <a:solidFill>
                    <a:srgbClr val="000000"/>
                  </a:solidFill>
                  <a:latin typeface="Tahoma" pitchFamily="34" charset="0"/>
                  <a:ea typeface="MS Gothic" pitchFamily="49" charset="-128"/>
                </a:defRPr>
              </a:lvl2pPr>
              <a:lvl3pPr marL="1143000" indent="-228600" eaLnBrk="0" hangingPunct="0">
                <a:spcBef>
                  <a:spcPts val="500"/>
                </a:spcBef>
                <a:buChar char="•"/>
                <a:defRPr sz="2000">
                  <a:solidFill>
                    <a:srgbClr val="000000"/>
                  </a:solidFill>
                  <a:latin typeface="Tahoma" pitchFamily="34" charset="0"/>
                  <a:ea typeface="MS Gothic" pitchFamily="49" charset="-128"/>
                </a:defRPr>
              </a:lvl3pPr>
              <a:lvl4pPr marL="1600200" indent="-228600" eaLnBrk="0" hangingPunct="0">
                <a:spcBef>
                  <a:spcPts val="450"/>
                </a:spcBef>
                <a:buChar char="–"/>
                <a:defRPr>
                  <a:solidFill>
                    <a:srgbClr val="000000"/>
                  </a:solidFill>
                  <a:latin typeface="Tahoma" pitchFamily="34" charset="0"/>
                  <a:ea typeface="MS Gothic" pitchFamily="49" charset="-128"/>
                </a:defRPr>
              </a:lvl4pPr>
              <a:lvl5pPr marL="2057400" indent="-228600" eaLnBrk="0" hangingPunct="0">
                <a:spcBef>
                  <a:spcPts val="450"/>
                </a:spcBef>
                <a:buChar char="»"/>
                <a:defRPr>
                  <a:solidFill>
                    <a:srgbClr val="000000"/>
                  </a:solidFill>
                  <a:latin typeface="Tahoma" pitchFamily="34" charset="0"/>
                  <a:ea typeface="MS Gothic" pitchFamily="49" charset="-128"/>
                </a:defRPr>
              </a:lvl5pPr>
              <a:lvl6pPr marL="25146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6pPr>
              <a:lvl7pPr marL="29718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7pPr>
              <a:lvl8pPr marL="34290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8pPr>
              <a:lvl9pPr marL="38862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9pPr>
            </a:lstStyle>
            <a:p>
              <a:pPr eaLnBrk="1" hangingPunct="1">
                <a:spcBef>
                  <a:spcPct val="0"/>
                </a:spcBef>
                <a:buFont typeface="Tahoma" pitchFamily="34" charset="0"/>
                <a:buNone/>
              </a:pPr>
              <a:endParaRPr lang="de-DE" altLang="de-DE" sz="1600">
                <a:solidFill>
                  <a:schemeClr val="bg1"/>
                </a:solidFill>
              </a:endParaRPr>
            </a:p>
          </p:txBody>
        </p:sp>
        <p:sp>
          <p:nvSpPr>
            <p:cNvPr id="73" name="Rectangle 25"/>
            <p:cNvSpPr>
              <a:spLocks noChangeArrowheads="1"/>
            </p:cNvSpPr>
            <p:nvPr/>
          </p:nvSpPr>
          <p:spPr bwMode="auto">
            <a:xfrm>
              <a:off x="-498486" y="104636"/>
              <a:ext cx="1992383" cy="8428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ts val="600"/>
                </a:spcBef>
                <a:buChar char="•"/>
                <a:defRPr sz="2400">
                  <a:solidFill>
                    <a:srgbClr val="000000"/>
                  </a:solidFill>
                  <a:latin typeface="Tahoma" pitchFamily="34" charset="0"/>
                  <a:ea typeface="MS Gothic" pitchFamily="49" charset="-128"/>
                </a:defRPr>
              </a:lvl1pPr>
              <a:lvl2pPr marL="742950" indent="-285750" eaLnBrk="0" hangingPunct="0">
                <a:spcBef>
                  <a:spcPts val="600"/>
                </a:spcBef>
                <a:buChar char="–"/>
                <a:defRPr sz="2400">
                  <a:solidFill>
                    <a:srgbClr val="000000"/>
                  </a:solidFill>
                  <a:latin typeface="Tahoma" pitchFamily="34" charset="0"/>
                  <a:ea typeface="MS Gothic" pitchFamily="49" charset="-128"/>
                </a:defRPr>
              </a:lvl2pPr>
              <a:lvl3pPr marL="1143000" indent="-228600" eaLnBrk="0" hangingPunct="0">
                <a:spcBef>
                  <a:spcPts val="500"/>
                </a:spcBef>
                <a:buChar char="•"/>
                <a:defRPr sz="2000">
                  <a:solidFill>
                    <a:srgbClr val="000000"/>
                  </a:solidFill>
                  <a:latin typeface="Tahoma" pitchFamily="34" charset="0"/>
                  <a:ea typeface="MS Gothic" pitchFamily="49" charset="-128"/>
                </a:defRPr>
              </a:lvl3pPr>
              <a:lvl4pPr marL="1600200" indent="-228600" eaLnBrk="0" hangingPunct="0">
                <a:spcBef>
                  <a:spcPts val="450"/>
                </a:spcBef>
                <a:buChar char="–"/>
                <a:defRPr>
                  <a:solidFill>
                    <a:srgbClr val="000000"/>
                  </a:solidFill>
                  <a:latin typeface="Tahoma" pitchFamily="34" charset="0"/>
                  <a:ea typeface="MS Gothic" pitchFamily="49" charset="-128"/>
                </a:defRPr>
              </a:lvl4pPr>
              <a:lvl5pPr marL="2057400" indent="-228600" eaLnBrk="0" hangingPunct="0">
                <a:spcBef>
                  <a:spcPts val="450"/>
                </a:spcBef>
                <a:buChar char="»"/>
                <a:defRPr>
                  <a:solidFill>
                    <a:srgbClr val="000000"/>
                  </a:solidFill>
                  <a:latin typeface="Tahoma" pitchFamily="34" charset="0"/>
                  <a:ea typeface="MS Gothic" pitchFamily="49" charset="-128"/>
                </a:defRPr>
              </a:lvl5pPr>
              <a:lvl6pPr marL="25146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6pPr>
              <a:lvl7pPr marL="29718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7pPr>
              <a:lvl8pPr marL="34290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8pPr>
              <a:lvl9pPr marL="38862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9pPr>
            </a:lstStyle>
            <a:p>
              <a:pPr>
                <a:spcBef>
                  <a:spcPct val="0"/>
                </a:spcBef>
                <a:buClrTx/>
                <a:buSzTx/>
                <a:buFontTx/>
                <a:buNone/>
              </a:pPr>
              <a:r>
                <a:rPr lang="tr-TR" altLang="de-DE" sz="1700" dirty="0" smtClean="0">
                  <a:latin typeface="Arial" charset="0"/>
                </a:rPr>
                <a:t>Bilimsel İletişim</a:t>
              </a:r>
              <a:r>
                <a:rPr lang="de-DE" altLang="de-DE" sz="1700" dirty="0" smtClean="0">
                  <a:latin typeface="Arial" charset="0"/>
                </a:rPr>
                <a:t>, </a:t>
              </a:r>
              <a:endParaRPr lang="de-DE" altLang="de-DE" sz="1700" dirty="0">
                <a:latin typeface="Arial" charset="0"/>
              </a:endParaRPr>
            </a:p>
            <a:p>
              <a:pPr>
                <a:spcBef>
                  <a:spcPct val="0"/>
                </a:spcBef>
                <a:buClrTx/>
                <a:buSzTx/>
                <a:buFontTx/>
                <a:buNone/>
              </a:pPr>
              <a:r>
                <a:rPr lang="de-DE" altLang="de-DE" sz="1700" dirty="0" smtClean="0">
                  <a:latin typeface="Arial" charset="0"/>
                </a:rPr>
                <a:t>Infometri</a:t>
              </a:r>
              <a:endParaRPr lang="de-DE" altLang="de-DE" sz="1700" dirty="0">
                <a:latin typeface="Arial" charset="0"/>
              </a:endParaRPr>
            </a:p>
          </p:txBody>
        </p:sp>
      </p:grpSp>
      <p:grpSp>
        <p:nvGrpSpPr>
          <p:cNvPr id="112" name="Gruppieren 111"/>
          <p:cNvGrpSpPr>
            <a:grpSpLocks/>
          </p:cNvGrpSpPr>
          <p:nvPr/>
        </p:nvGrpSpPr>
        <p:grpSpPr bwMode="auto">
          <a:xfrm>
            <a:off x="6549349" y="3436038"/>
            <a:ext cx="2918206" cy="920213"/>
            <a:chOff x="5316378" y="3132494"/>
            <a:chExt cx="3609593" cy="1482314"/>
          </a:xfrm>
        </p:grpSpPr>
        <p:sp>
          <p:nvSpPr>
            <p:cNvPr id="11306" name="Pfeil nach rechts 97"/>
            <p:cNvSpPr>
              <a:spLocks noChangeArrowheads="1"/>
            </p:cNvSpPr>
            <p:nvPr/>
          </p:nvSpPr>
          <p:spPr bwMode="auto">
            <a:xfrm flipH="1">
              <a:off x="5316379" y="3148226"/>
              <a:ext cx="1900585" cy="537736"/>
            </a:xfrm>
            <a:prstGeom prst="rightArrow">
              <a:avLst>
                <a:gd name="adj1" fmla="val 50000"/>
                <a:gd name="adj2" fmla="val 50006"/>
              </a:avLst>
            </a:prstGeom>
            <a:solidFill>
              <a:srgbClr val="C00000"/>
            </a:solidFill>
            <a:ln w="9525" algn="ctr">
              <a:solidFill>
                <a:srgbClr val="FFC000"/>
              </a:solidFill>
              <a:round/>
              <a:headEnd/>
              <a:tailEnd/>
            </a:ln>
          </p:spPr>
          <p:txBody>
            <a:bodyPr/>
            <a:lstStyle>
              <a:lvl1pPr eaLnBrk="0" hangingPunct="0">
                <a:spcBef>
                  <a:spcPts val="600"/>
                </a:spcBef>
                <a:buChar char="•"/>
                <a:defRPr sz="2400">
                  <a:solidFill>
                    <a:srgbClr val="000000"/>
                  </a:solidFill>
                  <a:latin typeface="Tahoma" pitchFamily="34" charset="0"/>
                  <a:ea typeface="MS Gothic" pitchFamily="49" charset="-128"/>
                </a:defRPr>
              </a:lvl1pPr>
              <a:lvl2pPr marL="742950" indent="-285750" eaLnBrk="0" hangingPunct="0">
                <a:spcBef>
                  <a:spcPts val="600"/>
                </a:spcBef>
                <a:buChar char="–"/>
                <a:defRPr sz="2400">
                  <a:solidFill>
                    <a:srgbClr val="000000"/>
                  </a:solidFill>
                  <a:latin typeface="Tahoma" pitchFamily="34" charset="0"/>
                  <a:ea typeface="MS Gothic" pitchFamily="49" charset="-128"/>
                </a:defRPr>
              </a:lvl2pPr>
              <a:lvl3pPr marL="1143000" indent="-228600" eaLnBrk="0" hangingPunct="0">
                <a:spcBef>
                  <a:spcPts val="500"/>
                </a:spcBef>
                <a:buChar char="•"/>
                <a:defRPr sz="2000">
                  <a:solidFill>
                    <a:srgbClr val="000000"/>
                  </a:solidFill>
                  <a:latin typeface="Tahoma" pitchFamily="34" charset="0"/>
                  <a:ea typeface="MS Gothic" pitchFamily="49" charset="-128"/>
                </a:defRPr>
              </a:lvl3pPr>
              <a:lvl4pPr marL="1600200" indent="-228600" eaLnBrk="0" hangingPunct="0">
                <a:spcBef>
                  <a:spcPts val="450"/>
                </a:spcBef>
                <a:buChar char="–"/>
                <a:defRPr>
                  <a:solidFill>
                    <a:srgbClr val="000000"/>
                  </a:solidFill>
                  <a:latin typeface="Tahoma" pitchFamily="34" charset="0"/>
                  <a:ea typeface="MS Gothic" pitchFamily="49" charset="-128"/>
                </a:defRPr>
              </a:lvl4pPr>
              <a:lvl5pPr marL="2057400" indent="-228600" eaLnBrk="0" hangingPunct="0">
                <a:spcBef>
                  <a:spcPts val="450"/>
                </a:spcBef>
                <a:buChar char="»"/>
                <a:defRPr>
                  <a:solidFill>
                    <a:srgbClr val="000000"/>
                  </a:solidFill>
                  <a:latin typeface="Tahoma" pitchFamily="34" charset="0"/>
                  <a:ea typeface="MS Gothic" pitchFamily="49" charset="-128"/>
                </a:defRPr>
              </a:lvl5pPr>
              <a:lvl6pPr marL="25146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6pPr>
              <a:lvl7pPr marL="29718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7pPr>
              <a:lvl8pPr marL="34290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8pPr>
              <a:lvl9pPr marL="38862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9pPr>
            </a:lstStyle>
            <a:p>
              <a:pPr eaLnBrk="1" hangingPunct="1">
                <a:spcBef>
                  <a:spcPct val="0"/>
                </a:spcBef>
                <a:buFont typeface="Tahoma" pitchFamily="34" charset="0"/>
                <a:buNone/>
              </a:pPr>
              <a:endParaRPr lang="de-DE" altLang="de-DE" sz="1600">
                <a:solidFill>
                  <a:schemeClr val="bg1"/>
                </a:solidFill>
              </a:endParaRPr>
            </a:p>
          </p:txBody>
        </p:sp>
        <p:sp>
          <p:nvSpPr>
            <p:cNvPr id="11307" name="Pfeil nach rechts 99"/>
            <p:cNvSpPr>
              <a:spLocks noChangeArrowheads="1"/>
            </p:cNvSpPr>
            <p:nvPr/>
          </p:nvSpPr>
          <p:spPr bwMode="auto">
            <a:xfrm flipH="1">
              <a:off x="5316378" y="4077072"/>
              <a:ext cx="1900585" cy="537736"/>
            </a:xfrm>
            <a:prstGeom prst="rightArrow">
              <a:avLst>
                <a:gd name="adj1" fmla="val 50000"/>
                <a:gd name="adj2" fmla="val 50006"/>
              </a:avLst>
            </a:prstGeom>
            <a:solidFill>
              <a:srgbClr val="C00000"/>
            </a:solidFill>
            <a:ln w="9525" algn="ctr">
              <a:solidFill>
                <a:srgbClr val="FFC000"/>
              </a:solidFill>
              <a:round/>
              <a:headEnd/>
              <a:tailEnd/>
            </a:ln>
          </p:spPr>
          <p:txBody>
            <a:bodyPr/>
            <a:lstStyle>
              <a:lvl1pPr eaLnBrk="0" hangingPunct="0">
                <a:spcBef>
                  <a:spcPts val="600"/>
                </a:spcBef>
                <a:buChar char="•"/>
                <a:defRPr sz="2400">
                  <a:solidFill>
                    <a:srgbClr val="000000"/>
                  </a:solidFill>
                  <a:latin typeface="Tahoma" pitchFamily="34" charset="0"/>
                  <a:ea typeface="MS Gothic" pitchFamily="49" charset="-128"/>
                </a:defRPr>
              </a:lvl1pPr>
              <a:lvl2pPr marL="742950" indent="-285750" eaLnBrk="0" hangingPunct="0">
                <a:spcBef>
                  <a:spcPts val="600"/>
                </a:spcBef>
                <a:buChar char="–"/>
                <a:defRPr sz="2400">
                  <a:solidFill>
                    <a:srgbClr val="000000"/>
                  </a:solidFill>
                  <a:latin typeface="Tahoma" pitchFamily="34" charset="0"/>
                  <a:ea typeface="MS Gothic" pitchFamily="49" charset="-128"/>
                </a:defRPr>
              </a:lvl2pPr>
              <a:lvl3pPr marL="1143000" indent="-228600" eaLnBrk="0" hangingPunct="0">
                <a:spcBef>
                  <a:spcPts val="500"/>
                </a:spcBef>
                <a:buChar char="•"/>
                <a:defRPr sz="2000">
                  <a:solidFill>
                    <a:srgbClr val="000000"/>
                  </a:solidFill>
                  <a:latin typeface="Tahoma" pitchFamily="34" charset="0"/>
                  <a:ea typeface="MS Gothic" pitchFamily="49" charset="-128"/>
                </a:defRPr>
              </a:lvl3pPr>
              <a:lvl4pPr marL="1600200" indent="-228600" eaLnBrk="0" hangingPunct="0">
                <a:spcBef>
                  <a:spcPts val="450"/>
                </a:spcBef>
                <a:buChar char="–"/>
                <a:defRPr>
                  <a:solidFill>
                    <a:srgbClr val="000000"/>
                  </a:solidFill>
                  <a:latin typeface="Tahoma" pitchFamily="34" charset="0"/>
                  <a:ea typeface="MS Gothic" pitchFamily="49" charset="-128"/>
                </a:defRPr>
              </a:lvl4pPr>
              <a:lvl5pPr marL="2057400" indent="-228600" eaLnBrk="0" hangingPunct="0">
                <a:spcBef>
                  <a:spcPts val="450"/>
                </a:spcBef>
                <a:buChar char="»"/>
                <a:defRPr>
                  <a:solidFill>
                    <a:srgbClr val="000000"/>
                  </a:solidFill>
                  <a:latin typeface="Tahoma" pitchFamily="34" charset="0"/>
                  <a:ea typeface="MS Gothic" pitchFamily="49" charset="-128"/>
                </a:defRPr>
              </a:lvl5pPr>
              <a:lvl6pPr marL="25146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6pPr>
              <a:lvl7pPr marL="29718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7pPr>
              <a:lvl8pPr marL="34290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8pPr>
              <a:lvl9pPr marL="38862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9pPr>
            </a:lstStyle>
            <a:p>
              <a:pPr eaLnBrk="1" hangingPunct="1">
                <a:spcBef>
                  <a:spcPct val="0"/>
                </a:spcBef>
                <a:buFont typeface="Tahoma" pitchFamily="34" charset="0"/>
                <a:buNone/>
              </a:pPr>
              <a:endParaRPr lang="de-DE" altLang="de-DE" sz="1600">
                <a:solidFill>
                  <a:schemeClr val="bg1"/>
                </a:solidFill>
              </a:endParaRPr>
            </a:p>
          </p:txBody>
        </p:sp>
        <p:sp>
          <p:nvSpPr>
            <p:cNvPr id="11308" name="Rectangle 25"/>
            <p:cNvSpPr>
              <a:spLocks noChangeArrowheads="1"/>
            </p:cNvSpPr>
            <p:nvPr/>
          </p:nvSpPr>
          <p:spPr bwMode="auto">
            <a:xfrm>
              <a:off x="7315505" y="3132494"/>
              <a:ext cx="916048" cy="297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ts val="600"/>
                </a:spcBef>
                <a:buChar char="•"/>
                <a:defRPr sz="2400">
                  <a:solidFill>
                    <a:srgbClr val="000000"/>
                  </a:solidFill>
                  <a:latin typeface="Tahoma" pitchFamily="34" charset="0"/>
                  <a:ea typeface="MS Gothic" pitchFamily="49" charset="-128"/>
                </a:defRPr>
              </a:lvl1pPr>
              <a:lvl2pPr marL="742950" indent="-285750" eaLnBrk="0" hangingPunct="0">
                <a:spcBef>
                  <a:spcPts val="600"/>
                </a:spcBef>
                <a:buChar char="–"/>
                <a:defRPr sz="2400">
                  <a:solidFill>
                    <a:srgbClr val="000000"/>
                  </a:solidFill>
                  <a:latin typeface="Tahoma" pitchFamily="34" charset="0"/>
                  <a:ea typeface="MS Gothic" pitchFamily="49" charset="-128"/>
                </a:defRPr>
              </a:lvl2pPr>
              <a:lvl3pPr marL="1143000" indent="-228600" eaLnBrk="0" hangingPunct="0">
                <a:spcBef>
                  <a:spcPts val="500"/>
                </a:spcBef>
                <a:buChar char="•"/>
                <a:defRPr sz="2000">
                  <a:solidFill>
                    <a:srgbClr val="000000"/>
                  </a:solidFill>
                  <a:latin typeface="Tahoma" pitchFamily="34" charset="0"/>
                  <a:ea typeface="MS Gothic" pitchFamily="49" charset="-128"/>
                </a:defRPr>
              </a:lvl3pPr>
              <a:lvl4pPr marL="1600200" indent="-228600" eaLnBrk="0" hangingPunct="0">
                <a:spcBef>
                  <a:spcPts val="450"/>
                </a:spcBef>
                <a:buChar char="–"/>
                <a:defRPr>
                  <a:solidFill>
                    <a:srgbClr val="000000"/>
                  </a:solidFill>
                  <a:latin typeface="Tahoma" pitchFamily="34" charset="0"/>
                  <a:ea typeface="MS Gothic" pitchFamily="49" charset="-128"/>
                </a:defRPr>
              </a:lvl4pPr>
              <a:lvl5pPr marL="2057400" indent="-228600" eaLnBrk="0" hangingPunct="0">
                <a:spcBef>
                  <a:spcPts val="450"/>
                </a:spcBef>
                <a:buChar char="»"/>
                <a:defRPr>
                  <a:solidFill>
                    <a:srgbClr val="000000"/>
                  </a:solidFill>
                  <a:latin typeface="Tahoma" pitchFamily="34" charset="0"/>
                  <a:ea typeface="MS Gothic" pitchFamily="49" charset="-128"/>
                </a:defRPr>
              </a:lvl5pPr>
              <a:lvl6pPr marL="25146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6pPr>
              <a:lvl7pPr marL="29718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7pPr>
              <a:lvl8pPr marL="34290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8pPr>
              <a:lvl9pPr marL="38862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9pPr>
            </a:lstStyle>
            <a:p>
              <a:pPr>
                <a:spcBef>
                  <a:spcPct val="0"/>
                </a:spcBef>
                <a:buClrTx/>
                <a:buSzTx/>
                <a:buFontTx/>
                <a:buNone/>
              </a:pPr>
              <a:r>
                <a:rPr lang="tr-TR" altLang="de-DE" sz="1200" dirty="0" smtClean="0">
                  <a:latin typeface="Arial" charset="0"/>
                </a:rPr>
                <a:t>Bilgi erişim</a:t>
              </a:r>
              <a:endParaRPr lang="de-DE" altLang="de-DE" sz="1600" dirty="0">
                <a:solidFill>
                  <a:schemeClr val="tx1"/>
                </a:solidFill>
                <a:latin typeface="Arial" charset="0"/>
              </a:endParaRPr>
            </a:p>
          </p:txBody>
        </p:sp>
        <p:sp>
          <p:nvSpPr>
            <p:cNvPr id="11309" name="Rectangle 25"/>
            <p:cNvSpPr>
              <a:spLocks noChangeArrowheads="1"/>
            </p:cNvSpPr>
            <p:nvPr/>
          </p:nvSpPr>
          <p:spPr bwMode="auto">
            <a:xfrm>
              <a:off x="7306270" y="3985900"/>
              <a:ext cx="1619701" cy="297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ts val="600"/>
                </a:spcBef>
                <a:buChar char="•"/>
                <a:defRPr sz="2400">
                  <a:solidFill>
                    <a:srgbClr val="000000"/>
                  </a:solidFill>
                  <a:latin typeface="Tahoma" pitchFamily="34" charset="0"/>
                  <a:ea typeface="MS Gothic" pitchFamily="49" charset="-128"/>
                </a:defRPr>
              </a:lvl1pPr>
              <a:lvl2pPr marL="742950" indent="-285750" eaLnBrk="0" hangingPunct="0">
                <a:spcBef>
                  <a:spcPts val="600"/>
                </a:spcBef>
                <a:buChar char="–"/>
                <a:defRPr sz="2400">
                  <a:solidFill>
                    <a:srgbClr val="000000"/>
                  </a:solidFill>
                  <a:latin typeface="Tahoma" pitchFamily="34" charset="0"/>
                  <a:ea typeface="MS Gothic" pitchFamily="49" charset="-128"/>
                </a:defRPr>
              </a:lvl2pPr>
              <a:lvl3pPr marL="1143000" indent="-228600" eaLnBrk="0" hangingPunct="0">
                <a:spcBef>
                  <a:spcPts val="500"/>
                </a:spcBef>
                <a:buChar char="•"/>
                <a:defRPr sz="2000">
                  <a:solidFill>
                    <a:srgbClr val="000000"/>
                  </a:solidFill>
                  <a:latin typeface="Tahoma" pitchFamily="34" charset="0"/>
                  <a:ea typeface="MS Gothic" pitchFamily="49" charset="-128"/>
                </a:defRPr>
              </a:lvl3pPr>
              <a:lvl4pPr marL="1600200" indent="-228600" eaLnBrk="0" hangingPunct="0">
                <a:spcBef>
                  <a:spcPts val="450"/>
                </a:spcBef>
                <a:buChar char="–"/>
                <a:defRPr>
                  <a:solidFill>
                    <a:srgbClr val="000000"/>
                  </a:solidFill>
                  <a:latin typeface="Tahoma" pitchFamily="34" charset="0"/>
                  <a:ea typeface="MS Gothic" pitchFamily="49" charset="-128"/>
                </a:defRPr>
              </a:lvl4pPr>
              <a:lvl5pPr marL="2057400" indent="-228600" eaLnBrk="0" hangingPunct="0">
                <a:spcBef>
                  <a:spcPts val="450"/>
                </a:spcBef>
                <a:buChar char="»"/>
                <a:defRPr>
                  <a:solidFill>
                    <a:srgbClr val="000000"/>
                  </a:solidFill>
                  <a:latin typeface="Tahoma" pitchFamily="34" charset="0"/>
                  <a:ea typeface="MS Gothic" pitchFamily="49" charset="-128"/>
                </a:defRPr>
              </a:lvl5pPr>
              <a:lvl6pPr marL="25146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6pPr>
              <a:lvl7pPr marL="29718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7pPr>
              <a:lvl8pPr marL="34290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8pPr>
              <a:lvl9pPr marL="38862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9pPr>
            </a:lstStyle>
            <a:p>
              <a:pPr>
                <a:spcBef>
                  <a:spcPct val="0"/>
                </a:spcBef>
                <a:buClrTx/>
                <a:buSzTx/>
                <a:buFontTx/>
                <a:buNone/>
              </a:pPr>
              <a:r>
                <a:rPr lang="tr-TR" altLang="de-DE" sz="1200" dirty="0" smtClean="0">
                  <a:latin typeface="Arial" charset="0"/>
                </a:rPr>
                <a:t>Yazılım teknolojileri</a:t>
              </a:r>
              <a:endParaRPr lang="de-DE" altLang="de-DE" sz="1200" dirty="0">
                <a:latin typeface="Arial" charset="0"/>
              </a:endParaRPr>
            </a:p>
          </p:txBody>
        </p:sp>
      </p:grpSp>
      <p:sp>
        <p:nvSpPr>
          <p:cNvPr id="71" name="Titel 1"/>
          <p:cNvSpPr>
            <a:spLocks noGrp="1"/>
          </p:cNvSpPr>
          <p:nvPr>
            <p:ph type="title"/>
          </p:nvPr>
        </p:nvSpPr>
        <p:spPr>
          <a:xfrm>
            <a:off x="648929" y="300038"/>
            <a:ext cx="9328509" cy="1066800"/>
          </a:xfrm>
        </p:spPr>
        <p:txBody>
          <a:bodyPr/>
          <a:lstStyle/>
          <a:p>
            <a:r>
              <a:rPr lang="tr-TR" sz="3600" dirty="0" smtClean="0"/>
              <a:t>BB’nin alanları</a:t>
            </a:r>
            <a:r>
              <a:rPr lang="hr-HR" sz="3600" dirty="0" smtClean="0"/>
              <a:t> – T. </a:t>
            </a:r>
            <a:r>
              <a:rPr lang="hr-HR" sz="3600" dirty="0" err="1" smtClean="0"/>
              <a:t>Mandl</a:t>
            </a:r>
            <a:endParaRPr lang="de-DE" altLang="de-DE" sz="3600" dirty="0" smtClean="0"/>
          </a:p>
        </p:txBody>
      </p:sp>
      <p:sp>
        <p:nvSpPr>
          <p:cNvPr id="77" name="Rectangle 25"/>
          <p:cNvSpPr>
            <a:spLocks noChangeArrowheads="1"/>
          </p:cNvSpPr>
          <p:nvPr/>
        </p:nvSpPr>
        <p:spPr bwMode="auto">
          <a:xfrm>
            <a:off x="1953968" y="5968062"/>
            <a:ext cx="1420261"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ts val="600"/>
              </a:spcBef>
              <a:buChar char="•"/>
              <a:defRPr sz="2400">
                <a:solidFill>
                  <a:srgbClr val="000000"/>
                </a:solidFill>
                <a:latin typeface="Tahoma" pitchFamily="34" charset="0"/>
                <a:ea typeface="MS Gothic" pitchFamily="49" charset="-128"/>
              </a:defRPr>
            </a:lvl1pPr>
            <a:lvl2pPr marL="742950" indent="-285750" eaLnBrk="0" hangingPunct="0">
              <a:spcBef>
                <a:spcPts val="600"/>
              </a:spcBef>
              <a:buChar char="–"/>
              <a:defRPr sz="2400">
                <a:solidFill>
                  <a:srgbClr val="000000"/>
                </a:solidFill>
                <a:latin typeface="Tahoma" pitchFamily="34" charset="0"/>
                <a:ea typeface="MS Gothic" pitchFamily="49" charset="-128"/>
              </a:defRPr>
            </a:lvl2pPr>
            <a:lvl3pPr marL="1143000" indent="-228600" eaLnBrk="0" hangingPunct="0">
              <a:spcBef>
                <a:spcPts val="500"/>
              </a:spcBef>
              <a:buChar char="•"/>
              <a:defRPr sz="2000">
                <a:solidFill>
                  <a:srgbClr val="000000"/>
                </a:solidFill>
                <a:latin typeface="Tahoma" pitchFamily="34" charset="0"/>
                <a:ea typeface="MS Gothic" pitchFamily="49" charset="-128"/>
              </a:defRPr>
            </a:lvl3pPr>
            <a:lvl4pPr marL="1600200" indent="-228600" eaLnBrk="0" hangingPunct="0">
              <a:spcBef>
                <a:spcPts val="450"/>
              </a:spcBef>
              <a:buChar char="–"/>
              <a:defRPr>
                <a:solidFill>
                  <a:srgbClr val="000000"/>
                </a:solidFill>
                <a:latin typeface="Tahoma" pitchFamily="34" charset="0"/>
                <a:ea typeface="MS Gothic" pitchFamily="49" charset="-128"/>
              </a:defRPr>
            </a:lvl4pPr>
            <a:lvl5pPr marL="2057400" indent="-228600" eaLnBrk="0" hangingPunct="0">
              <a:spcBef>
                <a:spcPts val="450"/>
              </a:spcBef>
              <a:buChar char="»"/>
              <a:defRPr>
                <a:solidFill>
                  <a:srgbClr val="000000"/>
                </a:solidFill>
                <a:latin typeface="Tahoma" pitchFamily="34" charset="0"/>
                <a:ea typeface="MS Gothic" pitchFamily="49" charset="-128"/>
              </a:defRPr>
            </a:lvl5pPr>
            <a:lvl6pPr marL="25146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6pPr>
            <a:lvl7pPr marL="29718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7pPr>
            <a:lvl8pPr marL="34290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8pPr>
            <a:lvl9pPr marL="38862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9pPr>
          </a:lstStyle>
          <a:p>
            <a:pPr>
              <a:spcBef>
                <a:spcPct val="0"/>
              </a:spcBef>
              <a:buClrTx/>
              <a:buSzTx/>
              <a:buFontTx/>
              <a:buNone/>
            </a:pPr>
            <a:r>
              <a:rPr lang="tr-TR" altLang="de-DE" sz="1700" dirty="0" smtClean="0">
                <a:latin typeface="Arial" charset="0"/>
              </a:rPr>
              <a:t>Bilgi ve toplum</a:t>
            </a:r>
            <a:endParaRPr lang="de-DE" altLang="de-DE" dirty="0">
              <a:solidFill>
                <a:schemeClr val="tx1"/>
              </a:solidFill>
              <a:latin typeface="Arial" charset="0"/>
            </a:endParaRPr>
          </a:p>
        </p:txBody>
      </p:sp>
      <p:sp>
        <p:nvSpPr>
          <p:cNvPr id="78" name="Pfeil nach rechts 108"/>
          <p:cNvSpPr>
            <a:spLocks noChangeArrowheads="1"/>
          </p:cNvSpPr>
          <p:nvPr/>
        </p:nvSpPr>
        <p:spPr bwMode="auto">
          <a:xfrm rot="8394695" flipH="1">
            <a:off x="2585823" y="5376845"/>
            <a:ext cx="538862" cy="504775"/>
          </a:xfrm>
          <a:prstGeom prst="rightArrow">
            <a:avLst>
              <a:gd name="adj1" fmla="val 50000"/>
              <a:gd name="adj2" fmla="val 49996"/>
            </a:avLst>
          </a:prstGeom>
          <a:solidFill>
            <a:srgbClr val="C00000"/>
          </a:solidFill>
          <a:ln w="9525" algn="ctr">
            <a:solidFill>
              <a:srgbClr val="FFC000"/>
            </a:solidFill>
            <a:round/>
            <a:headEnd/>
            <a:tailEnd/>
          </a:ln>
        </p:spPr>
        <p:txBody>
          <a:bodyPr/>
          <a:lstStyle>
            <a:lvl1pPr eaLnBrk="0" hangingPunct="0">
              <a:spcBef>
                <a:spcPts val="600"/>
              </a:spcBef>
              <a:buChar char="•"/>
              <a:defRPr sz="2400">
                <a:solidFill>
                  <a:srgbClr val="000000"/>
                </a:solidFill>
                <a:latin typeface="Tahoma" pitchFamily="34" charset="0"/>
                <a:ea typeface="MS Gothic" pitchFamily="49" charset="-128"/>
              </a:defRPr>
            </a:lvl1pPr>
            <a:lvl2pPr marL="742950" indent="-285750" eaLnBrk="0" hangingPunct="0">
              <a:spcBef>
                <a:spcPts val="600"/>
              </a:spcBef>
              <a:buChar char="–"/>
              <a:defRPr sz="2400">
                <a:solidFill>
                  <a:srgbClr val="000000"/>
                </a:solidFill>
                <a:latin typeface="Tahoma" pitchFamily="34" charset="0"/>
                <a:ea typeface="MS Gothic" pitchFamily="49" charset="-128"/>
              </a:defRPr>
            </a:lvl2pPr>
            <a:lvl3pPr marL="1143000" indent="-228600" eaLnBrk="0" hangingPunct="0">
              <a:spcBef>
                <a:spcPts val="500"/>
              </a:spcBef>
              <a:buChar char="•"/>
              <a:defRPr sz="2000">
                <a:solidFill>
                  <a:srgbClr val="000000"/>
                </a:solidFill>
                <a:latin typeface="Tahoma" pitchFamily="34" charset="0"/>
                <a:ea typeface="MS Gothic" pitchFamily="49" charset="-128"/>
              </a:defRPr>
            </a:lvl3pPr>
            <a:lvl4pPr marL="1600200" indent="-228600" eaLnBrk="0" hangingPunct="0">
              <a:spcBef>
                <a:spcPts val="450"/>
              </a:spcBef>
              <a:buChar char="–"/>
              <a:defRPr>
                <a:solidFill>
                  <a:srgbClr val="000000"/>
                </a:solidFill>
                <a:latin typeface="Tahoma" pitchFamily="34" charset="0"/>
                <a:ea typeface="MS Gothic" pitchFamily="49" charset="-128"/>
              </a:defRPr>
            </a:lvl4pPr>
            <a:lvl5pPr marL="2057400" indent="-228600" eaLnBrk="0" hangingPunct="0">
              <a:spcBef>
                <a:spcPts val="450"/>
              </a:spcBef>
              <a:buChar char="»"/>
              <a:defRPr>
                <a:solidFill>
                  <a:srgbClr val="000000"/>
                </a:solidFill>
                <a:latin typeface="Tahoma" pitchFamily="34" charset="0"/>
                <a:ea typeface="MS Gothic" pitchFamily="49" charset="-128"/>
              </a:defRPr>
            </a:lvl5pPr>
            <a:lvl6pPr marL="25146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6pPr>
            <a:lvl7pPr marL="29718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7pPr>
            <a:lvl8pPr marL="34290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8pPr>
            <a:lvl9pPr marL="38862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9pPr>
          </a:lstStyle>
          <a:p>
            <a:pPr eaLnBrk="1" hangingPunct="1">
              <a:spcBef>
                <a:spcPct val="0"/>
              </a:spcBef>
              <a:buFont typeface="Tahoma" pitchFamily="34" charset="0"/>
              <a:buNone/>
            </a:pPr>
            <a:endParaRPr lang="de-DE" altLang="de-DE">
              <a:solidFill>
                <a:schemeClr val="bg1"/>
              </a:solidFill>
            </a:endParaRPr>
          </a:p>
        </p:txBody>
      </p:sp>
      <p:sp>
        <p:nvSpPr>
          <p:cNvPr id="74" name="Pfeil nach rechts 108"/>
          <p:cNvSpPr>
            <a:spLocks noChangeArrowheads="1"/>
          </p:cNvSpPr>
          <p:nvPr/>
        </p:nvSpPr>
        <p:spPr bwMode="auto">
          <a:xfrm rot="15505236" flipH="1">
            <a:off x="2217789" y="2187362"/>
            <a:ext cx="569304" cy="504775"/>
          </a:xfrm>
          <a:prstGeom prst="rightArrow">
            <a:avLst>
              <a:gd name="adj1" fmla="val 50000"/>
              <a:gd name="adj2" fmla="val 49996"/>
            </a:avLst>
          </a:prstGeom>
          <a:solidFill>
            <a:srgbClr val="C00000"/>
          </a:solidFill>
          <a:ln w="9525" algn="ctr">
            <a:solidFill>
              <a:srgbClr val="FFC000"/>
            </a:solidFill>
            <a:round/>
            <a:headEnd/>
            <a:tailEnd/>
          </a:ln>
        </p:spPr>
        <p:txBody>
          <a:bodyPr/>
          <a:lstStyle>
            <a:lvl1pPr eaLnBrk="0" hangingPunct="0">
              <a:spcBef>
                <a:spcPts val="600"/>
              </a:spcBef>
              <a:buChar char="•"/>
              <a:defRPr sz="2400">
                <a:solidFill>
                  <a:srgbClr val="000000"/>
                </a:solidFill>
                <a:latin typeface="Tahoma" pitchFamily="34" charset="0"/>
                <a:ea typeface="MS Gothic" pitchFamily="49" charset="-128"/>
              </a:defRPr>
            </a:lvl1pPr>
            <a:lvl2pPr marL="742950" indent="-285750" eaLnBrk="0" hangingPunct="0">
              <a:spcBef>
                <a:spcPts val="600"/>
              </a:spcBef>
              <a:buChar char="–"/>
              <a:defRPr sz="2400">
                <a:solidFill>
                  <a:srgbClr val="000000"/>
                </a:solidFill>
                <a:latin typeface="Tahoma" pitchFamily="34" charset="0"/>
                <a:ea typeface="MS Gothic" pitchFamily="49" charset="-128"/>
              </a:defRPr>
            </a:lvl2pPr>
            <a:lvl3pPr marL="1143000" indent="-228600" eaLnBrk="0" hangingPunct="0">
              <a:spcBef>
                <a:spcPts val="500"/>
              </a:spcBef>
              <a:buChar char="•"/>
              <a:defRPr sz="2000">
                <a:solidFill>
                  <a:srgbClr val="000000"/>
                </a:solidFill>
                <a:latin typeface="Tahoma" pitchFamily="34" charset="0"/>
                <a:ea typeface="MS Gothic" pitchFamily="49" charset="-128"/>
              </a:defRPr>
            </a:lvl3pPr>
            <a:lvl4pPr marL="1600200" indent="-228600" eaLnBrk="0" hangingPunct="0">
              <a:spcBef>
                <a:spcPts val="450"/>
              </a:spcBef>
              <a:buChar char="–"/>
              <a:defRPr>
                <a:solidFill>
                  <a:srgbClr val="000000"/>
                </a:solidFill>
                <a:latin typeface="Tahoma" pitchFamily="34" charset="0"/>
                <a:ea typeface="MS Gothic" pitchFamily="49" charset="-128"/>
              </a:defRPr>
            </a:lvl4pPr>
            <a:lvl5pPr marL="2057400" indent="-228600" eaLnBrk="0" hangingPunct="0">
              <a:spcBef>
                <a:spcPts val="450"/>
              </a:spcBef>
              <a:buChar char="»"/>
              <a:defRPr>
                <a:solidFill>
                  <a:srgbClr val="000000"/>
                </a:solidFill>
                <a:latin typeface="Tahoma" pitchFamily="34" charset="0"/>
                <a:ea typeface="MS Gothic" pitchFamily="49" charset="-128"/>
              </a:defRPr>
            </a:lvl5pPr>
            <a:lvl6pPr marL="25146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6pPr>
            <a:lvl7pPr marL="29718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7pPr>
            <a:lvl8pPr marL="34290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8pPr>
            <a:lvl9pPr marL="3886200" indent="-228600" defTabSz="449263" eaLnBrk="0" fontAlgn="base" hangingPunct="0">
              <a:spcBef>
                <a:spcPts val="450"/>
              </a:spcBef>
              <a:spcAft>
                <a:spcPct val="0"/>
              </a:spcAft>
              <a:buClr>
                <a:srgbClr val="000000"/>
              </a:buClr>
              <a:buSzPct val="100000"/>
              <a:buFont typeface="Tahoma" pitchFamily="34" charset="0"/>
              <a:buChar char="»"/>
              <a:defRPr>
                <a:solidFill>
                  <a:srgbClr val="000000"/>
                </a:solidFill>
                <a:latin typeface="Tahoma" pitchFamily="34" charset="0"/>
                <a:ea typeface="MS Gothic" pitchFamily="49" charset="-128"/>
              </a:defRPr>
            </a:lvl9pPr>
          </a:lstStyle>
          <a:p>
            <a:pPr eaLnBrk="1" hangingPunct="1">
              <a:spcBef>
                <a:spcPct val="0"/>
              </a:spcBef>
              <a:buFont typeface="Tahoma" pitchFamily="34" charset="0"/>
              <a:buNone/>
            </a:pPr>
            <a:endParaRPr lang="de-DE" altLang="de-DE">
              <a:solidFill>
                <a:schemeClr val="bg1"/>
              </a:solidFill>
            </a:endParaRPr>
          </a:p>
        </p:txBody>
      </p:sp>
      <p:sp>
        <p:nvSpPr>
          <p:cNvPr id="2" name="Rezervirano mjesto podnožja 1"/>
          <p:cNvSpPr>
            <a:spLocks noGrp="1"/>
          </p:cNvSpPr>
          <p:nvPr>
            <p:ph type="ftr" sz="quarter" idx="11"/>
          </p:nvPr>
        </p:nvSpPr>
        <p:spPr/>
        <p:txBody>
          <a:bodyPr/>
          <a:lstStyle/>
          <a:p>
            <a:r>
              <a:rPr lang="en-GB" smtClean="0"/>
              <a:t>Aparac-Jelusic, Faletar Tanackovic and Mandl, 2018</a:t>
            </a:r>
            <a:endParaRPr lang="en-US"/>
          </a:p>
        </p:txBody>
      </p:sp>
    </p:spTree>
    <p:extLst>
      <p:ext uri="{BB962C8B-B14F-4D97-AF65-F5344CB8AC3E}">
        <p14:creationId xmlns:p14="http://schemas.microsoft.com/office/powerpoint/2010/main" val="304877877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5188" y="1"/>
            <a:ext cx="7416800" cy="5769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Pravokutnik 3"/>
          <p:cNvSpPr/>
          <p:nvPr/>
        </p:nvSpPr>
        <p:spPr>
          <a:xfrm>
            <a:off x="923544" y="5303520"/>
            <a:ext cx="3657600" cy="4663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altLang="de-DE" b="1" dirty="0" smtClean="0">
                <a:solidFill>
                  <a:schemeClr val="bg1"/>
                </a:solidFill>
              </a:rPr>
              <a:t>Bilgi Arama Modeli</a:t>
            </a:r>
            <a:r>
              <a:rPr lang="en-US" altLang="de-DE" b="1" dirty="0" smtClean="0">
                <a:solidFill>
                  <a:schemeClr val="bg1"/>
                </a:solidFill>
              </a:rPr>
              <a:t> </a:t>
            </a:r>
            <a:r>
              <a:rPr lang="en-US" altLang="de-DE" b="1" dirty="0">
                <a:solidFill>
                  <a:schemeClr val="bg1"/>
                </a:solidFill>
              </a:rPr>
              <a:t>(Wilson 1999)</a:t>
            </a:r>
            <a:endParaRPr lang="en-GB" dirty="0">
              <a:solidFill>
                <a:schemeClr val="bg1"/>
              </a:solidFill>
            </a:endParaRPr>
          </a:p>
        </p:txBody>
      </p:sp>
      <p:sp>
        <p:nvSpPr>
          <p:cNvPr id="2" name="Rezervirano mjesto podnožja 1"/>
          <p:cNvSpPr>
            <a:spLocks noGrp="1"/>
          </p:cNvSpPr>
          <p:nvPr>
            <p:ph type="ftr" sz="quarter" idx="11"/>
          </p:nvPr>
        </p:nvSpPr>
        <p:spPr/>
        <p:txBody>
          <a:bodyPr/>
          <a:lstStyle/>
          <a:p>
            <a:r>
              <a:rPr lang="en-GB" smtClean="0"/>
              <a:t>Aparac-Jelusic, Faletar Tanackovic and Mandl, 2018</a:t>
            </a:r>
            <a:endParaRPr lang="en-US"/>
          </a:p>
        </p:txBody>
      </p:sp>
    </p:spTree>
    <p:extLst>
      <p:ext uri="{BB962C8B-B14F-4D97-AF65-F5344CB8AC3E}">
        <p14:creationId xmlns:p14="http://schemas.microsoft.com/office/powerpoint/2010/main" val="19551002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slov 3"/>
          <p:cNvSpPr>
            <a:spLocks noGrp="1"/>
          </p:cNvSpPr>
          <p:nvPr>
            <p:ph type="title"/>
          </p:nvPr>
        </p:nvSpPr>
        <p:spPr/>
        <p:txBody>
          <a:bodyPr/>
          <a:lstStyle/>
          <a:p>
            <a:r>
              <a:rPr lang="tr-TR" dirty="0" smtClean="0"/>
              <a:t>Çözülmesi gerekli problemler </a:t>
            </a:r>
            <a:endParaRPr lang="en-GB" dirty="0"/>
          </a:p>
        </p:txBody>
      </p:sp>
      <p:sp>
        <p:nvSpPr>
          <p:cNvPr id="5" name="Rezervirano mjesto teksta 4"/>
          <p:cNvSpPr>
            <a:spLocks noGrp="1"/>
          </p:cNvSpPr>
          <p:nvPr>
            <p:ph type="body" idx="1"/>
          </p:nvPr>
        </p:nvSpPr>
        <p:spPr/>
        <p:txBody>
          <a:bodyPr/>
          <a:lstStyle/>
          <a:p>
            <a:r>
              <a:rPr lang="tr-TR" altLang="en-US" dirty="0" smtClean="0"/>
              <a:t>Bu problemlere kim, ne zaman ve neden değindi? </a:t>
            </a:r>
            <a:endParaRPr lang="en-GB" dirty="0"/>
          </a:p>
        </p:txBody>
      </p:sp>
      <p:sp>
        <p:nvSpPr>
          <p:cNvPr id="2" name="Rezervirano mjesto podnožja 1"/>
          <p:cNvSpPr>
            <a:spLocks noGrp="1"/>
          </p:cNvSpPr>
          <p:nvPr>
            <p:ph type="ftr" sz="quarter" idx="11"/>
          </p:nvPr>
        </p:nvSpPr>
        <p:spPr/>
        <p:txBody>
          <a:bodyPr/>
          <a:lstStyle/>
          <a:p>
            <a:r>
              <a:rPr lang="en-GB" smtClean="0"/>
              <a:t>Aparac-Jelusic, Faletar Tanackovic and Mandl, 2018</a:t>
            </a:r>
            <a:endParaRPr lang="en-US"/>
          </a:p>
        </p:txBody>
      </p:sp>
    </p:spTree>
    <p:extLst>
      <p:ext uri="{BB962C8B-B14F-4D97-AF65-F5344CB8AC3E}">
        <p14:creationId xmlns:p14="http://schemas.microsoft.com/office/powerpoint/2010/main" val="13342350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646111" y="452718"/>
            <a:ext cx="9404723" cy="1037754"/>
          </a:xfrm>
        </p:spPr>
        <p:txBody>
          <a:bodyPr/>
          <a:lstStyle/>
          <a:p>
            <a:r>
              <a:rPr lang="tr-TR" dirty="0" smtClean="0"/>
              <a:t>BB’ye Giriş </a:t>
            </a:r>
            <a:endParaRPr lang="en-GB" dirty="0"/>
          </a:p>
        </p:txBody>
      </p:sp>
      <p:sp>
        <p:nvSpPr>
          <p:cNvPr id="3" name="Rezervirano mjesto sadržaja 2"/>
          <p:cNvSpPr>
            <a:spLocks noGrp="1"/>
          </p:cNvSpPr>
          <p:nvPr>
            <p:ph idx="1"/>
          </p:nvPr>
        </p:nvSpPr>
        <p:spPr/>
        <p:txBody>
          <a:bodyPr>
            <a:normAutofit fontScale="85000" lnSpcReduction="20000"/>
          </a:bodyPr>
          <a:lstStyle/>
          <a:p>
            <a:r>
              <a:rPr lang="tr-TR" altLang="en-US" dirty="0" smtClean="0"/>
              <a:t>Bilgi Bilim: Nerden geldi, nereye gidiyor? </a:t>
            </a:r>
            <a:endParaRPr lang="hr-HR" altLang="en-US" dirty="0" smtClean="0"/>
          </a:p>
          <a:p>
            <a:r>
              <a:rPr lang="tr-TR" dirty="0" smtClean="0"/>
              <a:t>BB’nin tanımı </a:t>
            </a:r>
            <a:endParaRPr lang="hr-HR" dirty="0" smtClean="0"/>
          </a:p>
          <a:p>
            <a:pPr lvl="1"/>
            <a:r>
              <a:rPr lang="tr-TR" altLang="en-US" dirty="0" smtClean="0"/>
              <a:t>Kayıtlı bilginin toplanması, sınıflanması, saklanması, erişimi ve dağıtımı ile ilgili hem kuramsal hem de uygulamalı bir bilim dalı</a:t>
            </a:r>
            <a:endParaRPr lang="hr-HR" altLang="en-US" dirty="0" smtClean="0"/>
          </a:p>
          <a:p>
            <a:pPr lvl="1"/>
            <a:r>
              <a:rPr lang="tr-TR" dirty="0" smtClean="0"/>
              <a:t>Bu tanımda YANLIŞ olan bir şey mi var mı? </a:t>
            </a:r>
            <a:endParaRPr lang="hr-HR" dirty="0" smtClean="0"/>
          </a:p>
          <a:p>
            <a:r>
              <a:rPr lang="tr-TR" dirty="0" smtClean="0"/>
              <a:t>Çözülmesi gereken problemler </a:t>
            </a:r>
          </a:p>
          <a:p>
            <a:pPr lvl="1"/>
            <a:r>
              <a:rPr lang="tr-TR" altLang="en-US" i="1" dirty="0" smtClean="0"/>
              <a:t>Şaşırtıcı miktarlarda artan bilgiyi daha kolay erişilebilir hale getirme </a:t>
            </a:r>
          </a:p>
          <a:p>
            <a:pPr lvl="1"/>
            <a:r>
              <a:rPr lang="tr-TR" altLang="en-US" b="1" i="1" dirty="0" smtClean="0"/>
              <a:t>Bu problemi kimler çözmeye çalıştı, ne zaman ve niçin? </a:t>
            </a:r>
            <a:endParaRPr lang="hr-HR" altLang="en-US" b="1" i="1" dirty="0"/>
          </a:p>
          <a:p>
            <a:pPr lvl="2"/>
            <a:r>
              <a:rPr lang="tr-TR" altLang="en-US" dirty="0" smtClean="0"/>
              <a:t>Bu problem hala varlığını koruyor mu?  - EVET ise neden? </a:t>
            </a:r>
            <a:endParaRPr lang="hr-HR" altLang="en-US" dirty="0" smtClean="0"/>
          </a:p>
          <a:p>
            <a:pPr lvl="2"/>
            <a:r>
              <a:rPr lang="tr-TR" altLang="en-US" dirty="0" smtClean="0"/>
              <a:t>Bu problem büyüyor mu? </a:t>
            </a:r>
            <a:r>
              <a:rPr lang="hr-HR" altLang="en-US" dirty="0" smtClean="0"/>
              <a:t> – </a:t>
            </a:r>
            <a:r>
              <a:rPr lang="tr-TR" altLang="en-US" dirty="0"/>
              <a:t> EVET ise neden? </a:t>
            </a:r>
            <a:endParaRPr lang="hr-HR" altLang="en-US" dirty="0"/>
          </a:p>
          <a:p>
            <a:r>
              <a:rPr lang="tr-TR" altLang="en-US" dirty="0" smtClean="0"/>
              <a:t>Diğer disiplinlerle ilişkisi nedir? </a:t>
            </a:r>
          </a:p>
          <a:p>
            <a:r>
              <a:rPr lang="tr-TR" altLang="en-US" dirty="0" smtClean="0"/>
              <a:t>Sorunlar ve yeni eğilimler</a:t>
            </a:r>
            <a:r>
              <a:rPr lang="en-US" altLang="en-US" b="1" i="1" dirty="0"/>
              <a:t/>
            </a:r>
            <a:br>
              <a:rPr lang="en-US" altLang="en-US" b="1" i="1" dirty="0"/>
            </a:br>
            <a:endParaRPr lang="hr-HR" dirty="0" smtClean="0"/>
          </a:p>
          <a:p>
            <a:pPr marL="0" indent="0">
              <a:buNone/>
            </a:pPr>
            <a:endParaRPr lang="en-GB" dirty="0"/>
          </a:p>
        </p:txBody>
      </p:sp>
      <p:sp>
        <p:nvSpPr>
          <p:cNvPr id="4" name="Rezervirano mjesto podnožja 3"/>
          <p:cNvSpPr>
            <a:spLocks noGrp="1"/>
          </p:cNvSpPr>
          <p:nvPr>
            <p:ph type="ftr" sz="quarter" idx="11"/>
          </p:nvPr>
        </p:nvSpPr>
        <p:spPr/>
        <p:txBody>
          <a:bodyPr/>
          <a:lstStyle/>
          <a:p>
            <a:r>
              <a:rPr lang="en-GB" smtClean="0"/>
              <a:t>Aparac-Jelusic, Faletar Tanackovic and Mandl, 2018</a:t>
            </a:r>
            <a:endParaRPr lang="en-US"/>
          </a:p>
        </p:txBody>
      </p:sp>
    </p:spTree>
    <p:extLst>
      <p:ext uri="{BB962C8B-B14F-4D97-AF65-F5344CB8AC3E}">
        <p14:creationId xmlns:p14="http://schemas.microsoft.com/office/powerpoint/2010/main" val="141132061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slov 3"/>
          <p:cNvSpPr>
            <a:spLocks noGrp="1"/>
          </p:cNvSpPr>
          <p:nvPr>
            <p:ph type="title"/>
          </p:nvPr>
        </p:nvSpPr>
        <p:spPr/>
        <p:txBody>
          <a:bodyPr/>
          <a:lstStyle/>
          <a:p>
            <a:r>
              <a:rPr lang="tr-TR" dirty="0" smtClean="0"/>
              <a:t>Alan analizi</a:t>
            </a:r>
            <a:r>
              <a:rPr lang="hr-HR" dirty="0" smtClean="0"/>
              <a:t> – </a:t>
            </a:r>
            <a:r>
              <a:rPr lang="hr-HR" dirty="0" err="1" smtClean="0"/>
              <a:t>Hjørland</a:t>
            </a:r>
            <a:r>
              <a:rPr lang="hr-HR" dirty="0" smtClean="0"/>
              <a:t>, 2002</a:t>
            </a:r>
            <a:endParaRPr lang="en-GB" dirty="0"/>
          </a:p>
        </p:txBody>
      </p:sp>
      <p:sp>
        <p:nvSpPr>
          <p:cNvPr id="5" name="Rezervirano mjesto sadržaja 4"/>
          <p:cNvSpPr>
            <a:spLocks noGrp="1"/>
          </p:cNvSpPr>
          <p:nvPr>
            <p:ph idx="1"/>
          </p:nvPr>
        </p:nvSpPr>
        <p:spPr/>
        <p:txBody>
          <a:bodyPr>
            <a:normAutofit fontScale="92500" lnSpcReduction="20000"/>
          </a:bodyPr>
          <a:lstStyle/>
          <a:p>
            <a:r>
              <a:rPr lang="hr-HR" dirty="0" err="1" smtClean="0"/>
              <a:t>Aspects</a:t>
            </a:r>
            <a:r>
              <a:rPr lang="hr-HR" dirty="0" smtClean="0"/>
              <a:t> </a:t>
            </a:r>
            <a:r>
              <a:rPr lang="hr-HR" dirty="0" err="1" smtClean="0"/>
              <a:t>of</a:t>
            </a:r>
            <a:endParaRPr lang="hr-HR" dirty="0" smtClean="0"/>
          </a:p>
          <a:p>
            <a:pPr lvl="1"/>
            <a:r>
              <a:rPr lang="tr-TR" dirty="0" smtClean="0"/>
              <a:t>Kaynak rehberleri ve konu girişleri</a:t>
            </a:r>
            <a:endParaRPr lang="hr-HR" dirty="0" smtClean="0"/>
          </a:p>
          <a:p>
            <a:pPr lvl="1"/>
            <a:r>
              <a:rPr lang="tr-TR" dirty="0" smtClean="0"/>
              <a:t>Sınıflama ve tesarus </a:t>
            </a:r>
            <a:r>
              <a:rPr lang="hr-HR" dirty="0" smtClean="0"/>
              <a:t> </a:t>
            </a:r>
          </a:p>
          <a:p>
            <a:pPr lvl="1"/>
            <a:r>
              <a:rPr lang="tr-TR" dirty="0" smtClean="0"/>
              <a:t>İndeksleme ve erişim özellikleri </a:t>
            </a:r>
            <a:endParaRPr lang="hr-HR" dirty="0" smtClean="0"/>
          </a:p>
          <a:p>
            <a:pPr lvl="1"/>
            <a:r>
              <a:rPr lang="tr-TR" dirty="0" smtClean="0"/>
              <a:t>Kullanıcı çalışmaları</a:t>
            </a:r>
            <a:endParaRPr lang="hr-HR" dirty="0" smtClean="0"/>
          </a:p>
          <a:p>
            <a:pPr lvl="1"/>
            <a:r>
              <a:rPr lang="hr-HR" dirty="0" smtClean="0"/>
              <a:t>Bibliometr</a:t>
            </a:r>
            <a:r>
              <a:rPr lang="tr-TR" dirty="0" smtClean="0"/>
              <a:t>ik çalışmalar</a:t>
            </a:r>
            <a:endParaRPr lang="hr-HR" dirty="0" smtClean="0"/>
          </a:p>
          <a:p>
            <a:pPr lvl="1"/>
            <a:r>
              <a:rPr lang="tr-TR" dirty="0" smtClean="0"/>
              <a:t>Tarihsel çalışmalar</a:t>
            </a:r>
            <a:endParaRPr lang="hr-HR" dirty="0" smtClean="0"/>
          </a:p>
          <a:p>
            <a:pPr lvl="1"/>
            <a:r>
              <a:rPr lang="tr-TR" dirty="0" smtClean="0"/>
              <a:t>Belge çalışmaları </a:t>
            </a:r>
            <a:endParaRPr lang="hr-HR" dirty="0" smtClean="0"/>
          </a:p>
          <a:p>
            <a:pPr lvl="1"/>
            <a:r>
              <a:rPr lang="hr-HR" dirty="0" smtClean="0"/>
              <a:t>Epistemolo</a:t>
            </a:r>
            <a:r>
              <a:rPr lang="tr-TR" dirty="0" smtClean="0"/>
              <a:t>jik</a:t>
            </a:r>
            <a:r>
              <a:rPr lang="hr-HR" dirty="0" smtClean="0"/>
              <a:t> </a:t>
            </a:r>
            <a:r>
              <a:rPr lang="tr-TR" dirty="0" smtClean="0"/>
              <a:t>ve eleştirel çalışmalar </a:t>
            </a:r>
            <a:endParaRPr lang="hr-HR" dirty="0" smtClean="0"/>
          </a:p>
          <a:p>
            <a:pPr lvl="1"/>
            <a:r>
              <a:rPr lang="tr-TR" dirty="0" smtClean="0"/>
              <a:t>Terminoloji, özel amaçlı diller ve söylem analizi </a:t>
            </a:r>
            <a:endParaRPr lang="hr-HR" dirty="0" smtClean="0"/>
          </a:p>
          <a:p>
            <a:pPr lvl="1"/>
            <a:r>
              <a:rPr lang="tr-TR" dirty="0" smtClean="0"/>
              <a:t>Bilginin iletimde örgütler ve yapılar </a:t>
            </a:r>
            <a:endParaRPr lang="hr-HR" dirty="0" smtClean="0"/>
          </a:p>
          <a:p>
            <a:pPr lvl="1"/>
            <a:r>
              <a:rPr lang="tr-TR" dirty="0" smtClean="0"/>
              <a:t>Kavrama, bilginin (knowledge) temsili ve yapay zeka </a:t>
            </a:r>
            <a:endParaRPr lang="en-GB" dirty="0"/>
          </a:p>
        </p:txBody>
      </p:sp>
      <p:sp>
        <p:nvSpPr>
          <p:cNvPr id="2" name="Rezervirano mjesto podnožja 1"/>
          <p:cNvSpPr>
            <a:spLocks noGrp="1"/>
          </p:cNvSpPr>
          <p:nvPr>
            <p:ph type="ftr" sz="quarter" idx="11"/>
          </p:nvPr>
        </p:nvSpPr>
        <p:spPr/>
        <p:txBody>
          <a:bodyPr/>
          <a:lstStyle/>
          <a:p>
            <a:r>
              <a:rPr lang="en-GB" smtClean="0"/>
              <a:t>Aparac-Jelusic, Faletar Tanackovic and Mandl, 2018</a:t>
            </a:r>
            <a:endParaRPr lang="en-US"/>
          </a:p>
        </p:txBody>
      </p:sp>
    </p:spTree>
    <p:extLst>
      <p:ext uri="{BB962C8B-B14F-4D97-AF65-F5344CB8AC3E}">
        <p14:creationId xmlns:p14="http://schemas.microsoft.com/office/powerpoint/2010/main" val="1054250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 calcmode="lin" valueType="num">
                                      <p:cBhvr additive="base">
                                        <p:cTn id="17"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 calcmode="lin" valueType="num">
                                      <p:cBhvr additive="base">
                                        <p:cTn id="21"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5">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anim calcmode="lin" valueType="num">
                                      <p:cBhvr additive="base">
                                        <p:cTn id="25"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5">
                                            <p:txEl>
                                              <p:pRg st="5" end="5"/>
                                            </p:txEl>
                                          </p:spTgt>
                                        </p:tgtEl>
                                        <p:attrNameLst>
                                          <p:attrName>style.visibility</p:attrName>
                                        </p:attrNameLst>
                                      </p:cBhvr>
                                      <p:to>
                                        <p:strVal val="visible"/>
                                      </p:to>
                                    </p:set>
                                    <p:anim calcmode="lin" valueType="num">
                                      <p:cBhvr additive="base">
                                        <p:cTn id="29"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5">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5">
                                            <p:txEl>
                                              <p:pRg st="6" end="6"/>
                                            </p:txEl>
                                          </p:spTgt>
                                        </p:tgtEl>
                                        <p:attrNameLst>
                                          <p:attrName>style.visibility</p:attrName>
                                        </p:attrNameLst>
                                      </p:cBhvr>
                                      <p:to>
                                        <p:strVal val="visible"/>
                                      </p:to>
                                    </p:set>
                                    <p:anim calcmode="lin" valueType="num">
                                      <p:cBhvr additive="base">
                                        <p:cTn id="33"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5">
                                            <p:txEl>
                                              <p:pRg st="6" end="6"/>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5">
                                            <p:txEl>
                                              <p:pRg st="7" end="7"/>
                                            </p:txEl>
                                          </p:spTgt>
                                        </p:tgtEl>
                                        <p:attrNameLst>
                                          <p:attrName>style.visibility</p:attrName>
                                        </p:attrNameLst>
                                      </p:cBhvr>
                                      <p:to>
                                        <p:strVal val="visible"/>
                                      </p:to>
                                    </p:set>
                                    <p:anim calcmode="lin" valueType="num">
                                      <p:cBhvr additive="base">
                                        <p:cTn id="37"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7" end="7"/>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5">
                                            <p:txEl>
                                              <p:pRg st="8" end="8"/>
                                            </p:txEl>
                                          </p:spTgt>
                                        </p:tgtEl>
                                        <p:attrNameLst>
                                          <p:attrName>style.visibility</p:attrName>
                                        </p:attrNameLst>
                                      </p:cBhvr>
                                      <p:to>
                                        <p:strVal val="visible"/>
                                      </p:to>
                                    </p:set>
                                    <p:anim calcmode="lin" valueType="num">
                                      <p:cBhvr additive="base">
                                        <p:cTn id="41"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5">
                                            <p:txEl>
                                              <p:pRg st="8" end="8"/>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5">
                                            <p:txEl>
                                              <p:pRg st="9" end="9"/>
                                            </p:txEl>
                                          </p:spTgt>
                                        </p:tgtEl>
                                        <p:attrNameLst>
                                          <p:attrName>style.visibility</p:attrName>
                                        </p:attrNameLst>
                                      </p:cBhvr>
                                      <p:to>
                                        <p:strVal val="visible"/>
                                      </p:to>
                                    </p:set>
                                    <p:anim calcmode="lin" valueType="num">
                                      <p:cBhvr additive="base">
                                        <p:cTn id="45" dur="500" fill="hold"/>
                                        <p:tgtEl>
                                          <p:spTgt spid="5">
                                            <p:txEl>
                                              <p:pRg st="9" end="9"/>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5">
                                            <p:txEl>
                                              <p:pRg st="9" end="9"/>
                                            </p:txEl>
                                          </p:spTgt>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5">
                                            <p:txEl>
                                              <p:pRg st="10" end="10"/>
                                            </p:txEl>
                                          </p:spTgt>
                                        </p:tgtEl>
                                        <p:attrNameLst>
                                          <p:attrName>style.visibility</p:attrName>
                                        </p:attrNameLst>
                                      </p:cBhvr>
                                      <p:to>
                                        <p:strVal val="visible"/>
                                      </p:to>
                                    </p:set>
                                    <p:anim calcmode="lin" valueType="num">
                                      <p:cBhvr additive="base">
                                        <p:cTn id="49" dur="500" fill="hold"/>
                                        <p:tgtEl>
                                          <p:spTgt spid="5">
                                            <p:txEl>
                                              <p:pRg st="10" end="1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5">
                                            <p:txEl>
                                              <p:pRg st="10" end="10"/>
                                            </p:txEl>
                                          </p:spTgt>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5">
                                            <p:txEl>
                                              <p:pRg st="11" end="11"/>
                                            </p:txEl>
                                          </p:spTgt>
                                        </p:tgtEl>
                                        <p:attrNameLst>
                                          <p:attrName>style.visibility</p:attrName>
                                        </p:attrNameLst>
                                      </p:cBhvr>
                                      <p:to>
                                        <p:strVal val="visible"/>
                                      </p:to>
                                    </p:set>
                                    <p:anim calcmode="lin" valueType="num">
                                      <p:cBhvr additive="base">
                                        <p:cTn id="53" dur="500" fill="hold"/>
                                        <p:tgtEl>
                                          <p:spTgt spid="5">
                                            <p:txEl>
                                              <p:pRg st="11" end="11"/>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5">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altLang="sr-Latn-RS" dirty="0" smtClean="0"/>
              <a:t>Belkin’</a:t>
            </a:r>
            <a:r>
              <a:rPr lang="tr-TR" altLang="sr-Latn-RS" dirty="0" smtClean="0"/>
              <a:t>e göre BB’nin</a:t>
            </a:r>
            <a:r>
              <a:rPr lang="hr-HR" altLang="sr-Latn-RS" dirty="0" smtClean="0"/>
              <a:t> </a:t>
            </a:r>
            <a:r>
              <a:rPr lang="tr-TR" altLang="sr-Latn-RS" dirty="0" smtClean="0"/>
              <a:t>beş unsuru</a:t>
            </a:r>
            <a:r>
              <a:rPr lang="hr-HR" altLang="sr-Latn-RS" dirty="0"/>
              <a:t/>
            </a:r>
            <a:br>
              <a:rPr lang="hr-HR" altLang="sr-Latn-RS" dirty="0"/>
            </a:br>
            <a:endParaRPr lang="en-GB" dirty="0"/>
          </a:p>
        </p:txBody>
      </p:sp>
      <p:sp>
        <p:nvSpPr>
          <p:cNvPr id="3" name="Rezervirano mjesto sadržaja 2"/>
          <p:cNvSpPr>
            <a:spLocks noGrp="1"/>
          </p:cNvSpPr>
          <p:nvPr>
            <p:ph idx="1"/>
          </p:nvPr>
        </p:nvSpPr>
        <p:spPr/>
        <p:txBody>
          <a:bodyPr/>
          <a:lstStyle/>
          <a:p>
            <a:r>
              <a:rPr lang="tr-TR" altLang="sr-Latn-RS" dirty="0" smtClean="0"/>
              <a:t>İnsan unsuru içeren bilişsel iletişim sistemlerindeki bilgi </a:t>
            </a:r>
            <a:endParaRPr lang="hr-HR" altLang="sr-Latn-RS" dirty="0" smtClean="0"/>
          </a:p>
          <a:p>
            <a:r>
              <a:rPr lang="tr-TR" altLang="sr-Latn-RS" dirty="0" smtClean="0"/>
              <a:t>İstenen bilgi hakkındaki fikir </a:t>
            </a:r>
            <a:endParaRPr lang="hr-HR" altLang="sr-Latn-RS" dirty="0" smtClean="0"/>
          </a:p>
          <a:p>
            <a:r>
              <a:rPr lang="tr-TR" altLang="sr-Latn-RS" dirty="0" smtClean="0"/>
              <a:t>Bilgi sisteminin etkinliği </a:t>
            </a:r>
            <a:r>
              <a:rPr lang="hr-HR" altLang="sr-Latn-RS" dirty="0" smtClean="0"/>
              <a:t> </a:t>
            </a:r>
          </a:p>
          <a:p>
            <a:r>
              <a:rPr lang="tr-TR" altLang="sr-Latn-RS" dirty="0" smtClean="0"/>
              <a:t>Bilgi ve bilgiyi üreten arasındaki ilişki </a:t>
            </a:r>
            <a:endParaRPr lang="hr-HR" altLang="sr-Latn-RS" dirty="0" smtClean="0"/>
          </a:p>
          <a:p>
            <a:r>
              <a:rPr lang="tr-TR" altLang="sr-Latn-RS" dirty="0" smtClean="0"/>
              <a:t>Bilgi ve bilgi kullanıcısı arasındaki ilişki </a:t>
            </a:r>
            <a:endParaRPr lang="en-US" altLang="sr-Latn-RS" dirty="0"/>
          </a:p>
          <a:p>
            <a:endParaRPr lang="en-GB" dirty="0"/>
          </a:p>
        </p:txBody>
      </p:sp>
      <p:sp>
        <p:nvSpPr>
          <p:cNvPr id="4" name="Rezervirano mjesto podnožja 3"/>
          <p:cNvSpPr>
            <a:spLocks noGrp="1"/>
          </p:cNvSpPr>
          <p:nvPr>
            <p:ph type="ftr" sz="quarter" idx="11"/>
          </p:nvPr>
        </p:nvSpPr>
        <p:spPr/>
        <p:txBody>
          <a:bodyPr/>
          <a:lstStyle/>
          <a:p>
            <a:r>
              <a:rPr lang="en-GB" smtClean="0"/>
              <a:t>Aparac-Jelusic, Faletar Tanackovic and Mandl, 2018</a:t>
            </a:r>
            <a:endParaRPr lang="en-US"/>
          </a:p>
        </p:txBody>
      </p:sp>
    </p:spTree>
    <p:extLst>
      <p:ext uri="{BB962C8B-B14F-4D97-AF65-F5344CB8AC3E}">
        <p14:creationId xmlns:p14="http://schemas.microsoft.com/office/powerpoint/2010/main" val="2934756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altLang="sr-Latn-RS" dirty="0" smtClean="0"/>
              <a:t>Ingwersen’</a:t>
            </a:r>
            <a:r>
              <a:rPr lang="tr-TR" altLang="sr-Latn-RS" dirty="0" smtClean="0"/>
              <a:t>e göre BB’nin alanları</a:t>
            </a:r>
            <a:r>
              <a:rPr lang="hr-HR" altLang="sr-Latn-RS" dirty="0" smtClean="0"/>
              <a:t> </a:t>
            </a:r>
            <a:r>
              <a:rPr lang="hr-HR" altLang="sr-Latn-RS" dirty="0"/>
              <a:t/>
            </a:r>
            <a:br>
              <a:rPr lang="hr-HR" altLang="sr-Latn-RS" dirty="0"/>
            </a:br>
            <a:endParaRPr lang="en-GB" dirty="0"/>
          </a:p>
        </p:txBody>
      </p:sp>
      <p:sp>
        <p:nvSpPr>
          <p:cNvPr id="3" name="Rezervirano mjesto sadržaja 2"/>
          <p:cNvSpPr>
            <a:spLocks noGrp="1"/>
          </p:cNvSpPr>
          <p:nvPr>
            <p:ph idx="1"/>
          </p:nvPr>
        </p:nvSpPr>
        <p:spPr/>
        <p:txBody>
          <a:bodyPr/>
          <a:lstStyle/>
          <a:p>
            <a:r>
              <a:rPr lang="tr-TR" altLang="sr-Latn-RS" dirty="0"/>
              <a:t>E</a:t>
            </a:r>
            <a:r>
              <a:rPr lang="hr-HR" altLang="sr-Latn-RS" dirty="0" smtClean="0"/>
              <a:t>nformetri</a:t>
            </a:r>
          </a:p>
          <a:p>
            <a:r>
              <a:rPr lang="tr-TR" altLang="sr-Latn-RS" dirty="0" smtClean="0"/>
              <a:t>Bilgi arama </a:t>
            </a:r>
            <a:endParaRPr lang="hr-HR" altLang="sr-Latn-RS" dirty="0" smtClean="0"/>
          </a:p>
          <a:p>
            <a:r>
              <a:rPr lang="tr-TR" altLang="sr-Latn-RS" dirty="0" smtClean="0"/>
              <a:t>Bilgi erişim </a:t>
            </a:r>
            <a:endParaRPr lang="hr-HR" altLang="sr-Latn-RS" dirty="0" smtClean="0"/>
          </a:p>
          <a:p>
            <a:r>
              <a:rPr lang="tr-TR" altLang="sr-Latn-RS" dirty="0" smtClean="0"/>
              <a:t>Bilgi yönetimi </a:t>
            </a:r>
            <a:endParaRPr lang="hr-HR" altLang="sr-Latn-RS" dirty="0" smtClean="0"/>
          </a:p>
          <a:p>
            <a:r>
              <a:rPr lang="tr-TR" altLang="sr-Latn-RS" dirty="0" smtClean="0"/>
              <a:t>Bilgi erişim sistemlerinin tasarımı </a:t>
            </a:r>
            <a:endParaRPr lang="en-US" altLang="sr-Latn-RS" dirty="0"/>
          </a:p>
          <a:p>
            <a:endParaRPr lang="en-GB" dirty="0"/>
          </a:p>
        </p:txBody>
      </p:sp>
      <p:sp>
        <p:nvSpPr>
          <p:cNvPr id="4" name="Rezervirano mjesto podnožja 3"/>
          <p:cNvSpPr>
            <a:spLocks noGrp="1"/>
          </p:cNvSpPr>
          <p:nvPr>
            <p:ph type="ftr" sz="quarter" idx="11"/>
          </p:nvPr>
        </p:nvSpPr>
        <p:spPr/>
        <p:txBody>
          <a:bodyPr/>
          <a:lstStyle/>
          <a:p>
            <a:r>
              <a:rPr lang="en-GB" smtClean="0"/>
              <a:t>Aparac-Jelusic, Faletar Tanackovic and Mandl, 2018</a:t>
            </a:r>
            <a:endParaRPr lang="en-US"/>
          </a:p>
        </p:txBody>
      </p:sp>
    </p:spTree>
    <p:extLst>
      <p:ext uri="{BB962C8B-B14F-4D97-AF65-F5344CB8AC3E}">
        <p14:creationId xmlns:p14="http://schemas.microsoft.com/office/powerpoint/2010/main" val="220349825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altLang="en-US" dirty="0"/>
              <a:t>Robinson </a:t>
            </a:r>
            <a:r>
              <a:rPr lang="tr-TR" altLang="en-US" dirty="0" smtClean="0"/>
              <a:t>ve</a:t>
            </a:r>
            <a:r>
              <a:rPr lang="hr-HR" altLang="en-US" dirty="0" smtClean="0"/>
              <a:t> Bowden, 2012</a:t>
            </a:r>
            <a:endParaRPr lang="en-GB" dirty="0"/>
          </a:p>
        </p:txBody>
      </p:sp>
      <p:sp>
        <p:nvSpPr>
          <p:cNvPr id="3" name="Rezervirano mjesto sadržaja 2"/>
          <p:cNvSpPr>
            <a:spLocks noGrp="1"/>
          </p:cNvSpPr>
          <p:nvPr>
            <p:ph idx="1"/>
          </p:nvPr>
        </p:nvSpPr>
        <p:spPr/>
        <p:txBody>
          <a:bodyPr/>
          <a:lstStyle/>
          <a:p>
            <a:r>
              <a:rPr lang="tr-TR" altLang="en-US" dirty="0" smtClean="0"/>
              <a:t>Bilgi bilimleri (daha geniş kapsamlı) ve bilgi bilim (daha dar kapsamlı) şu şekilde tanımlanır</a:t>
            </a:r>
            <a:r>
              <a:rPr lang="hr-HR" altLang="en-US" dirty="0" smtClean="0"/>
              <a:t>:</a:t>
            </a:r>
            <a:endParaRPr lang="hr-HR" altLang="en-US" dirty="0"/>
          </a:p>
          <a:p>
            <a:pPr lvl="1"/>
            <a:r>
              <a:rPr lang="tr-TR" altLang="en-US" b="1" dirty="0" smtClean="0"/>
              <a:t>Bilgi-iletişim zincirindeki süreç ve bu zincirde belli belgelere erişmek amacıyla meydana gelen etkileşim üzerindeki çalışmalar</a:t>
            </a:r>
            <a:endParaRPr lang="en-GB" dirty="0"/>
          </a:p>
        </p:txBody>
      </p:sp>
      <p:sp>
        <p:nvSpPr>
          <p:cNvPr id="4" name="Rezervirano mjesto podnožja 3"/>
          <p:cNvSpPr>
            <a:spLocks noGrp="1"/>
          </p:cNvSpPr>
          <p:nvPr>
            <p:ph type="ftr" sz="quarter" idx="11"/>
          </p:nvPr>
        </p:nvSpPr>
        <p:spPr/>
        <p:txBody>
          <a:bodyPr/>
          <a:lstStyle/>
          <a:p>
            <a:r>
              <a:rPr lang="en-GB" smtClean="0"/>
              <a:t>Aparac-Jelusic, Faletar Tanackovic and Mandl, 2018</a:t>
            </a:r>
            <a:endParaRPr lang="en-US"/>
          </a:p>
        </p:txBody>
      </p:sp>
    </p:spTree>
    <p:extLst>
      <p:ext uri="{BB962C8B-B14F-4D97-AF65-F5344CB8AC3E}">
        <p14:creationId xmlns:p14="http://schemas.microsoft.com/office/powerpoint/2010/main" val="84512644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smtClean="0"/>
              <a:t>Robinson, 2009</a:t>
            </a:r>
            <a:endParaRPr lang="en-GB" dirty="0"/>
          </a:p>
        </p:txBody>
      </p:sp>
      <p:sp>
        <p:nvSpPr>
          <p:cNvPr id="3" name="Rezervirano mjesto sadržaja 2"/>
          <p:cNvSpPr>
            <a:spLocks noGrp="1"/>
          </p:cNvSpPr>
          <p:nvPr>
            <p:ph idx="1"/>
          </p:nvPr>
        </p:nvSpPr>
        <p:spPr/>
        <p:txBody>
          <a:bodyPr>
            <a:normAutofit/>
          </a:bodyPr>
          <a:lstStyle/>
          <a:p>
            <a:pPr>
              <a:defRPr/>
            </a:pPr>
            <a:r>
              <a:rPr lang="tr-TR" dirty="0" smtClean="0"/>
              <a:t>Tüm bilgi bilimleri şunlarla ilgilenir:</a:t>
            </a:r>
            <a:endParaRPr lang="hr-HR" dirty="0"/>
          </a:p>
          <a:p>
            <a:pPr lvl="1">
              <a:defRPr/>
            </a:pPr>
            <a:r>
              <a:rPr lang="tr-TR" sz="2000" dirty="0" smtClean="0"/>
              <a:t>Bilgi iletişim süreçleri (geniş bir spektrumda eylemler içerir) </a:t>
            </a:r>
            <a:endParaRPr lang="hr-HR" dirty="0" smtClean="0"/>
          </a:p>
          <a:p>
            <a:pPr lvl="1">
              <a:defRPr/>
            </a:pPr>
            <a:r>
              <a:rPr lang="tr-TR" dirty="0" smtClean="0"/>
              <a:t>Araştırma ve uygulamanın kütüphanecilik, bilgi bilim, belge yönetimi veya arşivcilik olarak adlandırılması iletişim zincirinde görüş açısının nereden doğduğuna bağlıdır </a:t>
            </a:r>
          </a:p>
          <a:p>
            <a:pPr lvl="2">
              <a:defRPr/>
            </a:pPr>
            <a:r>
              <a:rPr lang="tr-TR" dirty="0" smtClean="0"/>
              <a:t>Kütüphanelerle ilgili işlemler koleksiyon ve hizmetlere odaklanır;</a:t>
            </a:r>
            <a:r>
              <a:rPr lang="en-GB" dirty="0" smtClean="0"/>
              <a:t> </a:t>
            </a:r>
            <a:endParaRPr lang="hr-HR" dirty="0" smtClean="0"/>
          </a:p>
          <a:p>
            <a:pPr lvl="2">
              <a:defRPr/>
            </a:pPr>
            <a:r>
              <a:rPr lang="tr-TR" dirty="0" smtClean="0"/>
              <a:t>Bilgi bilim bilgi erişimde teknolojik çözümler veya veri analizi üzerinde odaklanabilir</a:t>
            </a:r>
            <a:r>
              <a:rPr lang="en-GB" dirty="0" smtClean="0"/>
              <a:t>; </a:t>
            </a:r>
            <a:endParaRPr lang="hr-HR" dirty="0"/>
          </a:p>
          <a:p>
            <a:pPr lvl="2">
              <a:defRPr/>
            </a:pPr>
            <a:r>
              <a:rPr lang="tr-TR" dirty="0" smtClean="0"/>
              <a:t>Arşivcilik belgelere erişim üzerine odaklanabilir </a:t>
            </a:r>
            <a:endParaRPr lang="hr-HR" dirty="0" smtClean="0"/>
          </a:p>
          <a:p>
            <a:endParaRPr lang="en-GB" dirty="0"/>
          </a:p>
        </p:txBody>
      </p:sp>
      <p:sp>
        <p:nvSpPr>
          <p:cNvPr id="4" name="Rezervirano mjesto podnožja 3"/>
          <p:cNvSpPr>
            <a:spLocks noGrp="1"/>
          </p:cNvSpPr>
          <p:nvPr>
            <p:ph type="ftr" sz="quarter" idx="11"/>
          </p:nvPr>
        </p:nvSpPr>
        <p:spPr/>
        <p:txBody>
          <a:bodyPr/>
          <a:lstStyle/>
          <a:p>
            <a:r>
              <a:rPr lang="en-GB" smtClean="0"/>
              <a:t>Aparac-Jelusic, Faletar Tanackovic and Mandl, 2018</a:t>
            </a:r>
            <a:endParaRPr lang="en-US"/>
          </a:p>
        </p:txBody>
      </p:sp>
    </p:spTree>
    <p:extLst>
      <p:ext uri="{BB962C8B-B14F-4D97-AF65-F5344CB8AC3E}">
        <p14:creationId xmlns:p14="http://schemas.microsoft.com/office/powerpoint/2010/main" val="700842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 calcmode="lin" valueType="num">
                                      <p:cBhvr additive="base">
                                        <p:cTn id="3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smtClean="0"/>
              <a:t>Floridi – </a:t>
            </a:r>
            <a:r>
              <a:rPr lang="tr-TR" dirty="0" smtClean="0"/>
              <a:t>Bilgi Felsefesi</a:t>
            </a:r>
            <a:r>
              <a:rPr lang="hr-HR" dirty="0" smtClean="0"/>
              <a:t>, 2011 </a:t>
            </a:r>
            <a:endParaRPr lang="en-GB" dirty="0"/>
          </a:p>
        </p:txBody>
      </p:sp>
      <p:sp>
        <p:nvSpPr>
          <p:cNvPr id="3" name="Rezervirano mjesto sadržaja 2"/>
          <p:cNvSpPr>
            <a:spLocks noGrp="1"/>
          </p:cNvSpPr>
          <p:nvPr>
            <p:ph idx="1"/>
          </p:nvPr>
        </p:nvSpPr>
        <p:spPr/>
        <p:txBody>
          <a:bodyPr/>
          <a:lstStyle/>
          <a:p>
            <a:pPr fontAlgn="base"/>
            <a:r>
              <a:rPr lang="en-GB" dirty="0" err="1" smtClean="0"/>
              <a:t>Floridi</a:t>
            </a:r>
            <a:r>
              <a:rPr lang="tr-TR" dirty="0" smtClean="0"/>
              <a:t>, bilgi felsefesinin değindiği problemleri beş alanda toplar</a:t>
            </a:r>
            <a:r>
              <a:rPr lang="en-GB" dirty="0" smtClean="0"/>
              <a:t>:</a:t>
            </a:r>
            <a:endParaRPr lang="en-GB" dirty="0"/>
          </a:p>
          <a:p>
            <a:pPr lvl="1" fontAlgn="base"/>
            <a:r>
              <a:rPr lang="tr-TR" i="1" dirty="0" smtClean="0"/>
              <a:t>Bilgi kavramının analizi,</a:t>
            </a:r>
            <a:endParaRPr lang="hr-HR" i="1" dirty="0" smtClean="0"/>
          </a:p>
          <a:p>
            <a:pPr lvl="1" fontAlgn="base"/>
            <a:r>
              <a:rPr lang="tr-TR" i="1" dirty="0" smtClean="0"/>
              <a:t>Semantik</a:t>
            </a:r>
            <a:r>
              <a:rPr lang="en-GB" i="1" dirty="0" smtClean="0"/>
              <a:t>, </a:t>
            </a:r>
            <a:endParaRPr lang="hr-HR" i="1" dirty="0" smtClean="0"/>
          </a:p>
          <a:p>
            <a:pPr lvl="1" fontAlgn="base"/>
            <a:r>
              <a:rPr lang="tr-TR" i="1" dirty="0" smtClean="0"/>
              <a:t>Akıl ve zeka üzerine çalışmalar,</a:t>
            </a:r>
            <a:r>
              <a:rPr lang="en-GB" i="1" dirty="0" smtClean="0"/>
              <a:t> </a:t>
            </a:r>
            <a:endParaRPr lang="hr-HR" i="1" dirty="0" smtClean="0"/>
          </a:p>
          <a:p>
            <a:pPr lvl="1" fontAlgn="base"/>
            <a:r>
              <a:rPr lang="tr-TR" i="1" dirty="0" smtClean="0"/>
              <a:t>Bilgi ve doğa arasındaki ilişki ve</a:t>
            </a:r>
            <a:r>
              <a:rPr lang="en-GB" i="1" dirty="0" smtClean="0"/>
              <a:t> </a:t>
            </a:r>
            <a:endParaRPr lang="hr-HR" i="1" dirty="0" smtClean="0"/>
          </a:p>
          <a:p>
            <a:pPr lvl="1" fontAlgn="base"/>
            <a:r>
              <a:rPr lang="tr-TR" i="1" dirty="0" smtClean="0"/>
              <a:t>Değerlerin araştırılması</a:t>
            </a:r>
            <a:r>
              <a:rPr lang="en-GB" i="1" dirty="0" smtClean="0"/>
              <a:t> </a:t>
            </a:r>
            <a:endParaRPr lang="hr-HR" i="1" dirty="0" smtClean="0"/>
          </a:p>
          <a:p>
            <a:pPr lvl="4" fontAlgn="base"/>
            <a:r>
              <a:rPr lang="en-GB" i="1" dirty="0" err="1" smtClean="0"/>
              <a:t>Floridi</a:t>
            </a:r>
            <a:r>
              <a:rPr lang="en-GB" i="1" dirty="0" smtClean="0"/>
              <a:t> 2011</a:t>
            </a:r>
            <a:endParaRPr lang="en-GB" dirty="0"/>
          </a:p>
          <a:p>
            <a:pPr marL="0" indent="0">
              <a:buNone/>
            </a:pPr>
            <a:endParaRPr lang="en-GB" dirty="0"/>
          </a:p>
        </p:txBody>
      </p:sp>
      <p:sp>
        <p:nvSpPr>
          <p:cNvPr id="4" name="Rezervirano mjesto podnožja 3"/>
          <p:cNvSpPr>
            <a:spLocks noGrp="1"/>
          </p:cNvSpPr>
          <p:nvPr>
            <p:ph type="ftr" sz="quarter" idx="11"/>
          </p:nvPr>
        </p:nvSpPr>
        <p:spPr/>
        <p:txBody>
          <a:bodyPr/>
          <a:lstStyle/>
          <a:p>
            <a:r>
              <a:rPr lang="en-GB" smtClean="0"/>
              <a:t>Aparac-Jelusic, Faletar Tanackovic and Mandl, 2018</a:t>
            </a:r>
            <a:endParaRPr lang="en-US"/>
          </a:p>
        </p:txBody>
      </p:sp>
    </p:spTree>
    <p:extLst>
      <p:ext uri="{BB962C8B-B14F-4D97-AF65-F5344CB8AC3E}">
        <p14:creationId xmlns:p14="http://schemas.microsoft.com/office/powerpoint/2010/main" val="12023223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slov 3"/>
          <p:cNvSpPr>
            <a:spLocks noGrp="1"/>
          </p:cNvSpPr>
          <p:nvPr>
            <p:ph type="title"/>
          </p:nvPr>
        </p:nvSpPr>
        <p:spPr/>
        <p:txBody>
          <a:bodyPr/>
          <a:lstStyle/>
          <a:p>
            <a:r>
              <a:rPr lang="tr-TR" altLang="en-US" dirty="0" smtClean="0"/>
              <a:t>Diğer disiplinler ile ilişkiler </a:t>
            </a:r>
            <a:endParaRPr lang="en-GB" dirty="0"/>
          </a:p>
        </p:txBody>
      </p:sp>
      <p:sp>
        <p:nvSpPr>
          <p:cNvPr id="5" name="Rezervirano mjesto teksta 4"/>
          <p:cNvSpPr>
            <a:spLocks noGrp="1"/>
          </p:cNvSpPr>
          <p:nvPr>
            <p:ph type="body" idx="1"/>
          </p:nvPr>
        </p:nvSpPr>
        <p:spPr/>
        <p:txBody>
          <a:bodyPr/>
          <a:lstStyle/>
          <a:p>
            <a:endParaRPr lang="en-GB"/>
          </a:p>
        </p:txBody>
      </p:sp>
      <p:sp>
        <p:nvSpPr>
          <p:cNvPr id="2" name="Rezervirano mjesto podnožja 1"/>
          <p:cNvSpPr>
            <a:spLocks noGrp="1"/>
          </p:cNvSpPr>
          <p:nvPr>
            <p:ph type="ftr" sz="quarter" idx="11"/>
          </p:nvPr>
        </p:nvSpPr>
        <p:spPr/>
        <p:txBody>
          <a:bodyPr/>
          <a:lstStyle/>
          <a:p>
            <a:r>
              <a:rPr lang="en-GB" smtClean="0"/>
              <a:t>Aparac-Jelusic, Faletar Tanackovic and Mandl, 2018</a:t>
            </a:r>
            <a:endParaRPr lang="en-US"/>
          </a:p>
        </p:txBody>
      </p:sp>
    </p:spTree>
    <p:extLst>
      <p:ext uri="{BB962C8B-B14F-4D97-AF65-F5344CB8AC3E}">
        <p14:creationId xmlns:p14="http://schemas.microsoft.com/office/powerpoint/2010/main" val="326744796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slov 3"/>
          <p:cNvSpPr>
            <a:spLocks noGrp="1"/>
          </p:cNvSpPr>
          <p:nvPr>
            <p:ph type="title"/>
          </p:nvPr>
        </p:nvSpPr>
        <p:spPr/>
        <p:txBody>
          <a:bodyPr/>
          <a:lstStyle/>
          <a:p>
            <a:r>
              <a:rPr lang="hr-HR" dirty="0" smtClean="0"/>
              <a:t>Pa</a:t>
            </a:r>
            <a:r>
              <a:rPr lang="tr-TR" dirty="0" smtClean="0"/>
              <a:t>ydaş disiplinler</a:t>
            </a:r>
            <a:r>
              <a:rPr lang="hr-HR" dirty="0" smtClean="0"/>
              <a:t> (</a:t>
            </a:r>
            <a:r>
              <a:rPr lang="tr-TR" dirty="0" smtClean="0"/>
              <a:t>M.E. </a:t>
            </a:r>
            <a:r>
              <a:rPr lang="en-GB" dirty="0" smtClean="0"/>
              <a:t>Williams</a:t>
            </a:r>
            <a:r>
              <a:rPr lang="tr-TR" dirty="0" smtClean="0"/>
              <a:t>’a göre -</a:t>
            </a:r>
            <a:r>
              <a:rPr lang="en-GB" dirty="0" smtClean="0"/>
              <a:t> 1987/1988</a:t>
            </a:r>
            <a:r>
              <a:rPr lang="en-GB" dirty="0"/>
              <a:t>) </a:t>
            </a:r>
            <a:br>
              <a:rPr lang="en-GB" dirty="0"/>
            </a:br>
            <a:endParaRPr lang="en-GB" dirty="0"/>
          </a:p>
        </p:txBody>
      </p:sp>
      <p:sp>
        <p:nvSpPr>
          <p:cNvPr id="5" name="Rezervirano mjesto sadržaja 4"/>
          <p:cNvSpPr>
            <a:spLocks noGrp="1"/>
          </p:cNvSpPr>
          <p:nvPr>
            <p:ph idx="1"/>
          </p:nvPr>
        </p:nvSpPr>
        <p:spPr/>
        <p:txBody>
          <a:bodyPr>
            <a:normAutofit fontScale="70000" lnSpcReduction="20000"/>
          </a:bodyPr>
          <a:lstStyle/>
          <a:p>
            <a:r>
              <a:rPr lang="tr-TR" dirty="0" smtClean="0"/>
              <a:t>Bilgi bilimi oluşturan disiplinler</a:t>
            </a:r>
            <a:r>
              <a:rPr lang="tr-TR" dirty="0"/>
              <a:t>:</a:t>
            </a:r>
            <a:endParaRPr lang="hr-HR" dirty="0" smtClean="0"/>
          </a:p>
          <a:p>
            <a:pPr lvl="1"/>
            <a:r>
              <a:rPr lang="tr-TR" dirty="0" smtClean="0"/>
              <a:t>Bilgisayar bilimleri, </a:t>
            </a:r>
            <a:endParaRPr lang="hr-HR" dirty="0" smtClean="0"/>
          </a:p>
          <a:p>
            <a:pPr lvl="1"/>
            <a:r>
              <a:rPr lang="tr-TR" dirty="0" smtClean="0"/>
              <a:t>Bilişim</a:t>
            </a:r>
            <a:r>
              <a:rPr lang="en-GB" dirty="0" smtClean="0"/>
              <a:t>, </a:t>
            </a:r>
            <a:endParaRPr lang="hr-HR" dirty="0" smtClean="0"/>
          </a:p>
          <a:p>
            <a:pPr lvl="1"/>
            <a:r>
              <a:rPr lang="tr-TR" dirty="0" smtClean="0"/>
              <a:t>Psikoloji, </a:t>
            </a:r>
            <a:endParaRPr lang="hr-HR" dirty="0" smtClean="0"/>
          </a:p>
          <a:p>
            <a:pPr lvl="1"/>
            <a:r>
              <a:rPr lang="en-GB" dirty="0" err="1" smtClean="0"/>
              <a:t>Matemati</a:t>
            </a:r>
            <a:r>
              <a:rPr lang="tr-TR" dirty="0" smtClean="0"/>
              <a:t>k, </a:t>
            </a:r>
            <a:r>
              <a:rPr lang="en-GB" dirty="0" smtClean="0"/>
              <a:t> </a:t>
            </a:r>
            <a:endParaRPr lang="hr-HR" dirty="0" smtClean="0"/>
          </a:p>
          <a:p>
            <a:pPr lvl="1"/>
            <a:r>
              <a:rPr lang="tr-TR" dirty="0" smtClean="0"/>
              <a:t>Mantık</a:t>
            </a:r>
            <a:r>
              <a:rPr lang="en-GB" dirty="0" smtClean="0"/>
              <a:t>, </a:t>
            </a:r>
            <a:endParaRPr lang="hr-HR" dirty="0" smtClean="0"/>
          </a:p>
          <a:p>
            <a:pPr lvl="1"/>
            <a:r>
              <a:rPr lang="tr-TR" dirty="0" smtClean="0"/>
              <a:t>Bilgi teorisi</a:t>
            </a:r>
            <a:r>
              <a:rPr lang="en-GB" dirty="0" smtClean="0"/>
              <a:t>, </a:t>
            </a:r>
            <a:endParaRPr lang="hr-HR" dirty="0" smtClean="0"/>
          </a:p>
          <a:p>
            <a:pPr lvl="1"/>
            <a:r>
              <a:rPr lang="tr-TR" dirty="0" smtClean="0"/>
              <a:t>Elektronik, </a:t>
            </a:r>
            <a:endParaRPr lang="hr-HR" dirty="0" smtClean="0"/>
          </a:p>
          <a:p>
            <a:pPr lvl="1"/>
            <a:r>
              <a:rPr lang="tr-TR" dirty="0" smtClean="0"/>
              <a:t>İletişim, </a:t>
            </a:r>
            <a:endParaRPr lang="hr-HR" dirty="0" smtClean="0"/>
          </a:p>
          <a:p>
            <a:pPr lvl="1"/>
            <a:r>
              <a:rPr lang="tr-TR" dirty="0" smtClean="0"/>
              <a:t>Dil bilim, </a:t>
            </a:r>
            <a:endParaRPr lang="hr-HR" dirty="0" smtClean="0"/>
          </a:p>
          <a:p>
            <a:pPr lvl="1"/>
            <a:r>
              <a:rPr lang="tr-TR" dirty="0" smtClean="0"/>
              <a:t>Ekonomi, </a:t>
            </a:r>
            <a:r>
              <a:rPr lang="en-GB" dirty="0" smtClean="0"/>
              <a:t> </a:t>
            </a:r>
            <a:endParaRPr lang="hr-HR" dirty="0" smtClean="0"/>
          </a:p>
          <a:p>
            <a:pPr lvl="1"/>
            <a:r>
              <a:rPr lang="tr-TR" dirty="0" smtClean="0"/>
              <a:t>Sınıflama bilimi, </a:t>
            </a:r>
            <a:endParaRPr lang="hr-HR" dirty="0" smtClean="0"/>
          </a:p>
          <a:p>
            <a:pPr lvl="1"/>
            <a:r>
              <a:rPr lang="tr-TR" dirty="0" smtClean="0"/>
              <a:t>Sistem bilimi, </a:t>
            </a:r>
            <a:endParaRPr lang="hr-HR" dirty="0" smtClean="0"/>
          </a:p>
          <a:p>
            <a:pPr lvl="1"/>
            <a:r>
              <a:rPr lang="tr-TR" dirty="0" smtClean="0"/>
              <a:t>Kütüphanecilik, </a:t>
            </a:r>
            <a:r>
              <a:rPr lang="en-GB" dirty="0" smtClean="0"/>
              <a:t> </a:t>
            </a:r>
            <a:endParaRPr lang="hr-HR" dirty="0" smtClean="0"/>
          </a:p>
          <a:p>
            <a:pPr lvl="1"/>
            <a:r>
              <a:rPr lang="tr-TR" dirty="0" smtClean="0"/>
              <a:t>Yönetim.</a:t>
            </a:r>
            <a:endParaRPr lang="en-GB" dirty="0"/>
          </a:p>
        </p:txBody>
      </p:sp>
      <p:sp>
        <p:nvSpPr>
          <p:cNvPr id="2" name="Rezervirano mjesto podnožja 1"/>
          <p:cNvSpPr>
            <a:spLocks noGrp="1"/>
          </p:cNvSpPr>
          <p:nvPr>
            <p:ph type="ftr" sz="quarter" idx="11"/>
          </p:nvPr>
        </p:nvSpPr>
        <p:spPr/>
        <p:txBody>
          <a:bodyPr/>
          <a:lstStyle/>
          <a:p>
            <a:r>
              <a:rPr lang="en-GB" smtClean="0"/>
              <a:t>Aparac-Jelusic, Faletar Tanackovic and Mandl, 2018</a:t>
            </a:r>
            <a:endParaRPr lang="en-US"/>
          </a:p>
        </p:txBody>
      </p:sp>
    </p:spTree>
    <p:extLst>
      <p:ext uri="{BB962C8B-B14F-4D97-AF65-F5344CB8AC3E}">
        <p14:creationId xmlns:p14="http://schemas.microsoft.com/office/powerpoint/2010/main" val="50290746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tr-TR" dirty="0" smtClean="0"/>
              <a:t>Diğer disiplinlerle ilişkiler </a:t>
            </a:r>
            <a:endParaRPr lang="en-GB" dirty="0"/>
          </a:p>
        </p:txBody>
      </p:sp>
      <p:sp>
        <p:nvSpPr>
          <p:cNvPr id="3" name="Rezervirano mjesto sadržaja 2"/>
          <p:cNvSpPr>
            <a:spLocks noGrp="1"/>
          </p:cNvSpPr>
          <p:nvPr>
            <p:ph idx="1"/>
          </p:nvPr>
        </p:nvSpPr>
        <p:spPr/>
        <p:txBody>
          <a:bodyPr/>
          <a:lstStyle/>
          <a:p>
            <a:r>
              <a:rPr lang="tr-TR" sz="3200" dirty="0" smtClean="0"/>
              <a:t>Müttefikler/bazı alanlarla rekabet</a:t>
            </a:r>
            <a:r>
              <a:rPr lang="en-US" altLang="en-US" sz="3200" dirty="0" smtClean="0"/>
              <a:t>...</a:t>
            </a:r>
            <a:endParaRPr lang="en-US" altLang="en-US" sz="3200" dirty="0"/>
          </a:p>
          <a:p>
            <a:pPr lvl="1"/>
            <a:r>
              <a:rPr lang="tr-TR" altLang="en-US" sz="3200" dirty="0" smtClean="0"/>
              <a:t>En güçlüler</a:t>
            </a:r>
            <a:r>
              <a:rPr lang="en-US" altLang="en-US" sz="3200" dirty="0" smtClean="0"/>
              <a:t>: </a:t>
            </a:r>
            <a:endParaRPr lang="hr-HR" altLang="en-US" sz="3200" dirty="0" smtClean="0"/>
          </a:p>
          <a:p>
            <a:pPr lvl="2"/>
            <a:r>
              <a:rPr lang="tr-TR" altLang="en-US" sz="3200" dirty="0" smtClean="0"/>
              <a:t>Kütüphanecilik</a:t>
            </a:r>
            <a:r>
              <a:rPr lang="hr-HR" altLang="en-US" sz="3200" dirty="0" smtClean="0"/>
              <a:t> (</a:t>
            </a:r>
            <a:r>
              <a:rPr lang="tr-TR" altLang="en-US" sz="3200" dirty="0" smtClean="0"/>
              <a:t>günümüzde</a:t>
            </a:r>
            <a:r>
              <a:rPr lang="hr-HR" altLang="en-US" sz="3200" dirty="0" smtClean="0"/>
              <a:t> – </a:t>
            </a:r>
            <a:r>
              <a:rPr lang="tr-TR" altLang="en-US" sz="3200" dirty="0" smtClean="0"/>
              <a:t>galeri-kütüphane-arşiv-müze)</a:t>
            </a:r>
            <a:r>
              <a:rPr lang="hr-HR" altLang="en-US" sz="3200" dirty="0" smtClean="0"/>
              <a:t> </a:t>
            </a:r>
          </a:p>
          <a:p>
            <a:pPr lvl="2"/>
            <a:r>
              <a:rPr lang="tr-TR" altLang="en-US" sz="3200" dirty="0" smtClean="0"/>
              <a:t>Bilgisayar bilimleri </a:t>
            </a:r>
            <a:endParaRPr lang="en-US" altLang="en-US" sz="3200" dirty="0"/>
          </a:p>
          <a:p>
            <a:pPr marL="0" indent="0">
              <a:buNone/>
            </a:pPr>
            <a:endParaRPr lang="en-GB" dirty="0"/>
          </a:p>
        </p:txBody>
      </p:sp>
      <p:sp>
        <p:nvSpPr>
          <p:cNvPr id="4" name="Rezervirano mjesto podnožja 3"/>
          <p:cNvSpPr>
            <a:spLocks noGrp="1"/>
          </p:cNvSpPr>
          <p:nvPr>
            <p:ph type="ftr" sz="quarter" idx="11"/>
          </p:nvPr>
        </p:nvSpPr>
        <p:spPr/>
        <p:txBody>
          <a:bodyPr/>
          <a:lstStyle/>
          <a:p>
            <a:r>
              <a:rPr lang="en-GB" smtClean="0"/>
              <a:t>Aparac-Jelusic, Faletar Tanackovic and Mandl, 2018</a:t>
            </a:r>
            <a:endParaRPr lang="en-US"/>
          </a:p>
        </p:txBody>
      </p:sp>
    </p:spTree>
    <p:extLst>
      <p:ext uri="{BB962C8B-B14F-4D97-AF65-F5344CB8AC3E}">
        <p14:creationId xmlns:p14="http://schemas.microsoft.com/office/powerpoint/2010/main" val="422382689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tr-TR" dirty="0" smtClean="0"/>
              <a:t>Bilgi Bilim</a:t>
            </a:r>
            <a:r>
              <a:rPr lang="hr-HR" dirty="0" smtClean="0"/>
              <a:t> v</a:t>
            </a:r>
            <a:r>
              <a:rPr lang="tr-TR" dirty="0" smtClean="0"/>
              <a:t>e</a:t>
            </a:r>
            <a:r>
              <a:rPr lang="hr-HR" dirty="0" smtClean="0"/>
              <a:t> </a:t>
            </a:r>
            <a:r>
              <a:rPr lang="tr-TR" dirty="0" smtClean="0"/>
              <a:t>Kütüphanecilik</a:t>
            </a:r>
            <a:endParaRPr lang="en-GB" dirty="0"/>
          </a:p>
        </p:txBody>
      </p:sp>
      <p:sp>
        <p:nvSpPr>
          <p:cNvPr id="3" name="Rezervirano mjesto sadržaja 2"/>
          <p:cNvSpPr>
            <a:spLocks noGrp="1"/>
          </p:cNvSpPr>
          <p:nvPr>
            <p:ph idx="1"/>
          </p:nvPr>
        </p:nvSpPr>
        <p:spPr/>
        <p:txBody>
          <a:bodyPr>
            <a:normAutofit fontScale="92500" lnSpcReduction="10000"/>
          </a:bodyPr>
          <a:lstStyle/>
          <a:p>
            <a:r>
              <a:rPr lang="tr-TR" altLang="en-US" dirty="0" smtClean="0"/>
              <a:t>Ortak tarafları: </a:t>
            </a:r>
            <a:endParaRPr lang="en-US" altLang="en-US" dirty="0"/>
          </a:p>
          <a:p>
            <a:pPr lvl="1"/>
            <a:r>
              <a:rPr lang="tr-TR" altLang="en-US" dirty="0" smtClean="0"/>
              <a:t>Bilgi toplumundaki sosyal rol </a:t>
            </a:r>
            <a:endParaRPr lang="en-US" altLang="en-US" dirty="0"/>
          </a:p>
          <a:p>
            <a:pPr lvl="1"/>
            <a:r>
              <a:rPr lang="tr-TR" altLang="en-US" dirty="0" smtClean="0"/>
              <a:t>Grafikler ve diğer tür kayıtların etkin kullanımı ile ilgili olma</a:t>
            </a:r>
            <a:endParaRPr lang="en-US" altLang="en-US" dirty="0"/>
          </a:p>
          <a:p>
            <a:pPr lvl="1"/>
            <a:r>
              <a:rPr lang="tr-TR" altLang="en-US" dirty="0" smtClean="0"/>
              <a:t>Çok sayıda konuda araştırma problemleri </a:t>
            </a:r>
            <a:endParaRPr lang="en-US" altLang="en-US" dirty="0"/>
          </a:p>
          <a:p>
            <a:pPr lvl="1"/>
            <a:r>
              <a:rPr lang="tr-TR" altLang="en-US" dirty="0" smtClean="0"/>
              <a:t>Bilgi erişimle ilişki </a:t>
            </a:r>
            <a:endParaRPr lang="en-US" altLang="en-US" dirty="0"/>
          </a:p>
          <a:p>
            <a:pPr>
              <a:lnSpc>
                <a:spcPct val="90000"/>
              </a:lnSpc>
            </a:pPr>
            <a:r>
              <a:rPr lang="tr-TR" altLang="en-US" dirty="0" smtClean="0"/>
              <a:t>Farklılıkları</a:t>
            </a:r>
            <a:r>
              <a:rPr lang="en-US" altLang="en-US" dirty="0" smtClean="0"/>
              <a:t>:</a:t>
            </a:r>
            <a:endParaRPr lang="en-US" altLang="en-US" dirty="0"/>
          </a:p>
          <a:p>
            <a:pPr lvl="1">
              <a:lnSpc>
                <a:spcPct val="90000"/>
              </a:lnSpc>
            </a:pPr>
            <a:r>
              <a:rPr lang="tr-TR" altLang="en-US" dirty="0" smtClean="0"/>
              <a:t>İlgilenilen problemlerin seçimi ve tanımı </a:t>
            </a:r>
            <a:endParaRPr lang="en-US" altLang="en-US" dirty="0"/>
          </a:p>
          <a:p>
            <a:pPr lvl="1">
              <a:lnSpc>
                <a:spcPct val="90000"/>
              </a:lnSpc>
            </a:pPr>
            <a:r>
              <a:rPr lang="tr-TR" altLang="en-US" dirty="0" smtClean="0"/>
              <a:t>Teorik sorular ve çerçeve </a:t>
            </a:r>
            <a:endParaRPr lang="en-US" altLang="en-US" dirty="0"/>
          </a:p>
          <a:p>
            <a:pPr lvl="1">
              <a:lnSpc>
                <a:spcPct val="90000"/>
              </a:lnSpc>
            </a:pPr>
            <a:r>
              <a:rPr lang="tr-TR" altLang="en-US" dirty="0" smtClean="0"/>
              <a:t>Doğası ve deneme/test yapma derecesi</a:t>
            </a:r>
            <a:endParaRPr lang="hr-HR" altLang="en-US" dirty="0" smtClean="0"/>
          </a:p>
          <a:p>
            <a:pPr lvl="1">
              <a:lnSpc>
                <a:spcPct val="90000"/>
              </a:lnSpc>
            </a:pPr>
            <a:r>
              <a:rPr lang="tr-TR" altLang="en-US" dirty="0" smtClean="0"/>
              <a:t>Kullanılan araçlar ve yaklaşımlar </a:t>
            </a:r>
            <a:endParaRPr lang="hr-HR" altLang="en-US" dirty="0" smtClean="0"/>
          </a:p>
          <a:p>
            <a:pPr lvl="1">
              <a:lnSpc>
                <a:spcPct val="90000"/>
              </a:lnSpc>
            </a:pPr>
            <a:r>
              <a:rPr lang="tr-TR" altLang="en-US" dirty="0" smtClean="0"/>
              <a:t>Disiplinler arası ilişkilerin gücü </a:t>
            </a:r>
            <a:endParaRPr lang="en-US" altLang="en-US" dirty="0"/>
          </a:p>
          <a:p>
            <a:endParaRPr lang="en-GB" dirty="0"/>
          </a:p>
        </p:txBody>
      </p:sp>
      <p:sp>
        <p:nvSpPr>
          <p:cNvPr id="4" name="Rezervirano mjesto podnožja 3"/>
          <p:cNvSpPr>
            <a:spLocks noGrp="1"/>
          </p:cNvSpPr>
          <p:nvPr>
            <p:ph type="ftr" sz="quarter" idx="11"/>
          </p:nvPr>
        </p:nvSpPr>
        <p:spPr/>
        <p:txBody>
          <a:bodyPr/>
          <a:lstStyle/>
          <a:p>
            <a:r>
              <a:rPr lang="en-GB" smtClean="0"/>
              <a:t>Aparac-Jelusic, Faletar Tanackovic and Mandl, 2018</a:t>
            </a:r>
            <a:endParaRPr lang="en-US"/>
          </a:p>
        </p:txBody>
      </p:sp>
    </p:spTree>
    <p:extLst>
      <p:ext uri="{BB962C8B-B14F-4D97-AF65-F5344CB8AC3E}">
        <p14:creationId xmlns:p14="http://schemas.microsoft.com/office/powerpoint/2010/main" val="2576841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 calcmode="lin" valueType="num">
                                      <p:cBhvr additive="base">
                                        <p:cTn id="3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anim calcmode="lin" valueType="num">
                                      <p:cBhvr additive="base">
                                        <p:cTn id="4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8" end="8"/>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3">
                                            <p:txEl>
                                              <p:pRg st="9" end="9"/>
                                            </p:txEl>
                                          </p:spTgt>
                                        </p:tgtEl>
                                        <p:attrNameLst>
                                          <p:attrName>style.visibility</p:attrName>
                                        </p:attrNameLst>
                                      </p:cBhvr>
                                      <p:to>
                                        <p:strVal val="visible"/>
                                      </p:to>
                                    </p:set>
                                    <p:anim calcmode="lin" valueType="num">
                                      <p:cBhvr additive="base">
                                        <p:cTn id="45"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9" end="9"/>
                                            </p:txEl>
                                          </p:spTgt>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3">
                                            <p:txEl>
                                              <p:pRg st="10" end="10"/>
                                            </p:txEl>
                                          </p:spTgt>
                                        </p:tgtEl>
                                        <p:attrNameLst>
                                          <p:attrName>style.visibility</p:attrName>
                                        </p:attrNameLst>
                                      </p:cBhvr>
                                      <p:to>
                                        <p:strVal val="visible"/>
                                      </p:to>
                                    </p:set>
                                    <p:anim calcmode="lin" valueType="num">
                                      <p:cBhvr additive="base">
                                        <p:cTn id="49"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tr-TR" dirty="0" smtClean="0"/>
              <a:t>Nasıl üstesinden gelinir</a:t>
            </a:r>
            <a:r>
              <a:rPr lang="hr-HR" dirty="0" smtClean="0"/>
              <a:t>?</a:t>
            </a:r>
            <a:endParaRPr lang="en-GB" dirty="0"/>
          </a:p>
        </p:txBody>
      </p:sp>
      <p:sp>
        <p:nvSpPr>
          <p:cNvPr id="3" name="Rezervirano mjesto sadržaja 2"/>
          <p:cNvSpPr>
            <a:spLocks noGrp="1"/>
          </p:cNvSpPr>
          <p:nvPr>
            <p:ph idx="1"/>
          </p:nvPr>
        </p:nvSpPr>
        <p:spPr/>
        <p:txBody>
          <a:bodyPr/>
          <a:lstStyle/>
          <a:p>
            <a:r>
              <a:rPr lang="tr-TR" altLang="en-US" dirty="0" smtClean="0"/>
              <a:t>Bilgi patlaması </a:t>
            </a:r>
            <a:endParaRPr lang="en-US" altLang="en-US" dirty="0"/>
          </a:p>
          <a:p>
            <a:pPr lvl="1"/>
            <a:r>
              <a:rPr lang="tr-TR" altLang="en-US" dirty="0" smtClean="0"/>
              <a:t>Bilginin ve bilgi eserlerinin katlanarak artması </a:t>
            </a:r>
            <a:endParaRPr lang="en-US" altLang="en-US" sz="2800" dirty="0" smtClean="0"/>
          </a:p>
          <a:p>
            <a:r>
              <a:rPr lang="tr-TR" altLang="en-US" dirty="0" smtClean="0"/>
              <a:t>İletişim patlaması </a:t>
            </a:r>
            <a:endParaRPr lang="en-US" altLang="en-US" dirty="0" smtClean="0"/>
          </a:p>
          <a:p>
            <a:pPr lvl="1"/>
            <a:r>
              <a:rPr lang="tr-TR" altLang="en-US" dirty="0" smtClean="0"/>
              <a:t>Bilginin iletişim, erişim ve kullanım yol ve yöntemlerinin katlanarak artması</a:t>
            </a:r>
          </a:p>
          <a:p>
            <a:pPr lvl="1"/>
            <a:r>
              <a:rPr lang="hr-HR" altLang="en-US" dirty="0" smtClean="0"/>
              <a:t>Di</a:t>
            </a:r>
            <a:r>
              <a:rPr lang="tr-TR" altLang="en-US" dirty="0" smtClean="0"/>
              <a:t>j</a:t>
            </a:r>
            <a:r>
              <a:rPr lang="hr-HR" altLang="en-US" dirty="0" smtClean="0"/>
              <a:t>ital </a:t>
            </a:r>
            <a:r>
              <a:rPr lang="tr-TR" altLang="en-US" dirty="0" smtClean="0"/>
              <a:t>çevre</a:t>
            </a:r>
            <a:endParaRPr lang="en-US" altLang="en-US" dirty="0"/>
          </a:p>
          <a:p>
            <a:pPr marL="0" indent="0">
              <a:buNone/>
            </a:pPr>
            <a:endParaRPr lang="en-GB" dirty="0"/>
          </a:p>
        </p:txBody>
      </p:sp>
      <p:sp>
        <p:nvSpPr>
          <p:cNvPr id="4" name="Rezervirano mjesto podnožja 3"/>
          <p:cNvSpPr>
            <a:spLocks noGrp="1"/>
          </p:cNvSpPr>
          <p:nvPr>
            <p:ph type="ftr" sz="quarter" idx="11"/>
          </p:nvPr>
        </p:nvSpPr>
        <p:spPr/>
        <p:txBody>
          <a:bodyPr/>
          <a:lstStyle/>
          <a:p>
            <a:r>
              <a:rPr lang="en-GB" smtClean="0"/>
              <a:t>Aparac-Jelusic, Faletar Tanackovic and Mandl, 2018</a:t>
            </a:r>
            <a:endParaRPr lang="en-US"/>
          </a:p>
        </p:txBody>
      </p:sp>
    </p:spTree>
    <p:extLst>
      <p:ext uri="{BB962C8B-B14F-4D97-AF65-F5344CB8AC3E}">
        <p14:creationId xmlns:p14="http://schemas.microsoft.com/office/powerpoint/2010/main" val="347949559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tr-TR" dirty="0" smtClean="0"/>
              <a:t>İsim ne içermeli</a:t>
            </a:r>
            <a:r>
              <a:rPr lang="hr-HR" dirty="0" smtClean="0"/>
              <a:t>?</a:t>
            </a:r>
            <a:endParaRPr lang="en-GB" dirty="0"/>
          </a:p>
        </p:txBody>
      </p:sp>
      <p:sp>
        <p:nvSpPr>
          <p:cNvPr id="3" name="Rezervirano mjesto sadržaja 2"/>
          <p:cNvSpPr>
            <a:spLocks noGrp="1"/>
          </p:cNvSpPr>
          <p:nvPr>
            <p:ph idx="1"/>
          </p:nvPr>
        </p:nvSpPr>
        <p:spPr/>
        <p:txBody>
          <a:bodyPr/>
          <a:lstStyle/>
          <a:p>
            <a:r>
              <a:rPr lang="tr-TR" altLang="en-US" dirty="0" smtClean="0"/>
              <a:t>Kütüphanecilik. Bilgi Bilim </a:t>
            </a:r>
            <a:endParaRPr lang="en-US" altLang="en-US" dirty="0"/>
          </a:p>
          <a:p>
            <a:r>
              <a:rPr lang="tr-TR" altLang="en-US" dirty="0" smtClean="0"/>
              <a:t>Kütüphanecilik ve </a:t>
            </a:r>
            <a:r>
              <a:rPr lang="tr-TR" altLang="en-US" dirty="0"/>
              <a:t>Bilgi Bilim </a:t>
            </a:r>
            <a:endParaRPr lang="en-US" altLang="en-US" dirty="0"/>
          </a:p>
          <a:p>
            <a:r>
              <a:rPr lang="tr-TR" altLang="en-US" dirty="0" smtClean="0"/>
              <a:t>KütüphanecilikveBilgiBilim </a:t>
            </a:r>
            <a:endParaRPr lang="en-US" altLang="en-US" dirty="0"/>
          </a:p>
          <a:p>
            <a:pPr lvl="1"/>
            <a:r>
              <a:rPr lang="en-US" altLang="en-US" dirty="0" smtClean="0"/>
              <a:t>Michael Buckland</a:t>
            </a:r>
            <a:r>
              <a:rPr lang="tr-TR" altLang="en-US" dirty="0" smtClean="0"/>
              <a:t>’ın önerisi</a:t>
            </a:r>
            <a:endParaRPr lang="en-US" altLang="en-US" dirty="0"/>
          </a:p>
          <a:p>
            <a:r>
              <a:rPr lang="tr-TR" altLang="en-US" dirty="0" smtClean="0"/>
              <a:t>Bilgi Bilim </a:t>
            </a:r>
            <a:endParaRPr lang="en-US" altLang="en-US" dirty="0"/>
          </a:p>
          <a:p>
            <a:r>
              <a:rPr lang="tr-TR" altLang="en-US" dirty="0" smtClean="0"/>
              <a:t>Bilgi Bilimleri </a:t>
            </a:r>
            <a:endParaRPr lang="en-US" altLang="en-US" dirty="0"/>
          </a:p>
          <a:p>
            <a:r>
              <a:rPr lang="tr-TR" altLang="en-US" dirty="0" smtClean="0"/>
              <a:t>Bilgi</a:t>
            </a:r>
            <a:r>
              <a:rPr lang="en-US" altLang="en-US" dirty="0" smtClean="0"/>
              <a:t> </a:t>
            </a:r>
            <a:endParaRPr lang="en-US" altLang="en-US" dirty="0"/>
          </a:p>
          <a:p>
            <a:pPr lvl="1"/>
            <a:r>
              <a:rPr lang="tr-TR" altLang="en-US" dirty="0" smtClean="0"/>
              <a:t>«Bilgi Okulları’nda (Information School)olduğu gibi </a:t>
            </a:r>
            <a:endParaRPr lang="en-US" altLang="en-US" dirty="0"/>
          </a:p>
          <a:p>
            <a:pPr marL="0" indent="0">
              <a:buNone/>
            </a:pPr>
            <a:endParaRPr lang="en-GB" dirty="0"/>
          </a:p>
        </p:txBody>
      </p:sp>
      <p:sp>
        <p:nvSpPr>
          <p:cNvPr id="4" name="Rezervirano mjesto podnožja 3"/>
          <p:cNvSpPr>
            <a:spLocks noGrp="1"/>
          </p:cNvSpPr>
          <p:nvPr>
            <p:ph type="ftr" sz="quarter" idx="11"/>
          </p:nvPr>
        </p:nvSpPr>
        <p:spPr/>
        <p:txBody>
          <a:bodyPr/>
          <a:lstStyle/>
          <a:p>
            <a:r>
              <a:rPr lang="en-GB" smtClean="0"/>
              <a:t>Aparac-Jelusic, Faletar Tanackovic and Mandl, 2018</a:t>
            </a:r>
            <a:endParaRPr lang="en-US"/>
          </a:p>
        </p:txBody>
      </p:sp>
    </p:spTree>
    <p:extLst>
      <p:ext uri="{BB962C8B-B14F-4D97-AF65-F5344CB8AC3E}">
        <p14:creationId xmlns:p14="http://schemas.microsoft.com/office/powerpoint/2010/main" val="92248432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tr-TR" dirty="0" smtClean="0"/>
              <a:t>Bilgi Bilim ve Bilgisayar Bilimleri</a:t>
            </a:r>
            <a:r>
              <a:rPr lang="hr-HR" dirty="0" smtClean="0"/>
              <a:t> </a:t>
            </a:r>
            <a:endParaRPr lang="en-GB" dirty="0"/>
          </a:p>
        </p:txBody>
      </p:sp>
      <p:sp>
        <p:nvSpPr>
          <p:cNvPr id="3" name="Rezervirano mjesto sadržaja 2"/>
          <p:cNvSpPr>
            <a:spLocks noGrp="1"/>
          </p:cNvSpPr>
          <p:nvPr>
            <p:ph idx="1"/>
          </p:nvPr>
        </p:nvSpPr>
        <p:spPr>
          <a:xfrm>
            <a:off x="1165386" y="2102079"/>
            <a:ext cx="8946541" cy="4195481"/>
          </a:xfrm>
        </p:spPr>
        <p:txBody>
          <a:bodyPr>
            <a:normAutofit/>
          </a:bodyPr>
          <a:lstStyle/>
          <a:p>
            <a:pPr>
              <a:lnSpc>
                <a:spcPct val="90000"/>
              </a:lnSpc>
            </a:pPr>
            <a:r>
              <a:rPr lang="tr-TR" altLang="en-US" sz="2400" dirty="0" smtClean="0"/>
              <a:t>Benzerlikler</a:t>
            </a:r>
            <a:r>
              <a:rPr lang="hr-HR" altLang="en-US" sz="2400" dirty="0" smtClean="0"/>
              <a:t>:</a:t>
            </a:r>
          </a:p>
          <a:p>
            <a:pPr lvl="1">
              <a:lnSpc>
                <a:spcPct val="90000"/>
              </a:lnSpc>
            </a:pPr>
            <a:r>
              <a:rPr lang="tr-TR" altLang="en-US" sz="2000" dirty="0" smtClean="0"/>
              <a:t>İleri BE algoritmaları ve teknikleri üzerinde yoğunlaşma </a:t>
            </a:r>
            <a:r>
              <a:rPr lang="en-US" altLang="en-US" sz="2000" dirty="0" smtClean="0"/>
              <a:t> </a:t>
            </a:r>
            <a:endParaRPr lang="en-US" altLang="en-US" sz="2000" dirty="0"/>
          </a:p>
          <a:p>
            <a:pPr lvl="1">
              <a:lnSpc>
                <a:spcPct val="90000"/>
              </a:lnSpc>
            </a:pPr>
            <a:r>
              <a:rPr lang="en-US" altLang="en-US" sz="2000" dirty="0"/>
              <a:t>digital </a:t>
            </a:r>
            <a:r>
              <a:rPr lang="tr-TR" altLang="en-US" sz="2000" dirty="0" smtClean="0"/>
              <a:t>kütüphane altyapısı </a:t>
            </a:r>
            <a:endParaRPr lang="en-US" altLang="en-US" sz="2000" dirty="0"/>
          </a:p>
          <a:p>
            <a:pPr lvl="1">
              <a:lnSpc>
                <a:spcPct val="90000"/>
              </a:lnSpc>
            </a:pPr>
            <a:r>
              <a:rPr lang="tr-TR" altLang="en-US" sz="2000" dirty="0" smtClean="0"/>
              <a:t>İnsan bilgisayar etkileşimi </a:t>
            </a:r>
            <a:endParaRPr lang="en-US" altLang="en-US" sz="2000" dirty="0"/>
          </a:p>
          <a:p>
            <a:r>
              <a:rPr lang="tr-TR" dirty="0" smtClean="0"/>
              <a:t>Farklılıklar</a:t>
            </a:r>
            <a:endParaRPr lang="hr-HR" dirty="0"/>
          </a:p>
          <a:p>
            <a:pPr lvl="1">
              <a:lnSpc>
                <a:spcPct val="90000"/>
              </a:lnSpc>
            </a:pPr>
            <a:r>
              <a:rPr lang="tr-TR" altLang="en-US" dirty="0" smtClean="0"/>
              <a:t>Bilgisayar bilimleri daha çok algoritmalar ile ilgilidir </a:t>
            </a:r>
            <a:endParaRPr lang="en-US" altLang="en-US" dirty="0"/>
          </a:p>
          <a:p>
            <a:pPr lvl="1">
              <a:lnSpc>
                <a:spcPct val="90000"/>
              </a:lnSpc>
            </a:pPr>
            <a:r>
              <a:rPr lang="tr-TR" altLang="en-US" dirty="0" smtClean="0"/>
              <a:t>BB daha çok bilgi, bilgi kullanıcıları ve bilginin kullanımı ile ilgilidir </a:t>
            </a:r>
            <a:endParaRPr lang="en-US" altLang="en-US" dirty="0"/>
          </a:p>
          <a:p>
            <a:r>
              <a:rPr lang="tr-TR" altLang="en-US" dirty="0" smtClean="0"/>
              <a:t>Artan sayıda bilgisayar bilimci BB alanında çalışmaktadır (özellikle BE ve dijital kütüphaneler)</a:t>
            </a:r>
            <a:endParaRPr lang="en-GB" dirty="0"/>
          </a:p>
        </p:txBody>
      </p:sp>
      <p:sp>
        <p:nvSpPr>
          <p:cNvPr id="4" name="Rezervirano mjesto podnožja 3"/>
          <p:cNvSpPr>
            <a:spLocks noGrp="1"/>
          </p:cNvSpPr>
          <p:nvPr>
            <p:ph type="ftr" sz="quarter" idx="11"/>
          </p:nvPr>
        </p:nvSpPr>
        <p:spPr/>
        <p:txBody>
          <a:bodyPr/>
          <a:lstStyle/>
          <a:p>
            <a:r>
              <a:rPr lang="en-GB" smtClean="0"/>
              <a:t>Aparac-Jelusic, Faletar Tanackovic and Mandl, 2018</a:t>
            </a:r>
            <a:endParaRPr lang="en-US"/>
          </a:p>
        </p:txBody>
      </p:sp>
    </p:spTree>
    <p:extLst>
      <p:ext uri="{BB962C8B-B14F-4D97-AF65-F5344CB8AC3E}">
        <p14:creationId xmlns:p14="http://schemas.microsoft.com/office/powerpoint/2010/main" val="4162504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tr-TR" dirty="0" smtClean="0"/>
              <a:t>BB’in katkıları</a:t>
            </a:r>
            <a:endParaRPr lang="en-GB" dirty="0"/>
          </a:p>
        </p:txBody>
      </p:sp>
      <p:sp>
        <p:nvSpPr>
          <p:cNvPr id="3" name="Rezervirano mjesto sadržaja 2"/>
          <p:cNvSpPr>
            <a:spLocks noGrp="1"/>
          </p:cNvSpPr>
          <p:nvPr>
            <p:ph idx="1"/>
          </p:nvPr>
        </p:nvSpPr>
        <p:spPr/>
        <p:txBody>
          <a:bodyPr/>
          <a:lstStyle/>
          <a:p>
            <a:r>
              <a:rPr lang="tr-TR" altLang="en-US" sz="2400" dirty="0" smtClean="0"/>
              <a:t>BB bilginin toplum içinde kullanımını etkilemiştir </a:t>
            </a:r>
          </a:p>
          <a:p>
            <a:r>
              <a:rPr lang="tr-TR" altLang="en-US" sz="2400" dirty="0" smtClean="0"/>
              <a:t>Düzenlenmiş bir bilgi birikimi ve mesleki yeterlilikler geliştirmiştir </a:t>
            </a:r>
          </a:p>
          <a:p>
            <a:r>
              <a:rPr lang="tr-TR" altLang="en-US" sz="2400" dirty="0" smtClean="0"/>
              <a:t>Disiplinler arası uygulanmıştır </a:t>
            </a:r>
            <a:endParaRPr lang="en-US" altLang="en-US" sz="2400" dirty="0"/>
          </a:p>
          <a:p>
            <a:r>
              <a:rPr lang="tr-TR" altLang="en-US" sz="2400" dirty="0" smtClean="0"/>
              <a:t>BE olgun bir aşamaya ulaşmıştır </a:t>
            </a:r>
            <a:endParaRPr lang="en-US" altLang="en-US" sz="2400" dirty="0"/>
          </a:p>
          <a:p>
            <a:pPr lvl="1"/>
            <a:r>
              <a:rPr lang="tr-TR" altLang="en-US" sz="2000" dirty="0" smtClean="0"/>
              <a:t>Pek çok alanı etkilemiştir </a:t>
            </a:r>
            <a:endParaRPr lang="en-US" altLang="en-US" sz="2000" dirty="0"/>
          </a:p>
          <a:p>
            <a:r>
              <a:rPr lang="tr-TR" altLang="en-US" sz="2400" dirty="0" smtClean="0"/>
              <a:t>İnsan-bilgisayar etkileşiminde </a:t>
            </a:r>
            <a:r>
              <a:rPr lang="tr-TR" altLang="en-US" sz="2400" b="1" dirty="0" smtClean="0"/>
              <a:t>İNSAN</a:t>
            </a:r>
            <a:r>
              <a:rPr lang="tr-TR" altLang="en-US" sz="2400" dirty="0" smtClean="0"/>
              <a:t> faktörünü öne çıkarmıştır</a:t>
            </a:r>
            <a:endParaRPr lang="en-GB" dirty="0"/>
          </a:p>
        </p:txBody>
      </p:sp>
      <p:sp>
        <p:nvSpPr>
          <p:cNvPr id="4" name="Rezervirano mjesto podnožja 3"/>
          <p:cNvSpPr>
            <a:spLocks noGrp="1"/>
          </p:cNvSpPr>
          <p:nvPr>
            <p:ph type="ftr" sz="quarter" idx="11"/>
          </p:nvPr>
        </p:nvSpPr>
        <p:spPr/>
        <p:txBody>
          <a:bodyPr/>
          <a:lstStyle/>
          <a:p>
            <a:r>
              <a:rPr lang="en-GB" smtClean="0"/>
              <a:t>Aparac-Jelusic, Faletar Tanackovic and Mandl, 2018</a:t>
            </a:r>
            <a:endParaRPr lang="en-US"/>
          </a:p>
        </p:txBody>
      </p:sp>
    </p:spTree>
    <p:extLst>
      <p:ext uri="{BB962C8B-B14F-4D97-AF65-F5344CB8AC3E}">
        <p14:creationId xmlns:p14="http://schemas.microsoft.com/office/powerpoint/2010/main" val="180640948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slov 3"/>
          <p:cNvSpPr>
            <a:spLocks noGrp="1"/>
          </p:cNvSpPr>
          <p:nvPr>
            <p:ph type="title"/>
          </p:nvPr>
        </p:nvSpPr>
        <p:spPr/>
        <p:txBody>
          <a:bodyPr/>
          <a:lstStyle/>
          <a:p>
            <a:r>
              <a:rPr lang="tr-TR" dirty="0" smtClean="0"/>
              <a:t>Sorunlar ve yeni eğilimler </a:t>
            </a:r>
            <a:endParaRPr lang="en-GB" dirty="0"/>
          </a:p>
        </p:txBody>
      </p:sp>
      <p:sp>
        <p:nvSpPr>
          <p:cNvPr id="5" name="Rezervirano mjesto teksta 4"/>
          <p:cNvSpPr>
            <a:spLocks noGrp="1"/>
          </p:cNvSpPr>
          <p:nvPr>
            <p:ph type="body" idx="1"/>
          </p:nvPr>
        </p:nvSpPr>
        <p:spPr/>
        <p:txBody>
          <a:bodyPr/>
          <a:lstStyle/>
          <a:p>
            <a:endParaRPr lang="en-GB" dirty="0"/>
          </a:p>
        </p:txBody>
      </p:sp>
      <p:sp>
        <p:nvSpPr>
          <p:cNvPr id="2" name="Rezervirano mjesto podnožja 1"/>
          <p:cNvSpPr>
            <a:spLocks noGrp="1"/>
          </p:cNvSpPr>
          <p:nvPr>
            <p:ph type="ftr" sz="quarter" idx="11"/>
          </p:nvPr>
        </p:nvSpPr>
        <p:spPr/>
        <p:txBody>
          <a:bodyPr/>
          <a:lstStyle/>
          <a:p>
            <a:r>
              <a:rPr lang="en-GB" smtClean="0"/>
              <a:t>Aparac-Jelusic, Faletar Tanackovic and Mandl, 2018</a:t>
            </a:r>
            <a:endParaRPr lang="en-US"/>
          </a:p>
        </p:txBody>
      </p:sp>
    </p:spTree>
    <p:extLst>
      <p:ext uri="{BB962C8B-B14F-4D97-AF65-F5344CB8AC3E}">
        <p14:creationId xmlns:p14="http://schemas.microsoft.com/office/powerpoint/2010/main" val="357099722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tr-TR" dirty="0" smtClean="0"/>
              <a:t>BB ile ilgili sorunlar</a:t>
            </a:r>
            <a:endParaRPr lang="en-GB" dirty="0"/>
          </a:p>
        </p:txBody>
      </p:sp>
      <p:sp>
        <p:nvSpPr>
          <p:cNvPr id="3" name="Rezervirano mjesto sadržaja 2"/>
          <p:cNvSpPr>
            <a:spLocks noGrp="1"/>
          </p:cNvSpPr>
          <p:nvPr>
            <p:ph idx="1"/>
          </p:nvPr>
        </p:nvSpPr>
        <p:spPr/>
        <p:txBody>
          <a:bodyPr/>
          <a:lstStyle/>
          <a:p>
            <a:pPr>
              <a:lnSpc>
                <a:spcPct val="90000"/>
              </a:lnSpc>
            </a:pPr>
            <a:r>
              <a:rPr lang="tr-TR" altLang="en-US" dirty="0" smtClean="0"/>
              <a:t>Artan ve değişen sosyal ve örgütsel bilgi ve bilgi alt yapısına uyum sağlamak </a:t>
            </a:r>
          </a:p>
          <a:p>
            <a:pPr>
              <a:lnSpc>
                <a:spcPct val="90000"/>
              </a:lnSpc>
            </a:pPr>
            <a:r>
              <a:rPr lang="tr-TR" altLang="en-US" dirty="0" smtClean="0"/>
              <a:t>Bilginin küreselleşmesinde pozitif bir rol oynamak </a:t>
            </a:r>
            <a:endParaRPr lang="en-US" altLang="en-US" dirty="0"/>
          </a:p>
          <a:p>
            <a:pPr>
              <a:lnSpc>
                <a:spcPct val="90000"/>
              </a:lnSpc>
            </a:pPr>
            <a:r>
              <a:rPr lang="tr-TR" altLang="en-US" dirty="0" smtClean="0"/>
              <a:t>Teknolojik zorunlulukları insan bakış açısından yanıtlamak </a:t>
            </a:r>
            <a:endParaRPr lang="en-US" altLang="en-US" dirty="0"/>
          </a:p>
          <a:p>
            <a:pPr>
              <a:lnSpc>
                <a:spcPct val="90000"/>
              </a:lnSpc>
            </a:pPr>
            <a:r>
              <a:rPr lang="tr-TR" altLang="en-US" dirty="0" smtClean="0"/>
              <a:t>Bilgi patlamasından iletişim patlamasına geçişe cevap verebilmek</a:t>
            </a:r>
            <a:endParaRPr lang="en-US" altLang="en-US" dirty="0"/>
          </a:p>
          <a:p>
            <a:pPr>
              <a:lnSpc>
                <a:spcPct val="90000"/>
              </a:lnSpc>
            </a:pPr>
            <a:r>
              <a:rPr lang="tr-TR" altLang="en-US" dirty="0" smtClean="0"/>
              <a:t>Rekabete nitelikle katılmak </a:t>
            </a:r>
            <a:endParaRPr lang="en-US" altLang="en-US" dirty="0"/>
          </a:p>
          <a:p>
            <a:pPr>
              <a:lnSpc>
                <a:spcPct val="90000"/>
              </a:lnSpc>
            </a:pPr>
            <a:r>
              <a:rPr lang="en-US" altLang="en-US" b="1" dirty="0" smtClean="0">
                <a:solidFill>
                  <a:srgbClr val="FF0000"/>
                </a:solidFill>
              </a:rPr>
              <a:t>D</a:t>
            </a:r>
            <a:r>
              <a:rPr lang="tr-TR" altLang="en-US" b="1" dirty="0" smtClean="0">
                <a:solidFill>
                  <a:srgbClr val="FF0000"/>
                </a:solidFill>
              </a:rPr>
              <a:t>İJİ</a:t>
            </a:r>
            <a:r>
              <a:rPr lang="tr-TR" altLang="en-US" b="1" dirty="0">
                <a:solidFill>
                  <a:srgbClr val="FF0000"/>
                </a:solidFill>
              </a:rPr>
              <a:t>T</a:t>
            </a:r>
            <a:r>
              <a:rPr lang="en-US" altLang="en-US" b="1" dirty="0" smtClean="0">
                <a:solidFill>
                  <a:srgbClr val="FF0000"/>
                </a:solidFill>
              </a:rPr>
              <a:t>AL</a:t>
            </a:r>
            <a:r>
              <a:rPr lang="tr-TR" altLang="en-US" b="1" dirty="0" smtClean="0">
                <a:solidFill>
                  <a:srgbClr val="FF0000"/>
                </a:solidFill>
              </a:rPr>
              <a:t>’i KÜTÜPHANE </a:t>
            </a:r>
            <a:r>
              <a:rPr lang="tr-TR" altLang="en-US" dirty="0" smtClean="0"/>
              <a:t>ile birleştirmek</a:t>
            </a:r>
            <a:r>
              <a:rPr lang="hr-HR" altLang="en-US" b="1" dirty="0" smtClean="0">
                <a:solidFill>
                  <a:srgbClr val="FF0000"/>
                </a:solidFill>
              </a:rPr>
              <a:t>   </a:t>
            </a:r>
          </a:p>
          <a:p>
            <a:pPr lvl="6">
              <a:lnSpc>
                <a:spcPct val="90000"/>
              </a:lnSpc>
            </a:pPr>
            <a:r>
              <a:rPr lang="hr-HR" altLang="en-US" dirty="0" smtClean="0"/>
              <a:t>(</a:t>
            </a:r>
            <a:r>
              <a:rPr lang="hr-HR" altLang="en-US" dirty="0" err="1" smtClean="0"/>
              <a:t>Tefko</a:t>
            </a:r>
            <a:r>
              <a:rPr lang="hr-HR" altLang="en-US" dirty="0" smtClean="0"/>
              <a:t> </a:t>
            </a:r>
            <a:r>
              <a:rPr lang="hr-HR" altLang="en-US" dirty="0" err="1" smtClean="0"/>
              <a:t>Saracevic</a:t>
            </a:r>
            <a:r>
              <a:rPr lang="hr-HR" altLang="en-US" dirty="0" smtClean="0"/>
              <a:t>)</a:t>
            </a:r>
            <a:endParaRPr lang="en-US" altLang="en-US" dirty="0"/>
          </a:p>
          <a:p>
            <a:pPr marL="0" indent="0">
              <a:buNone/>
            </a:pPr>
            <a:endParaRPr lang="en-GB" dirty="0"/>
          </a:p>
        </p:txBody>
      </p:sp>
      <p:sp>
        <p:nvSpPr>
          <p:cNvPr id="4" name="Rezervirano mjesto podnožja 3"/>
          <p:cNvSpPr>
            <a:spLocks noGrp="1"/>
          </p:cNvSpPr>
          <p:nvPr>
            <p:ph type="ftr" sz="quarter" idx="11"/>
          </p:nvPr>
        </p:nvSpPr>
        <p:spPr/>
        <p:txBody>
          <a:bodyPr/>
          <a:lstStyle/>
          <a:p>
            <a:r>
              <a:rPr lang="en-GB" smtClean="0"/>
              <a:t>Aparac-Jelusic, Faletar Tanackovic and Mandl, 2018</a:t>
            </a:r>
            <a:endParaRPr lang="en-US"/>
          </a:p>
        </p:txBody>
      </p:sp>
    </p:spTree>
    <p:extLst>
      <p:ext uri="{BB962C8B-B14F-4D97-AF65-F5344CB8AC3E}">
        <p14:creationId xmlns:p14="http://schemas.microsoft.com/office/powerpoint/2010/main" val="894716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 calcmode="lin" valueType="num">
                                      <p:cBhvr additive="base">
                                        <p:cTn id="4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tr-TR" dirty="0" smtClean="0"/>
              <a:t>Sıcak Konular</a:t>
            </a:r>
            <a:endParaRPr lang="en-GB" dirty="0"/>
          </a:p>
        </p:txBody>
      </p:sp>
      <p:sp>
        <p:nvSpPr>
          <p:cNvPr id="3" name="Rezervirano mjesto sadržaja 2"/>
          <p:cNvSpPr>
            <a:spLocks noGrp="1"/>
          </p:cNvSpPr>
          <p:nvPr>
            <p:ph idx="1"/>
          </p:nvPr>
        </p:nvSpPr>
        <p:spPr/>
        <p:txBody>
          <a:bodyPr>
            <a:normAutofit fontScale="92500" lnSpcReduction="20000"/>
          </a:bodyPr>
          <a:lstStyle/>
          <a:p>
            <a:r>
              <a:rPr lang="tr-TR" dirty="0" smtClean="0"/>
              <a:t>Bilgi ve toplum</a:t>
            </a:r>
            <a:endParaRPr lang="hr-HR" dirty="0" smtClean="0"/>
          </a:p>
          <a:p>
            <a:pPr lvl="1"/>
            <a:r>
              <a:rPr lang="tr-TR" dirty="0" smtClean="0"/>
              <a:t>Bilgi</a:t>
            </a:r>
            <a:r>
              <a:rPr lang="de-DE" dirty="0" smtClean="0"/>
              <a:t> Et</a:t>
            </a:r>
            <a:r>
              <a:rPr lang="tr-TR" dirty="0" smtClean="0"/>
              <a:t>iği</a:t>
            </a:r>
            <a:endParaRPr lang="hr-HR" dirty="0" smtClean="0"/>
          </a:p>
          <a:p>
            <a:pPr lvl="1"/>
            <a:r>
              <a:rPr lang="tr-TR" dirty="0" smtClean="0"/>
              <a:t>Yasal çerçeve</a:t>
            </a:r>
            <a:r>
              <a:rPr lang="de-DE" dirty="0"/>
              <a:t>	</a:t>
            </a:r>
          </a:p>
          <a:p>
            <a:pPr lvl="2"/>
            <a:r>
              <a:rPr lang="tr-TR" dirty="0" smtClean="0"/>
              <a:t>Telif hakkı</a:t>
            </a:r>
            <a:endParaRPr lang="de-DE" dirty="0"/>
          </a:p>
          <a:p>
            <a:pPr lvl="2"/>
            <a:r>
              <a:rPr lang="tr-TR" dirty="0" smtClean="0"/>
              <a:t>Veri koruma</a:t>
            </a:r>
            <a:endParaRPr lang="hr-HR" dirty="0" smtClean="0"/>
          </a:p>
          <a:p>
            <a:pPr lvl="2"/>
            <a:r>
              <a:rPr lang="tr-TR" dirty="0" smtClean="0"/>
              <a:t>Güvenlik</a:t>
            </a:r>
            <a:endParaRPr lang="hr-HR" dirty="0"/>
          </a:p>
          <a:p>
            <a:r>
              <a:rPr lang="hr-HR" dirty="0" smtClean="0"/>
              <a:t>Di</a:t>
            </a:r>
            <a:r>
              <a:rPr lang="tr-TR" dirty="0" smtClean="0"/>
              <a:t>j</a:t>
            </a:r>
            <a:r>
              <a:rPr lang="hr-HR" dirty="0" smtClean="0"/>
              <a:t>ital </a:t>
            </a:r>
            <a:r>
              <a:rPr lang="tr-TR" dirty="0" smtClean="0"/>
              <a:t>İnsan Bilimler</a:t>
            </a:r>
            <a:endParaRPr lang="hr-HR" dirty="0" smtClean="0"/>
          </a:p>
          <a:p>
            <a:pPr lvl="1"/>
            <a:r>
              <a:rPr lang="tr-TR" dirty="0" smtClean="0"/>
              <a:t>İnsan bilimleri, bilgisayar bilimleri ve bilgi bilim arasında işbirliği </a:t>
            </a:r>
            <a:endParaRPr lang="de-DE" dirty="0"/>
          </a:p>
          <a:p>
            <a:pPr lvl="1"/>
            <a:r>
              <a:rPr lang="tr-TR" dirty="0" smtClean="0"/>
              <a:t>Tarihsel analiz, </a:t>
            </a:r>
            <a:r>
              <a:rPr lang="tr-TR" dirty="0"/>
              <a:t>karşılaştırma yaklaşımı </a:t>
            </a:r>
            <a:r>
              <a:rPr lang="tr-TR" dirty="0" smtClean="0"/>
              <a:t>gibi </a:t>
            </a:r>
            <a:r>
              <a:rPr lang="tr-TR" dirty="0"/>
              <a:t>klasik yöntemlerin yanı sıra n</a:t>
            </a:r>
            <a:r>
              <a:rPr lang="tr-TR" dirty="0" smtClean="0"/>
              <a:t>icel yöntemlerin kullanımı </a:t>
            </a:r>
          </a:p>
          <a:p>
            <a:pPr lvl="1"/>
            <a:r>
              <a:rPr lang="tr-TR" dirty="0" smtClean="0"/>
              <a:t>Büyük veri setlerinin analizi ve bunun sağladığı yeni bakış açıları</a:t>
            </a:r>
          </a:p>
          <a:p>
            <a:pPr lvl="1"/>
            <a:r>
              <a:rPr lang="tr-TR" dirty="0" smtClean="0"/>
              <a:t>Disiplinler arası odaklanma </a:t>
            </a:r>
            <a:endParaRPr lang="de-DE" dirty="0"/>
          </a:p>
          <a:p>
            <a:endParaRPr lang="en-GB" dirty="0"/>
          </a:p>
        </p:txBody>
      </p:sp>
      <p:sp>
        <p:nvSpPr>
          <p:cNvPr id="4" name="Rezervirano mjesto podnožja 3"/>
          <p:cNvSpPr>
            <a:spLocks noGrp="1"/>
          </p:cNvSpPr>
          <p:nvPr>
            <p:ph type="ftr" sz="quarter" idx="11"/>
          </p:nvPr>
        </p:nvSpPr>
        <p:spPr/>
        <p:txBody>
          <a:bodyPr/>
          <a:lstStyle/>
          <a:p>
            <a:r>
              <a:rPr lang="en-GB" smtClean="0"/>
              <a:t>Aparac-Jelusic, Faletar Tanackovic and Mandl, 2018</a:t>
            </a:r>
            <a:endParaRPr lang="en-US"/>
          </a:p>
        </p:txBody>
      </p:sp>
    </p:spTree>
    <p:extLst>
      <p:ext uri="{BB962C8B-B14F-4D97-AF65-F5344CB8AC3E}">
        <p14:creationId xmlns:p14="http://schemas.microsoft.com/office/powerpoint/2010/main" val="3404363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 calcmode="lin" valueType="num">
                                      <p:cBhvr additive="base">
                                        <p:cTn id="3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anim calcmode="lin" valueType="num">
                                      <p:cBhvr additive="base">
                                        <p:cTn id="4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8" end="8"/>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3">
                                            <p:txEl>
                                              <p:pRg st="9" end="9"/>
                                            </p:txEl>
                                          </p:spTgt>
                                        </p:tgtEl>
                                        <p:attrNameLst>
                                          <p:attrName>style.visibility</p:attrName>
                                        </p:attrNameLst>
                                      </p:cBhvr>
                                      <p:to>
                                        <p:strVal val="visible"/>
                                      </p:to>
                                    </p:set>
                                    <p:anim calcmode="lin" valueType="num">
                                      <p:cBhvr additive="base">
                                        <p:cTn id="45"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9" end="9"/>
                                            </p:txEl>
                                          </p:spTgt>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3">
                                            <p:txEl>
                                              <p:pRg st="10" end="10"/>
                                            </p:txEl>
                                          </p:spTgt>
                                        </p:tgtEl>
                                        <p:attrNameLst>
                                          <p:attrName>style.visibility</p:attrName>
                                        </p:attrNameLst>
                                      </p:cBhvr>
                                      <p:to>
                                        <p:strVal val="visible"/>
                                      </p:to>
                                    </p:set>
                                    <p:anim calcmode="lin" valueType="num">
                                      <p:cBhvr additive="base">
                                        <p:cTn id="49"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tr-TR" dirty="0" smtClean="0"/>
              <a:t>Sıcak konular</a:t>
            </a:r>
            <a:endParaRPr lang="en-GB" dirty="0"/>
          </a:p>
        </p:txBody>
      </p:sp>
      <p:sp>
        <p:nvSpPr>
          <p:cNvPr id="3" name="Rezervirano mjesto sadržaja 2"/>
          <p:cNvSpPr>
            <a:spLocks noGrp="1"/>
          </p:cNvSpPr>
          <p:nvPr>
            <p:ph idx="1"/>
          </p:nvPr>
        </p:nvSpPr>
        <p:spPr/>
        <p:txBody>
          <a:bodyPr>
            <a:normAutofit/>
          </a:bodyPr>
          <a:lstStyle/>
          <a:p>
            <a:r>
              <a:rPr lang="tr-TR" altLang="de-DE" dirty="0" smtClean="0"/>
              <a:t>Açık erişim yaklaşımı </a:t>
            </a:r>
            <a:endParaRPr lang="hr-HR" altLang="de-DE" dirty="0" smtClean="0"/>
          </a:p>
          <a:p>
            <a:pPr lvl="1"/>
            <a:r>
              <a:rPr lang="tr-TR" altLang="de-DE" dirty="0" smtClean="0"/>
              <a:t>İnsan gelişiminin bir parçası olarak bilgi (</a:t>
            </a:r>
            <a:r>
              <a:rPr lang="tr-TR" altLang="de-DE" dirty="0"/>
              <a:t>k</a:t>
            </a:r>
            <a:r>
              <a:rPr lang="de-DE" altLang="de-DE" dirty="0" smtClean="0"/>
              <a:t>nowledge</a:t>
            </a:r>
            <a:r>
              <a:rPr lang="tr-TR" altLang="de-DE" dirty="0" smtClean="0"/>
              <a:t>)</a:t>
            </a:r>
            <a:endParaRPr lang="de-DE" altLang="de-DE" dirty="0"/>
          </a:p>
          <a:p>
            <a:pPr lvl="1"/>
            <a:r>
              <a:rPr lang="tr-TR" altLang="de-DE" dirty="0" smtClean="0"/>
              <a:t>Diğerleri tarafından oluşturulmuş bilgi üzerine yeni bilgi inşaası </a:t>
            </a:r>
            <a:endParaRPr lang="de-DE" altLang="de-DE" dirty="0"/>
          </a:p>
          <a:p>
            <a:r>
              <a:rPr lang="tr-TR" dirty="0" smtClean="0"/>
              <a:t>Büyük veri’yi yönetme</a:t>
            </a:r>
          </a:p>
          <a:p>
            <a:pPr lvl="1"/>
            <a:r>
              <a:rPr lang="tr-TR" dirty="0" smtClean="0"/>
              <a:t>Farklı disiplinlerden uzmanların işbirliği </a:t>
            </a:r>
            <a:endParaRPr lang="hr-HR" dirty="0" smtClean="0"/>
          </a:p>
          <a:p>
            <a:pPr lvl="1"/>
            <a:r>
              <a:rPr lang="tr-TR" dirty="0" smtClean="0"/>
              <a:t>Çok güçlü işlem kapasiteleri </a:t>
            </a:r>
            <a:endParaRPr lang="hr-HR" dirty="0" smtClean="0"/>
          </a:p>
          <a:p>
            <a:pPr lvl="1"/>
            <a:r>
              <a:rPr lang="tr-TR" dirty="0" smtClean="0"/>
              <a:t>Muazzam depolama kapasiteleri </a:t>
            </a:r>
            <a:r>
              <a:rPr lang="hr-HR" dirty="0" smtClean="0"/>
              <a:t>(</a:t>
            </a:r>
            <a:r>
              <a:rPr lang="tr-TR" dirty="0" smtClean="0"/>
              <a:t>kurumsal arşivler</a:t>
            </a:r>
            <a:r>
              <a:rPr lang="hr-HR" dirty="0" smtClean="0"/>
              <a:t>)</a:t>
            </a:r>
          </a:p>
          <a:p>
            <a:pPr lvl="1"/>
            <a:r>
              <a:rPr lang="tr-TR" dirty="0" smtClean="0"/>
              <a:t>Araştırma ve geliştirme için büyük yatırım </a:t>
            </a:r>
            <a:endParaRPr lang="hr-HR" dirty="0" smtClean="0"/>
          </a:p>
          <a:p>
            <a:r>
              <a:rPr lang="tr-TR" dirty="0" smtClean="0"/>
              <a:t>Eğitimde BİT</a:t>
            </a:r>
            <a:r>
              <a:rPr lang="hr-HR" dirty="0" smtClean="0"/>
              <a:t> </a:t>
            </a:r>
            <a:endParaRPr lang="en-GB" dirty="0"/>
          </a:p>
        </p:txBody>
      </p:sp>
      <p:sp>
        <p:nvSpPr>
          <p:cNvPr id="4" name="Rezervirano mjesto podnožja 3"/>
          <p:cNvSpPr>
            <a:spLocks noGrp="1"/>
          </p:cNvSpPr>
          <p:nvPr>
            <p:ph type="ftr" sz="quarter" idx="11"/>
          </p:nvPr>
        </p:nvSpPr>
        <p:spPr/>
        <p:txBody>
          <a:bodyPr/>
          <a:lstStyle/>
          <a:p>
            <a:r>
              <a:rPr lang="en-GB" smtClean="0"/>
              <a:t>Aparac-Jelusic, Faletar Tanackovic and Mandl, 2018</a:t>
            </a:r>
            <a:endParaRPr lang="en-US"/>
          </a:p>
        </p:txBody>
      </p:sp>
    </p:spTree>
    <p:extLst>
      <p:ext uri="{BB962C8B-B14F-4D97-AF65-F5344CB8AC3E}">
        <p14:creationId xmlns:p14="http://schemas.microsoft.com/office/powerpoint/2010/main" val="33882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 calcmode="lin" valueType="num">
                                      <p:cBhvr additive="base">
                                        <p:cTn id="3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anim calcmode="lin" valueType="num">
                                      <p:cBhvr additive="base">
                                        <p:cTn id="4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slov 3"/>
          <p:cNvSpPr>
            <a:spLocks noGrp="1"/>
          </p:cNvSpPr>
          <p:nvPr>
            <p:ph type="title"/>
          </p:nvPr>
        </p:nvSpPr>
        <p:spPr/>
        <p:txBody>
          <a:bodyPr/>
          <a:lstStyle/>
          <a:p>
            <a:r>
              <a:rPr lang="tr-TR" dirty="0" smtClean="0"/>
              <a:t>Sonuç ve tartışma </a:t>
            </a:r>
            <a:endParaRPr lang="en-GB" dirty="0"/>
          </a:p>
        </p:txBody>
      </p:sp>
      <p:sp>
        <p:nvSpPr>
          <p:cNvPr id="5" name="Rezervirano mjesto teksta 4"/>
          <p:cNvSpPr>
            <a:spLocks noGrp="1"/>
          </p:cNvSpPr>
          <p:nvPr>
            <p:ph type="body" idx="1"/>
          </p:nvPr>
        </p:nvSpPr>
        <p:spPr/>
        <p:txBody>
          <a:bodyPr/>
          <a:lstStyle/>
          <a:p>
            <a:endParaRPr lang="en-GB"/>
          </a:p>
        </p:txBody>
      </p:sp>
      <p:sp>
        <p:nvSpPr>
          <p:cNvPr id="2" name="Rezervirano mjesto podnožja 1"/>
          <p:cNvSpPr>
            <a:spLocks noGrp="1"/>
          </p:cNvSpPr>
          <p:nvPr>
            <p:ph type="ftr" sz="quarter" idx="11"/>
          </p:nvPr>
        </p:nvSpPr>
        <p:spPr/>
        <p:txBody>
          <a:bodyPr/>
          <a:lstStyle/>
          <a:p>
            <a:r>
              <a:rPr lang="en-GB" smtClean="0"/>
              <a:t>Aparac-Jelusic, Faletar Tanackovic and Mandl, 2018</a:t>
            </a:r>
            <a:endParaRPr lang="en-US"/>
          </a:p>
        </p:txBody>
      </p:sp>
    </p:spTree>
    <p:extLst>
      <p:ext uri="{BB962C8B-B14F-4D97-AF65-F5344CB8AC3E}">
        <p14:creationId xmlns:p14="http://schemas.microsoft.com/office/powerpoint/2010/main" val="241784611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smtClean="0"/>
              <a:t>So</a:t>
            </a:r>
            <a:r>
              <a:rPr lang="tr-TR" dirty="0" smtClean="0"/>
              <a:t>nuç</a:t>
            </a:r>
            <a:endParaRPr lang="en-GB" dirty="0"/>
          </a:p>
        </p:txBody>
      </p:sp>
      <p:sp>
        <p:nvSpPr>
          <p:cNvPr id="3" name="Rezervirano mjesto sadržaja 2"/>
          <p:cNvSpPr>
            <a:spLocks noGrp="1"/>
          </p:cNvSpPr>
          <p:nvPr>
            <p:ph idx="1"/>
          </p:nvPr>
        </p:nvSpPr>
        <p:spPr/>
        <p:txBody>
          <a:bodyPr/>
          <a:lstStyle/>
          <a:p>
            <a:r>
              <a:rPr lang="tr-TR" dirty="0" smtClean="0"/>
              <a:t>Kütüphanecilik ve Bilgi Bilim fikirleri son yıllarda diğer disiplinlere ihraç edilmiştir;</a:t>
            </a:r>
            <a:r>
              <a:rPr lang="en-GB" dirty="0" smtClean="0"/>
              <a:t> </a:t>
            </a:r>
            <a:endParaRPr lang="hr-HR" dirty="0" smtClean="0"/>
          </a:p>
          <a:p>
            <a:r>
              <a:rPr lang="tr-TR" dirty="0" smtClean="0"/>
              <a:t>BB diğer alanlara büyük katkılarda bulunmaya başlamıştır (bilgisayar bilimleri, mühendislik, işletme ve yönetim gibi);</a:t>
            </a:r>
          </a:p>
          <a:p>
            <a:r>
              <a:rPr lang="tr-TR" dirty="0" smtClean="0"/>
              <a:t>Bu gelişmeler BB ile ilgili yeterliliklerin tek elde tutulması ile ilgili sorunlara işaret etmektedir </a:t>
            </a:r>
          </a:p>
          <a:p>
            <a:pPr lvl="2"/>
            <a:r>
              <a:rPr lang="hr-HR" dirty="0" smtClean="0"/>
              <a:t>Nolin </a:t>
            </a:r>
            <a:r>
              <a:rPr lang="tr-TR" dirty="0" smtClean="0"/>
              <a:t>ve</a:t>
            </a:r>
            <a:r>
              <a:rPr lang="hr-HR" dirty="0" smtClean="0"/>
              <a:t> </a:t>
            </a:r>
            <a:r>
              <a:rPr lang="hr-HR" dirty="0"/>
              <a:t>Å</a:t>
            </a:r>
            <a:r>
              <a:rPr lang="hr-HR" dirty="0" smtClean="0"/>
              <a:t>strom, 2010</a:t>
            </a:r>
            <a:endParaRPr lang="en-GB" dirty="0"/>
          </a:p>
        </p:txBody>
      </p:sp>
      <p:sp>
        <p:nvSpPr>
          <p:cNvPr id="4" name="Rezervirano mjesto podnožja 3"/>
          <p:cNvSpPr>
            <a:spLocks noGrp="1"/>
          </p:cNvSpPr>
          <p:nvPr>
            <p:ph type="ftr" sz="quarter" idx="11"/>
          </p:nvPr>
        </p:nvSpPr>
        <p:spPr/>
        <p:txBody>
          <a:bodyPr/>
          <a:lstStyle/>
          <a:p>
            <a:r>
              <a:rPr lang="en-GB" smtClean="0"/>
              <a:t>Aparac-Jelusic, Faletar Tanackovic and Mandl, 2018</a:t>
            </a:r>
            <a:endParaRPr lang="en-US"/>
          </a:p>
        </p:txBody>
      </p:sp>
    </p:spTree>
    <p:extLst>
      <p:ext uri="{BB962C8B-B14F-4D97-AF65-F5344CB8AC3E}">
        <p14:creationId xmlns:p14="http://schemas.microsoft.com/office/powerpoint/2010/main" val="3408759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tr-TR" dirty="0" smtClean="0"/>
              <a:t>Bakış açıları</a:t>
            </a:r>
            <a:endParaRPr lang="en-GB" dirty="0"/>
          </a:p>
        </p:txBody>
      </p:sp>
      <p:sp>
        <p:nvSpPr>
          <p:cNvPr id="3" name="Rezervirano mjesto sadržaja 2"/>
          <p:cNvSpPr>
            <a:spLocks noGrp="1"/>
          </p:cNvSpPr>
          <p:nvPr>
            <p:ph idx="1"/>
          </p:nvPr>
        </p:nvSpPr>
        <p:spPr/>
        <p:txBody>
          <a:bodyPr/>
          <a:lstStyle/>
          <a:p>
            <a:r>
              <a:rPr lang="hr-HR" altLang="sr-Latn-RS" dirty="0" smtClean="0"/>
              <a:t>Ra</a:t>
            </a:r>
            <a:r>
              <a:rPr lang="tr-TR" altLang="sr-Latn-RS" dirty="0" smtClean="0"/>
              <a:t>sy</a:t>
            </a:r>
            <a:r>
              <a:rPr lang="hr-HR" altLang="sr-Latn-RS" dirty="0" smtClean="0"/>
              <a:t>onalist  </a:t>
            </a:r>
            <a:endParaRPr lang="hr-HR" altLang="sr-Latn-RS" dirty="0"/>
          </a:p>
          <a:p>
            <a:r>
              <a:rPr lang="tr-TR" altLang="sr-Latn-RS" dirty="0" smtClean="0"/>
              <a:t>Bilişsel</a:t>
            </a:r>
            <a:endParaRPr lang="hr-HR" altLang="sr-Latn-RS" dirty="0"/>
          </a:p>
          <a:p>
            <a:r>
              <a:rPr lang="tr-TR" altLang="sr-Latn-RS" dirty="0" smtClean="0"/>
              <a:t>Sosyolojik </a:t>
            </a:r>
            <a:endParaRPr lang="hr-HR" altLang="sr-Latn-RS" dirty="0"/>
          </a:p>
          <a:p>
            <a:r>
              <a:rPr lang="tr-TR" altLang="sr-Latn-RS" dirty="0" smtClean="0"/>
              <a:t>Felsefik</a:t>
            </a:r>
          </a:p>
          <a:p>
            <a:pPr marL="0" indent="0">
              <a:buNone/>
            </a:pPr>
            <a:endParaRPr lang="hr-HR" altLang="sr-Latn-RS" dirty="0"/>
          </a:p>
          <a:p>
            <a:pPr marL="0" indent="0">
              <a:buNone/>
            </a:pPr>
            <a:r>
              <a:rPr lang="tr-TR" altLang="sr-Latn-RS" dirty="0" smtClean="0"/>
              <a:t>Yeni bir çevre</a:t>
            </a:r>
            <a:endParaRPr lang="hr-HR" altLang="sr-Latn-RS" dirty="0"/>
          </a:p>
          <a:p>
            <a:r>
              <a:rPr lang="tr-TR" altLang="sr-Latn-RS" dirty="0" smtClean="0"/>
              <a:t>Geleneksel belgeler yerine yeni semantik varlıklar</a:t>
            </a:r>
            <a:endParaRPr lang="en-GB" dirty="0"/>
          </a:p>
        </p:txBody>
      </p:sp>
      <p:sp>
        <p:nvSpPr>
          <p:cNvPr id="4" name="Rezervirano mjesto podnožja 3"/>
          <p:cNvSpPr>
            <a:spLocks noGrp="1"/>
          </p:cNvSpPr>
          <p:nvPr>
            <p:ph type="ftr" sz="quarter" idx="11"/>
          </p:nvPr>
        </p:nvSpPr>
        <p:spPr/>
        <p:txBody>
          <a:bodyPr/>
          <a:lstStyle/>
          <a:p>
            <a:r>
              <a:rPr lang="en-GB" smtClean="0"/>
              <a:t>Aparac-Jelusic, Faletar Tanackovic and Mandl, 2018</a:t>
            </a:r>
            <a:endParaRPr lang="en-US"/>
          </a:p>
        </p:txBody>
      </p:sp>
    </p:spTree>
    <p:extLst>
      <p:ext uri="{BB962C8B-B14F-4D97-AF65-F5344CB8AC3E}">
        <p14:creationId xmlns:p14="http://schemas.microsoft.com/office/powerpoint/2010/main" val="2405858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 calcmode="lin" valueType="num">
                                      <p:cBhvr additive="base">
                                        <p:cTn id="2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slov 3"/>
          <p:cNvSpPr>
            <a:spLocks noGrp="1"/>
          </p:cNvSpPr>
          <p:nvPr>
            <p:ph type="title"/>
          </p:nvPr>
        </p:nvSpPr>
        <p:spPr/>
        <p:txBody>
          <a:bodyPr/>
          <a:lstStyle/>
          <a:p>
            <a:r>
              <a:rPr lang="tr-TR" altLang="en-US" dirty="0" smtClean="0"/>
              <a:t>Bilgi Bilim</a:t>
            </a:r>
            <a:r>
              <a:rPr lang="en-US" altLang="en-US" dirty="0" smtClean="0"/>
              <a:t>: </a:t>
            </a:r>
            <a:r>
              <a:rPr lang="tr-TR" altLang="en-US" dirty="0" smtClean="0"/>
              <a:t>Nereden geliyor?</a:t>
            </a:r>
            <a:endParaRPr lang="en-GB" dirty="0"/>
          </a:p>
        </p:txBody>
      </p:sp>
      <p:sp>
        <p:nvSpPr>
          <p:cNvPr id="5" name="Rezervirano mjesto teksta 4"/>
          <p:cNvSpPr>
            <a:spLocks noGrp="1"/>
          </p:cNvSpPr>
          <p:nvPr>
            <p:ph type="body" idx="1"/>
          </p:nvPr>
        </p:nvSpPr>
        <p:spPr/>
        <p:txBody>
          <a:bodyPr/>
          <a:lstStyle/>
          <a:p>
            <a:endParaRPr lang="en-GB"/>
          </a:p>
        </p:txBody>
      </p:sp>
      <p:sp>
        <p:nvSpPr>
          <p:cNvPr id="2" name="Rezervirano mjesto podnožja 1"/>
          <p:cNvSpPr>
            <a:spLocks noGrp="1"/>
          </p:cNvSpPr>
          <p:nvPr>
            <p:ph type="ftr" sz="quarter" idx="11"/>
          </p:nvPr>
        </p:nvSpPr>
        <p:spPr/>
        <p:txBody>
          <a:bodyPr/>
          <a:lstStyle/>
          <a:p>
            <a:r>
              <a:rPr lang="en-GB" smtClean="0"/>
              <a:t>Aparac-Jelusic, Faletar Tanackovic and Mandl, 2018</a:t>
            </a:r>
            <a:endParaRPr lang="en-US"/>
          </a:p>
        </p:txBody>
      </p:sp>
    </p:spTree>
    <p:extLst>
      <p:ext uri="{BB962C8B-B14F-4D97-AF65-F5344CB8AC3E}">
        <p14:creationId xmlns:p14="http://schemas.microsoft.com/office/powerpoint/2010/main" val="347002617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tr-TR" dirty="0" smtClean="0"/>
              <a:t>Sorular ve tartışma </a:t>
            </a:r>
            <a:endParaRPr lang="en-GB" dirty="0"/>
          </a:p>
        </p:txBody>
      </p:sp>
      <p:sp>
        <p:nvSpPr>
          <p:cNvPr id="3" name="Rezervirano mjesto sadržaja 2"/>
          <p:cNvSpPr>
            <a:spLocks noGrp="1"/>
          </p:cNvSpPr>
          <p:nvPr>
            <p:ph idx="1"/>
          </p:nvPr>
        </p:nvSpPr>
        <p:spPr/>
        <p:txBody>
          <a:bodyPr/>
          <a:lstStyle/>
          <a:p>
            <a:r>
              <a:rPr lang="tr-TR" altLang="sr-Latn-RS" dirty="0" smtClean="0"/>
              <a:t>Hangi teorilerde bilgi kavramını bulabilirsiniz? </a:t>
            </a:r>
            <a:endParaRPr lang="en-GB" altLang="sr-Latn-RS" dirty="0"/>
          </a:p>
          <a:p>
            <a:r>
              <a:rPr lang="tr-TR" altLang="sr-Latn-RS" dirty="0" smtClean="0"/>
              <a:t>Hangi teoriler BB için uygundur? </a:t>
            </a:r>
            <a:endParaRPr lang="en-GB" altLang="sr-Latn-RS" dirty="0"/>
          </a:p>
          <a:p>
            <a:r>
              <a:rPr lang="tr-TR" altLang="sr-Latn-RS" dirty="0" smtClean="0"/>
              <a:t>BB’nin hangi alt disiplinleri hangi özelliklerinden dolayı birbirlerine yakındır? </a:t>
            </a:r>
            <a:endParaRPr lang="en-GB" dirty="0"/>
          </a:p>
        </p:txBody>
      </p:sp>
      <p:sp>
        <p:nvSpPr>
          <p:cNvPr id="4" name="Rezervirano mjesto podnožja 3"/>
          <p:cNvSpPr>
            <a:spLocks noGrp="1"/>
          </p:cNvSpPr>
          <p:nvPr>
            <p:ph type="ftr" sz="quarter" idx="11"/>
          </p:nvPr>
        </p:nvSpPr>
        <p:spPr/>
        <p:txBody>
          <a:bodyPr/>
          <a:lstStyle/>
          <a:p>
            <a:r>
              <a:rPr lang="en-GB" smtClean="0"/>
              <a:t>Aparac-Jelusic, Faletar Tanackovic and Mandl, 2018</a:t>
            </a:r>
            <a:endParaRPr lang="en-US"/>
          </a:p>
        </p:txBody>
      </p:sp>
    </p:spTree>
    <p:extLst>
      <p:ext uri="{BB962C8B-B14F-4D97-AF65-F5344CB8AC3E}">
        <p14:creationId xmlns:p14="http://schemas.microsoft.com/office/powerpoint/2010/main" val="3782871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Eğitici iletişim adresi</a:t>
            </a:r>
            <a:endParaRPr lang="en-US" dirty="0"/>
          </a:p>
        </p:txBody>
      </p:sp>
      <p:graphicFrame>
        <p:nvGraphicFramePr>
          <p:cNvPr id="4" name="Content Placeholder 3" descr="Instructor Contact Information"/>
          <p:cNvGraphicFramePr>
            <a:graphicFrameLocks noGrp="1"/>
          </p:cNvGraphicFramePr>
          <p:nvPr>
            <p:ph idx="1"/>
            <p:extLst>
              <p:ext uri="{D42A27DB-BD31-4B8C-83A1-F6EECF244321}">
                <p14:modId xmlns:p14="http://schemas.microsoft.com/office/powerpoint/2010/main" val="350997346"/>
              </p:ext>
            </p:extLst>
          </p:nvPr>
        </p:nvGraphicFramePr>
        <p:xfrm>
          <a:off x="1103313" y="1998046"/>
          <a:ext cx="8947150" cy="41957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zervirano mjesto podnožja 2"/>
          <p:cNvSpPr>
            <a:spLocks noGrp="1"/>
          </p:cNvSpPr>
          <p:nvPr>
            <p:ph type="ftr" sz="quarter" idx="11"/>
          </p:nvPr>
        </p:nvSpPr>
        <p:spPr/>
        <p:txBody>
          <a:bodyPr/>
          <a:lstStyle/>
          <a:p>
            <a:r>
              <a:rPr lang="en-GB" smtClean="0"/>
              <a:t>Aparac-Jelusic, Faletar Tanackovic and Mandl, 2018</a:t>
            </a:r>
            <a:endParaRPr lang="en-US"/>
          </a:p>
        </p:txBody>
      </p:sp>
    </p:spTree>
    <p:extLst>
      <p:ext uri="{BB962C8B-B14F-4D97-AF65-F5344CB8AC3E}">
        <p14:creationId xmlns:p14="http://schemas.microsoft.com/office/powerpoint/2010/main" val="15573947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48057" y="452718"/>
            <a:ext cx="10067544" cy="1400530"/>
          </a:xfrm>
        </p:spPr>
        <p:txBody>
          <a:bodyPr/>
          <a:lstStyle/>
          <a:p>
            <a:r>
              <a:rPr lang="tr-TR" dirty="0" smtClean="0"/>
              <a:t>Kütüphanecilik ve </a:t>
            </a:r>
            <a:r>
              <a:rPr lang="hr-HR" dirty="0" smtClean="0"/>
              <a:t>do</a:t>
            </a:r>
            <a:r>
              <a:rPr lang="tr-TR" dirty="0" smtClean="0"/>
              <a:t>kümantasyon alanında yaşanan parçalanma ve kriz</a:t>
            </a:r>
            <a:endParaRPr lang="en-GB" dirty="0"/>
          </a:p>
        </p:txBody>
      </p:sp>
      <p:sp>
        <p:nvSpPr>
          <p:cNvPr id="3" name="Rezervirano mjesto sadržaja 2"/>
          <p:cNvSpPr>
            <a:spLocks noGrp="1"/>
          </p:cNvSpPr>
          <p:nvPr>
            <p:ph idx="1"/>
          </p:nvPr>
        </p:nvSpPr>
        <p:spPr/>
        <p:txBody>
          <a:bodyPr>
            <a:normAutofit/>
          </a:bodyPr>
          <a:lstStyle/>
          <a:p>
            <a:endParaRPr lang="tr-TR" dirty="0" smtClean="0"/>
          </a:p>
          <a:p>
            <a:r>
              <a:rPr lang="tr-TR" dirty="0" smtClean="0"/>
              <a:t>50 yıl önce belirlenen problemler </a:t>
            </a:r>
            <a:endParaRPr lang="en-GB" dirty="0" smtClean="0"/>
          </a:p>
          <a:p>
            <a:pPr lvl="1"/>
            <a:r>
              <a:rPr lang="tr-TR" dirty="0" smtClean="0"/>
              <a:t>Kütüphanecilik ve Bilgi Bilimin entellektüel gelişimi </a:t>
            </a:r>
            <a:r>
              <a:rPr lang="en-GB" dirty="0" smtClean="0"/>
              <a:t>(</a:t>
            </a:r>
            <a:r>
              <a:rPr lang="hr-HR" dirty="0" err="1" smtClean="0"/>
              <a:t>Shera</a:t>
            </a:r>
            <a:r>
              <a:rPr lang="hr-HR" dirty="0" smtClean="0"/>
              <a:t>, </a:t>
            </a:r>
            <a:r>
              <a:rPr lang="en-GB" dirty="0" smtClean="0"/>
              <a:t>Brookes</a:t>
            </a:r>
            <a:r>
              <a:rPr lang="en-GB" dirty="0"/>
              <a:t>, </a:t>
            </a:r>
            <a:r>
              <a:rPr lang="hr-HR" dirty="0" err="1" smtClean="0"/>
              <a:t>Cuadra</a:t>
            </a:r>
            <a:r>
              <a:rPr lang="hr-HR" dirty="0" smtClean="0"/>
              <a:t>…)</a:t>
            </a:r>
            <a:endParaRPr lang="en-GB" dirty="0"/>
          </a:p>
          <a:p>
            <a:pPr lvl="1"/>
            <a:r>
              <a:rPr lang="tr-TR" dirty="0" smtClean="0"/>
              <a:t>Sosyal organizayon </a:t>
            </a:r>
            <a:r>
              <a:rPr lang="en-GB" dirty="0" smtClean="0"/>
              <a:t>(</a:t>
            </a:r>
            <a:r>
              <a:rPr lang="hr-HR" dirty="0" err="1" smtClean="0"/>
              <a:t>Shera</a:t>
            </a:r>
            <a:r>
              <a:rPr lang="hr-HR" dirty="0" smtClean="0"/>
              <a:t>, Miksa…)</a:t>
            </a:r>
            <a:endParaRPr lang="en-GB" dirty="0"/>
          </a:p>
          <a:p>
            <a:r>
              <a:rPr lang="tr-TR" dirty="0"/>
              <a:t>y</a:t>
            </a:r>
            <a:r>
              <a:rPr lang="tr-TR" dirty="0" smtClean="0"/>
              <a:t>eni bir paradigma arayışı - BB</a:t>
            </a:r>
            <a:endParaRPr lang="hr-HR" dirty="0" smtClean="0"/>
          </a:p>
          <a:p>
            <a:r>
              <a:rPr lang="tr-TR" dirty="0" smtClean="0"/>
              <a:t>Yirmi birinci yüzyılda hala geçerli</a:t>
            </a:r>
            <a:endParaRPr lang="en-GB" dirty="0"/>
          </a:p>
        </p:txBody>
      </p:sp>
      <p:sp>
        <p:nvSpPr>
          <p:cNvPr id="4" name="Rezervirano mjesto podnožja 3"/>
          <p:cNvSpPr>
            <a:spLocks noGrp="1"/>
          </p:cNvSpPr>
          <p:nvPr>
            <p:ph type="ftr" sz="quarter" idx="11"/>
          </p:nvPr>
        </p:nvSpPr>
        <p:spPr/>
        <p:txBody>
          <a:bodyPr/>
          <a:lstStyle/>
          <a:p>
            <a:r>
              <a:rPr lang="en-GB" smtClean="0"/>
              <a:t>Aparac-Jelusic, Faletar Tanackovic and Mandl, 2018</a:t>
            </a:r>
            <a:endParaRPr lang="en-US"/>
          </a:p>
        </p:txBody>
      </p:sp>
    </p:spTree>
    <p:extLst>
      <p:ext uri="{BB962C8B-B14F-4D97-AF65-F5344CB8AC3E}">
        <p14:creationId xmlns:p14="http://schemas.microsoft.com/office/powerpoint/2010/main" val="1325712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additive="base">
                                        <p:cTn id="1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tr-TR" dirty="0" smtClean="0"/>
              <a:t>Köklerini ararken</a:t>
            </a:r>
            <a:endParaRPr lang="en-GB" dirty="0"/>
          </a:p>
        </p:txBody>
      </p:sp>
      <p:sp>
        <p:nvSpPr>
          <p:cNvPr id="3" name="Rezervirano mjesto sadržaja 2"/>
          <p:cNvSpPr>
            <a:spLocks noGrp="1"/>
          </p:cNvSpPr>
          <p:nvPr>
            <p:ph idx="1"/>
          </p:nvPr>
        </p:nvSpPr>
        <p:spPr/>
        <p:txBody>
          <a:bodyPr/>
          <a:lstStyle/>
          <a:p>
            <a:r>
              <a:rPr lang="tr-TR" altLang="sr-Latn-RS" dirty="0" smtClean="0"/>
              <a:t>Ayrı ayrı branşların gelişimindeki farklılık (eşitsizlik) </a:t>
            </a:r>
          </a:p>
          <a:p>
            <a:r>
              <a:rPr lang="tr-TR" altLang="sr-Latn-RS" dirty="0" smtClean="0"/>
              <a:t>Teorik yansımaların başlaması </a:t>
            </a:r>
          </a:p>
          <a:p>
            <a:pPr lvl="1"/>
            <a:r>
              <a:rPr lang="tr-TR" altLang="sr-Latn-RS" dirty="0" smtClean="0"/>
              <a:t>Alanın gelişmesinde bilimsel aşamanın başlangıcı </a:t>
            </a:r>
          </a:p>
          <a:p>
            <a:pPr lvl="1"/>
            <a:r>
              <a:rPr lang="tr-TR" altLang="sr-Latn-RS" dirty="0" smtClean="0"/>
              <a:t>Teorik ve metodolojik temellerin oluşumu </a:t>
            </a:r>
          </a:p>
          <a:p>
            <a:pPr lvl="1"/>
            <a:r>
              <a:rPr lang="tr-TR" altLang="sr-Latn-RS" dirty="0" smtClean="0"/>
              <a:t>Tarihsel ve tanımlayıcı dönem </a:t>
            </a:r>
          </a:p>
          <a:p>
            <a:pPr lvl="1"/>
            <a:r>
              <a:rPr lang="tr-TR" altLang="sr-Latn-RS" dirty="0" smtClean="0"/>
              <a:t>Fikir ayrılıkları (teknoloji şoku)</a:t>
            </a:r>
            <a:endParaRPr lang="hr-HR" altLang="sr-Latn-RS" dirty="0"/>
          </a:p>
          <a:p>
            <a:pPr lvl="1"/>
            <a:r>
              <a:rPr lang="tr-TR" altLang="sr-Latn-RS" dirty="0" smtClean="0"/>
              <a:t>Analitik ve sentezsel aşama (temel teorik yapının oluşumu)</a:t>
            </a:r>
            <a:endParaRPr lang="en-GB" dirty="0"/>
          </a:p>
        </p:txBody>
      </p:sp>
      <p:sp>
        <p:nvSpPr>
          <p:cNvPr id="4" name="Rezervirano mjesto podnožja 3"/>
          <p:cNvSpPr>
            <a:spLocks noGrp="1"/>
          </p:cNvSpPr>
          <p:nvPr>
            <p:ph type="ftr" sz="quarter" idx="11"/>
          </p:nvPr>
        </p:nvSpPr>
        <p:spPr/>
        <p:txBody>
          <a:bodyPr/>
          <a:lstStyle/>
          <a:p>
            <a:r>
              <a:rPr lang="en-GB" smtClean="0"/>
              <a:t>Aparac-Jelusic, Faletar Tanackovic and Mandl, 2018</a:t>
            </a:r>
            <a:endParaRPr lang="en-US"/>
          </a:p>
        </p:txBody>
      </p:sp>
    </p:spTree>
    <p:extLst>
      <p:ext uri="{BB962C8B-B14F-4D97-AF65-F5344CB8AC3E}">
        <p14:creationId xmlns:p14="http://schemas.microsoft.com/office/powerpoint/2010/main" val="2409609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 calcmode="lin" valueType="num">
                                      <p:cBhvr additive="base">
                                        <p:cTn id="3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tr-TR" dirty="0" smtClean="0"/>
              <a:t>Kısa tarihsel gelişim</a:t>
            </a:r>
            <a:r>
              <a:rPr lang="hr-HR" dirty="0" smtClean="0"/>
              <a:t> …</a:t>
            </a:r>
            <a:endParaRPr lang="en-GB" dirty="0"/>
          </a:p>
        </p:txBody>
      </p:sp>
      <p:sp>
        <p:nvSpPr>
          <p:cNvPr id="3" name="Rezervirano mjesto sadržaja 2"/>
          <p:cNvSpPr>
            <a:spLocks noGrp="1"/>
          </p:cNvSpPr>
          <p:nvPr>
            <p:ph idx="1"/>
          </p:nvPr>
        </p:nvSpPr>
        <p:spPr/>
        <p:txBody>
          <a:bodyPr>
            <a:normAutofit/>
          </a:bodyPr>
          <a:lstStyle/>
          <a:p>
            <a:pPr>
              <a:lnSpc>
                <a:spcPct val="90000"/>
              </a:lnSpc>
            </a:pPr>
            <a:r>
              <a:rPr lang="tr-TR" altLang="sr-Latn-RS" dirty="0" smtClean="0">
                <a:cs typeface="Times New Roman" panose="02020603050405020304" pitchFamily="18" charset="0"/>
              </a:rPr>
              <a:t>19. yüzyılın ikinci yarısından sonra – altı ana dönem</a:t>
            </a:r>
            <a:r>
              <a:rPr lang="hr-HR" altLang="sr-Latn-RS" dirty="0" smtClean="0">
                <a:cs typeface="Times New Roman" panose="02020603050405020304" pitchFamily="18" charset="0"/>
              </a:rPr>
              <a:t> </a:t>
            </a:r>
            <a:r>
              <a:rPr lang="hr-HR" altLang="sr-Latn-RS" dirty="0" smtClean="0"/>
              <a:t>(</a:t>
            </a:r>
            <a:r>
              <a:rPr lang="tr-TR" altLang="sr-Latn-RS" dirty="0" smtClean="0"/>
              <a:t>bazen dönemler arasında çakışmalar vardır)</a:t>
            </a:r>
            <a:r>
              <a:rPr lang="en-US" altLang="sr-Latn-RS" dirty="0" smtClean="0">
                <a:cs typeface="Times New Roman" panose="02020603050405020304" pitchFamily="18" charset="0"/>
              </a:rPr>
              <a:t>:</a:t>
            </a:r>
            <a:r>
              <a:rPr lang="en-US" altLang="sr-Latn-RS" sz="3200" dirty="0" smtClean="0">
                <a:cs typeface="Times New Roman" panose="02020603050405020304" pitchFamily="18" charset="0"/>
              </a:rPr>
              <a:t> </a:t>
            </a:r>
            <a:endParaRPr lang="en-US" altLang="sr-Latn-RS" sz="3200" dirty="0">
              <a:cs typeface="Times New Roman" panose="02020603050405020304" pitchFamily="18" charset="0"/>
            </a:endParaRPr>
          </a:p>
          <a:p>
            <a:pPr lvl="1">
              <a:lnSpc>
                <a:spcPct val="90000"/>
              </a:lnSpc>
            </a:pPr>
            <a:r>
              <a:rPr lang="tr-TR" altLang="sr-Latn-RS" dirty="0" smtClean="0">
                <a:cs typeface="Times New Roman" panose="02020603050405020304" pitchFamily="18" charset="0"/>
              </a:rPr>
              <a:t>Kütüphanecilik alanında pragmatik görüş</a:t>
            </a:r>
            <a:r>
              <a:rPr lang="en-US" altLang="sr-Latn-RS" dirty="0" smtClean="0">
                <a:cs typeface="Times New Roman" panose="02020603050405020304" pitchFamily="18" charset="0"/>
              </a:rPr>
              <a:t> </a:t>
            </a:r>
            <a:r>
              <a:rPr lang="en-US" altLang="sr-Latn-RS" dirty="0">
                <a:cs typeface="Times New Roman" panose="02020603050405020304" pitchFamily="18" charset="0"/>
              </a:rPr>
              <a:t>(1876</a:t>
            </a:r>
            <a:r>
              <a:rPr lang="hr-HR" altLang="sr-Latn-RS" dirty="0">
                <a:cs typeface="Times New Roman" panose="02020603050405020304" pitchFamily="18" charset="0"/>
              </a:rPr>
              <a:t>.</a:t>
            </a:r>
            <a:r>
              <a:rPr lang="en-US" altLang="sr-Latn-RS" dirty="0">
                <a:cs typeface="Times New Roman" panose="02020603050405020304" pitchFamily="18" charset="0"/>
              </a:rPr>
              <a:t>-1925</a:t>
            </a:r>
            <a:r>
              <a:rPr lang="hr-HR" altLang="sr-Latn-RS" dirty="0">
                <a:cs typeface="Times New Roman" panose="02020603050405020304" pitchFamily="18" charset="0"/>
              </a:rPr>
              <a:t>.</a:t>
            </a:r>
            <a:r>
              <a:rPr lang="en-US" altLang="sr-Latn-RS" dirty="0">
                <a:cs typeface="Times New Roman" panose="02020603050405020304" pitchFamily="18" charset="0"/>
              </a:rPr>
              <a:t>) </a:t>
            </a:r>
            <a:r>
              <a:rPr lang="tr-TR" altLang="sr-Latn-RS" dirty="0" smtClean="0">
                <a:cs typeface="Times New Roman" panose="02020603050405020304" pitchFamily="18" charset="0"/>
              </a:rPr>
              <a:t>koleksiyonları düzenlemek ve hizmete sunmak ile karakterize edilir;</a:t>
            </a:r>
          </a:p>
          <a:p>
            <a:pPr lvl="1">
              <a:lnSpc>
                <a:spcPct val="90000"/>
              </a:lnSpc>
            </a:pPr>
            <a:r>
              <a:rPr lang="tr-TR" altLang="sr-Latn-RS" dirty="0" smtClean="0">
                <a:cs typeface="Times New Roman" panose="02020603050405020304" pitchFamily="18" charset="0"/>
              </a:rPr>
              <a:t>Kütüphane, dokümantasyon ve arşivlerdeki eğitim, bilim ve kültürü destekleyen işlerin/görevlerin  mesleki yorumlanması </a:t>
            </a:r>
            <a:r>
              <a:rPr lang="en-US" altLang="sr-Latn-RS" dirty="0" smtClean="0">
                <a:cs typeface="Times New Roman" panose="02020603050405020304" pitchFamily="18" charset="0"/>
              </a:rPr>
              <a:t>(</a:t>
            </a:r>
            <a:r>
              <a:rPr lang="en-US" altLang="sr-Latn-RS" dirty="0">
                <a:cs typeface="Times New Roman" panose="02020603050405020304" pitchFamily="18" charset="0"/>
              </a:rPr>
              <a:t>1925</a:t>
            </a:r>
            <a:r>
              <a:rPr lang="hr-HR" altLang="sr-Latn-RS" dirty="0">
                <a:cs typeface="Times New Roman" panose="02020603050405020304" pitchFamily="18" charset="0"/>
              </a:rPr>
              <a:t>.</a:t>
            </a:r>
            <a:r>
              <a:rPr lang="en-US" altLang="sr-Latn-RS" dirty="0">
                <a:cs typeface="Times New Roman" panose="02020603050405020304" pitchFamily="18" charset="0"/>
              </a:rPr>
              <a:t>-1950</a:t>
            </a:r>
            <a:r>
              <a:rPr lang="hr-HR" altLang="sr-Latn-RS" dirty="0">
                <a:cs typeface="Times New Roman" panose="02020603050405020304" pitchFamily="18" charset="0"/>
              </a:rPr>
              <a:t>.</a:t>
            </a:r>
            <a:r>
              <a:rPr lang="en-US" altLang="sr-Latn-RS" dirty="0" smtClean="0">
                <a:cs typeface="Times New Roman" panose="02020603050405020304" pitchFamily="18" charset="0"/>
              </a:rPr>
              <a:t>)</a:t>
            </a:r>
            <a:r>
              <a:rPr lang="tr-TR" altLang="sr-Latn-RS" dirty="0" smtClean="0">
                <a:cs typeface="Times New Roman" panose="02020603050405020304" pitchFamily="18" charset="0"/>
              </a:rPr>
              <a:t>;</a:t>
            </a:r>
          </a:p>
          <a:p>
            <a:pPr lvl="1">
              <a:lnSpc>
                <a:spcPct val="90000"/>
              </a:lnSpc>
            </a:pPr>
            <a:r>
              <a:rPr lang="tr-TR" altLang="sr-Latn-RS" dirty="0" smtClean="0">
                <a:cs typeface="Times New Roman" panose="02020603050405020304" pitchFamily="18" charset="0"/>
              </a:rPr>
              <a:t>Kütüphane, arşiv ve dokümantasyon merkezinin toplumdaki rolünü yorumlayan sosyolojik yaklaşık </a:t>
            </a:r>
            <a:r>
              <a:rPr lang="en-US" altLang="sr-Latn-RS" dirty="0" smtClean="0">
                <a:cs typeface="Times New Roman" panose="02020603050405020304" pitchFamily="18" charset="0"/>
              </a:rPr>
              <a:t>(1930</a:t>
            </a:r>
            <a:r>
              <a:rPr lang="tr-TR" altLang="sr-Latn-RS" dirty="0" smtClean="0">
                <a:cs typeface="Times New Roman" panose="02020603050405020304" pitchFamily="18" charset="0"/>
              </a:rPr>
              <a:t>’dan itibaren</a:t>
            </a:r>
            <a:r>
              <a:rPr lang="en-US" altLang="sr-Latn-RS" dirty="0" smtClean="0">
                <a:cs typeface="Times New Roman" panose="02020603050405020304" pitchFamily="18" charset="0"/>
              </a:rPr>
              <a:t>) </a:t>
            </a:r>
            <a:endParaRPr lang="tr-TR" altLang="sr-Latn-RS" dirty="0" smtClean="0">
              <a:cs typeface="Times New Roman" panose="02020603050405020304" pitchFamily="18" charset="0"/>
            </a:endParaRPr>
          </a:p>
          <a:p>
            <a:pPr lvl="1">
              <a:lnSpc>
                <a:spcPct val="90000"/>
              </a:lnSpc>
            </a:pPr>
            <a:r>
              <a:rPr lang="tr-TR" altLang="sr-Latn-RS" dirty="0" smtClean="0">
                <a:cs typeface="Times New Roman" panose="02020603050405020304" pitchFamily="18" charset="0"/>
              </a:rPr>
              <a:t>Kütüphanecilik ve Bilgi Bilimin felsefik yanı üzerinde dialoglar </a:t>
            </a:r>
            <a:r>
              <a:rPr lang="en-US" altLang="sr-Latn-RS" dirty="0" smtClean="0">
                <a:cs typeface="Times New Roman" panose="02020603050405020304" pitchFamily="18" charset="0"/>
              </a:rPr>
              <a:t>(1960</a:t>
            </a:r>
            <a:r>
              <a:rPr lang="tr-TR" altLang="sr-Latn-RS" dirty="0" smtClean="0">
                <a:cs typeface="Times New Roman" panose="02020603050405020304" pitchFamily="18" charset="0"/>
              </a:rPr>
              <a:t>’dan itibaren</a:t>
            </a:r>
            <a:r>
              <a:rPr lang="en-US" altLang="sr-Latn-RS" dirty="0" smtClean="0">
                <a:cs typeface="Times New Roman" panose="02020603050405020304" pitchFamily="18" charset="0"/>
              </a:rPr>
              <a:t>); </a:t>
            </a:r>
            <a:endParaRPr lang="en-US" altLang="sr-Latn-RS" dirty="0">
              <a:cs typeface="Times New Roman" panose="02020603050405020304" pitchFamily="18" charset="0"/>
            </a:endParaRPr>
          </a:p>
          <a:p>
            <a:pPr lvl="1"/>
            <a:r>
              <a:rPr lang="tr-TR" altLang="sr-Latn-RS" dirty="0" smtClean="0">
                <a:cs typeface="Times New Roman" panose="02020603050405020304" pitchFamily="18" charset="0"/>
              </a:rPr>
              <a:t>Kütüphanecilik ve Bilgi Bilim alanının  tarihsel inceleme </a:t>
            </a:r>
          </a:p>
          <a:p>
            <a:pPr lvl="1"/>
            <a:r>
              <a:rPr lang="tr-TR" altLang="sr-Latn-RS" dirty="0" smtClean="0">
                <a:cs typeface="Times New Roman" panose="02020603050405020304" pitchFamily="18" charset="0"/>
              </a:rPr>
              <a:t>Dijital dönemin sorunları</a:t>
            </a:r>
            <a:endParaRPr lang="hr-HR" altLang="sr-Latn-RS" dirty="0">
              <a:cs typeface="Times New Roman" panose="02020603050405020304" pitchFamily="18" charset="0"/>
            </a:endParaRPr>
          </a:p>
          <a:p>
            <a:pPr lvl="1">
              <a:lnSpc>
                <a:spcPct val="90000"/>
              </a:lnSpc>
            </a:pPr>
            <a:endParaRPr lang="hr-HR" altLang="sr-Latn-RS" dirty="0"/>
          </a:p>
          <a:p>
            <a:endParaRPr lang="en-GB" dirty="0"/>
          </a:p>
        </p:txBody>
      </p:sp>
      <p:sp>
        <p:nvSpPr>
          <p:cNvPr id="4" name="Rezervirano mjesto podnožja 3"/>
          <p:cNvSpPr>
            <a:spLocks noGrp="1"/>
          </p:cNvSpPr>
          <p:nvPr>
            <p:ph type="ftr" sz="quarter" idx="11"/>
          </p:nvPr>
        </p:nvSpPr>
        <p:spPr/>
        <p:txBody>
          <a:bodyPr/>
          <a:lstStyle/>
          <a:p>
            <a:r>
              <a:rPr lang="en-GB" smtClean="0"/>
              <a:t>Aparac-Jelusic, Faletar Tanackovic and Mandl, 2018</a:t>
            </a:r>
            <a:endParaRPr lang="en-US"/>
          </a:p>
        </p:txBody>
      </p:sp>
    </p:spTree>
    <p:extLst>
      <p:ext uri="{BB962C8B-B14F-4D97-AF65-F5344CB8AC3E}">
        <p14:creationId xmlns:p14="http://schemas.microsoft.com/office/powerpoint/2010/main" val="660263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Personalizado 1">
      <a:dk1>
        <a:sysClr val="windowText" lastClr="000000"/>
      </a:dk1>
      <a:lt1>
        <a:sysClr val="window" lastClr="FFFFFF"/>
      </a:lt1>
      <a:dk2>
        <a:srgbClr val="CB0F0F"/>
      </a:dk2>
      <a:lt2>
        <a:srgbClr val="EBEBEB"/>
      </a:lt2>
      <a:accent1>
        <a:srgbClr val="CB0F0F"/>
      </a:accent1>
      <a:accent2>
        <a:srgbClr val="FA731A"/>
      </a:accent2>
      <a:accent3>
        <a:srgbClr val="AB9281"/>
      </a:accent3>
      <a:accent4>
        <a:srgbClr val="A18CD0"/>
      </a:accent4>
      <a:accent5>
        <a:srgbClr val="8EBBD2"/>
      </a:accent5>
      <a:accent6>
        <a:srgbClr val="ACC995"/>
      </a:accent6>
      <a:hlink>
        <a:srgbClr val="2D78CC"/>
      </a:hlink>
      <a:folHlink>
        <a:srgbClr val="2D78CC"/>
      </a:folHlink>
    </a:clrScheme>
    <a:fontScheme name="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04000"/>
                <a:satMod val="128000"/>
                <a:lumMod val="104000"/>
              </a:schemeClr>
            </a:gs>
            <a:gs pos="100000">
              <a:schemeClr val="phClr">
                <a:shade val="76000"/>
                <a:hueMod val="89000"/>
                <a:satMod val="164000"/>
                <a:lumMod val="68000"/>
              </a:schemeClr>
            </a:gs>
          </a:gsLst>
          <a:path path="circle">
            <a:fillToRect l="45000" t="65000" r="125000" b="100000"/>
          </a:path>
        </a:gradFill>
        <a:blipFill rotWithShape="1">
          <a:blip xmlns:r="http://schemas.openxmlformats.org/officeDocument/2006/relationships" r:embed="rId1">
            <a:duotone>
              <a:schemeClr val="phClr">
                <a:shade val="42000"/>
                <a:hueMod val="42000"/>
                <a:satMod val="124000"/>
                <a:lumMod val="62000"/>
              </a:schemeClr>
              <a:schemeClr val="phClr">
                <a:tint val="96000"/>
                <a:satMod val="130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5A2F9111-B2DB-470C-BA56-608F9B6588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APDescription xmlns="4873beb7-5857-4685-be1f-d57550cc96cc" xsi:nil="true"/>
    <AssetExpire xmlns="4873beb7-5857-4685-be1f-d57550cc96cc">2029-01-01T08:00:00+00:00</AssetExpire>
    <CampaignTagsTaxHTField0 xmlns="4873beb7-5857-4685-be1f-d57550cc96cc">
      <Terms xmlns="http://schemas.microsoft.com/office/infopath/2007/PartnerControls"/>
    </CampaignTagsTaxHTField0>
    <IntlLangReviewDate xmlns="4873beb7-5857-4685-be1f-d57550cc96cc" xsi:nil="true"/>
    <TPFriendlyName xmlns="4873beb7-5857-4685-be1f-d57550cc96cc" xsi:nil="true"/>
    <IntlLangReview xmlns="4873beb7-5857-4685-be1f-d57550cc96cc">false</IntlLangReview>
    <LocLastLocAttemptVersionLookup xmlns="4873beb7-5857-4685-be1f-d57550cc96cc">847778</LocLastLocAttemptVersionLookup>
    <PolicheckWords xmlns="4873beb7-5857-4685-be1f-d57550cc96cc" xsi:nil="true"/>
    <SubmitterId xmlns="4873beb7-5857-4685-be1f-d57550cc96cc" xsi:nil="true"/>
    <AcquiredFrom xmlns="4873beb7-5857-4685-be1f-d57550cc96cc">Internal MS</AcquiredFrom>
    <EditorialStatus xmlns="4873beb7-5857-4685-be1f-d57550cc96cc">Complete</EditorialStatus>
    <Markets xmlns="4873beb7-5857-4685-be1f-d57550cc96cc"/>
    <OriginAsset xmlns="4873beb7-5857-4685-be1f-d57550cc96cc" xsi:nil="true"/>
    <AssetStart xmlns="4873beb7-5857-4685-be1f-d57550cc96cc">2012-07-18T23:36:00+00:00</AssetStart>
    <FriendlyTitle xmlns="4873beb7-5857-4685-be1f-d57550cc96cc" xsi:nil="true"/>
    <MarketSpecific xmlns="4873beb7-5857-4685-be1f-d57550cc96cc">false</MarketSpecific>
    <TPNamespace xmlns="4873beb7-5857-4685-be1f-d57550cc96cc" xsi:nil="true"/>
    <PublishStatusLookup xmlns="4873beb7-5857-4685-be1f-d57550cc96cc">
      <Value>1597963</Value>
    </PublishStatusLookup>
    <APAuthor xmlns="4873beb7-5857-4685-be1f-d57550cc96cc">
      <UserInfo>
        <DisplayName>REDMOND\v-alekha</DisplayName>
        <AccountId>2912</AccountId>
        <AccountType/>
      </UserInfo>
    </APAuthor>
    <TPCommandLine xmlns="4873beb7-5857-4685-be1f-d57550cc96cc" xsi:nil="true"/>
    <IntlLangReviewer xmlns="4873beb7-5857-4685-be1f-d57550cc96cc" xsi:nil="true"/>
    <OpenTemplate xmlns="4873beb7-5857-4685-be1f-d57550cc96cc">true</OpenTemplate>
    <CSXSubmissionDate xmlns="4873beb7-5857-4685-be1f-d57550cc96cc" xsi:nil="true"/>
    <TaxCatchAll xmlns="4873beb7-5857-4685-be1f-d57550cc96cc"/>
    <Manager xmlns="4873beb7-5857-4685-be1f-d57550cc96cc" xsi:nil="true"/>
    <NumericId xmlns="4873beb7-5857-4685-be1f-d57550cc96cc" xsi:nil="true"/>
    <ParentAssetId xmlns="4873beb7-5857-4685-be1f-d57550cc96cc" xsi:nil="true"/>
    <OriginalSourceMarket xmlns="4873beb7-5857-4685-be1f-d57550cc96cc" xsi:nil="true"/>
    <ApprovalStatus xmlns="4873beb7-5857-4685-be1f-d57550cc96cc">InProgress</ApprovalStatus>
    <TPComponent xmlns="4873beb7-5857-4685-be1f-d57550cc96cc" xsi:nil="true"/>
    <EditorialTags xmlns="4873beb7-5857-4685-be1f-d57550cc96cc" xsi:nil="true"/>
    <TPExecutable xmlns="4873beb7-5857-4685-be1f-d57550cc96cc" xsi:nil="true"/>
    <TPLaunchHelpLink xmlns="4873beb7-5857-4685-be1f-d57550cc96cc" xsi:nil="true"/>
    <LocComments xmlns="4873beb7-5857-4685-be1f-d57550cc96cc" xsi:nil="true"/>
    <LocRecommendedHandoff xmlns="4873beb7-5857-4685-be1f-d57550cc96cc" xsi:nil="true"/>
    <SourceTitle xmlns="4873beb7-5857-4685-be1f-d57550cc96cc" xsi:nil="true"/>
    <CSXUpdate xmlns="4873beb7-5857-4685-be1f-d57550cc96cc">false</CSXUpdate>
    <IntlLocPriority xmlns="4873beb7-5857-4685-be1f-d57550cc96cc" xsi:nil="true"/>
    <UAProjectedTotalWords xmlns="4873beb7-5857-4685-be1f-d57550cc96cc" xsi:nil="true"/>
    <AssetType xmlns="4873beb7-5857-4685-be1f-d57550cc96cc">TP</AssetType>
    <MachineTranslated xmlns="4873beb7-5857-4685-be1f-d57550cc96cc">false</MachineTranslated>
    <OutputCachingOn xmlns="4873beb7-5857-4685-be1f-d57550cc96cc">false</OutputCachingOn>
    <TemplateStatus xmlns="4873beb7-5857-4685-be1f-d57550cc96cc">Complete</TemplateStatus>
    <IsSearchable xmlns="4873beb7-5857-4685-be1f-d57550cc96cc">true</IsSearchable>
    <ContentItem xmlns="4873beb7-5857-4685-be1f-d57550cc96cc" xsi:nil="true"/>
    <HandoffToMSDN xmlns="4873beb7-5857-4685-be1f-d57550cc96cc" xsi:nil="true"/>
    <ShowIn xmlns="4873beb7-5857-4685-be1f-d57550cc96cc">Show everywhere</ShowIn>
    <ThumbnailAssetId xmlns="4873beb7-5857-4685-be1f-d57550cc96cc" xsi:nil="true"/>
    <UALocComments xmlns="4873beb7-5857-4685-be1f-d57550cc96cc" xsi:nil="true"/>
    <UALocRecommendation xmlns="4873beb7-5857-4685-be1f-d57550cc96cc">Localize</UALocRecommendation>
    <LastModifiedDateTime xmlns="4873beb7-5857-4685-be1f-d57550cc96cc" xsi:nil="true"/>
    <LegacyData xmlns="4873beb7-5857-4685-be1f-d57550cc96cc" xsi:nil="true"/>
    <LocManualTestRequired xmlns="4873beb7-5857-4685-be1f-d57550cc96cc">false</LocManualTestRequired>
    <LocMarketGroupTiers2 xmlns="4873beb7-5857-4685-be1f-d57550cc96cc" xsi:nil="true"/>
    <ClipArtFilename xmlns="4873beb7-5857-4685-be1f-d57550cc96cc" xsi:nil="true"/>
    <TPApplication xmlns="4873beb7-5857-4685-be1f-d57550cc96cc" xsi:nil="true"/>
    <CSXHash xmlns="4873beb7-5857-4685-be1f-d57550cc96cc" xsi:nil="true"/>
    <DirectSourceMarket xmlns="4873beb7-5857-4685-be1f-d57550cc96cc" xsi:nil="true"/>
    <PrimaryImageGen xmlns="4873beb7-5857-4685-be1f-d57550cc96cc">true</PrimaryImageGen>
    <PlannedPubDate xmlns="4873beb7-5857-4685-be1f-d57550cc96cc" xsi:nil="true"/>
    <CSXSubmissionMarket xmlns="4873beb7-5857-4685-be1f-d57550cc96cc" xsi:nil="true"/>
    <Downloads xmlns="4873beb7-5857-4685-be1f-d57550cc96cc">0</Downloads>
    <ArtSampleDocs xmlns="4873beb7-5857-4685-be1f-d57550cc96cc" xsi:nil="true"/>
    <TrustLevel xmlns="4873beb7-5857-4685-be1f-d57550cc96cc">1 Microsoft Managed Content</TrustLevel>
    <BlockPublish xmlns="4873beb7-5857-4685-be1f-d57550cc96cc">false</BlockPublish>
    <TPLaunchHelpLinkType xmlns="4873beb7-5857-4685-be1f-d57550cc96cc">Template</TPLaunchHelpLinkType>
    <LocalizationTagsTaxHTField0 xmlns="4873beb7-5857-4685-be1f-d57550cc96cc">
      <Terms xmlns="http://schemas.microsoft.com/office/infopath/2007/PartnerControls"/>
    </LocalizationTagsTaxHTField0>
    <BusinessGroup xmlns="4873beb7-5857-4685-be1f-d57550cc96cc" xsi:nil="true"/>
    <Providers xmlns="4873beb7-5857-4685-be1f-d57550cc96cc" xsi:nil="true"/>
    <TemplateTemplateType xmlns="4873beb7-5857-4685-be1f-d57550cc96cc">PowerPoint Presentation Template</TemplateTemplateType>
    <TimesCloned xmlns="4873beb7-5857-4685-be1f-d57550cc96cc" xsi:nil="true"/>
    <TPAppVersion xmlns="4873beb7-5857-4685-be1f-d57550cc96cc" xsi:nil="true"/>
    <VoteCount xmlns="4873beb7-5857-4685-be1f-d57550cc96cc" xsi:nil="true"/>
    <AverageRating xmlns="4873beb7-5857-4685-be1f-d57550cc96cc" xsi:nil="true"/>
    <FeatureTagsTaxHTField0 xmlns="4873beb7-5857-4685-be1f-d57550cc96cc">
      <Terms xmlns="http://schemas.microsoft.com/office/infopath/2007/PartnerControls"/>
    </FeatureTagsTaxHTField0>
    <Provider xmlns="4873beb7-5857-4685-be1f-d57550cc96cc" xsi:nil="true"/>
    <UACurrentWords xmlns="4873beb7-5857-4685-be1f-d57550cc96cc" xsi:nil="true"/>
    <AssetId xmlns="4873beb7-5857-4685-be1f-d57550cc96cc">TP103039515</AssetId>
    <TPClientViewer xmlns="4873beb7-5857-4685-be1f-d57550cc96cc" xsi:nil="true"/>
    <DSATActionTaken xmlns="4873beb7-5857-4685-be1f-d57550cc96cc" xsi:nil="true"/>
    <APEditor xmlns="4873beb7-5857-4685-be1f-d57550cc96cc">
      <UserInfo>
        <DisplayName/>
        <AccountId xsi:nil="true"/>
        <AccountType/>
      </UserInfo>
    </APEditor>
    <TPInstallLocation xmlns="4873beb7-5857-4685-be1f-d57550cc96cc" xsi:nil="true"/>
    <OOCacheId xmlns="4873beb7-5857-4685-be1f-d57550cc96cc" xsi:nil="true"/>
    <IsDeleted xmlns="4873beb7-5857-4685-be1f-d57550cc96cc">false</IsDeleted>
    <PublishTargets xmlns="4873beb7-5857-4685-be1f-d57550cc96cc">OfficeOnlineVNext</PublishTargets>
    <ApprovalLog xmlns="4873beb7-5857-4685-be1f-d57550cc96cc" xsi:nil="true"/>
    <BugNumber xmlns="4873beb7-5857-4685-be1f-d57550cc96cc" xsi:nil="true"/>
    <CrawlForDependencies xmlns="4873beb7-5857-4685-be1f-d57550cc96cc">false</CrawlForDependencies>
    <InternalTagsTaxHTField0 xmlns="4873beb7-5857-4685-be1f-d57550cc96cc">
      <Terms xmlns="http://schemas.microsoft.com/office/infopath/2007/PartnerControls"/>
    </InternalTagsTaxHTField0>
    <LastHandOff xmlns="4873beb7-5857-4685-be1f-d57550cc96cc" xsi:nil="true"/>
    <Milestone xmlns="4873beb7-5857-4685-be1f-d57550cc96cc" xsi:nil="true"/>
    <OriginalRelease xmlns="4873beb7-5857-4685-be1f-d57550cc96cc">15</OriginalRelease>
    <RecommendationsModifier xmlns="4873beb7-5857-4685-be1f-d57550cc96cc" xsi:nil="true"/>
    <ScenarioTagsTaxHTField0 xmlns="4873beb7-5857-4685-be1f-d57550cc96cc">
      <Terms xmlns="http://schemas.microsoft.com/office/infopath/2007/PartnerControls"/>
    </ScenarioTagsTaxHTField0>
    <UANotes xmlns="4873beb7-5857-4685-be1f-d57550cc96cc" xsi:nil="true"/>
  </documentManagement>
</p:properties>
</file>

<file path=customXml/item2.xml><?xml version="1.0" encoding="utf-8"?>
<?mso-contentType ?>
<FormTemplates xmlns="http://schemas.microsoft.com/sharepoint/v3/contenttype/forms">
  <Display>DocumentLibraryForm</Display>
  <Edit>AssetEditForm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EAE737A-72D2-4F07-84A4-D46333E273A5}">
  <ds:schemaRefs>
    <ds:schemaRef ds:uri="http://purl.org/dc/dcmitype/"/>
    <ds:schemaRef ds:uri="http://purl.org/dc/terms/"/>
    <ds:schemaRef ds:uri="4873beb7-5857-4685-be1f-d57550cc96cc"/>
    <ds:schemaRef ds:uri="http://schemas.microsoft.com/office/2006/documentManagement/types"/>
    <ds:schemaRef ds:uri="http://purl.org/dc/elements/1.1/"/>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4AE901BC-D190-49E6-8B33-2F32A0F2BF00}">
  <ds:schemaRefs>
    <ds:schemaRef ds:uri="http://schemas.microsoft.com/sharepoint/v3/contenttype/forms"/>
  </ds:schemaRefs>
</ds:datastoreItem>
</file>

<file path=customXml/itemProps3.xml><?xml version="1.0" encoding="utf-8"?>
<ds:datastoreItem xmlns:ds="http://schemas.openxmlformats.org/officeDocument/2006/customXml" ds:itemID="{CCEC0E97-8C84-410A-8286-2F18FF8966E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tf03039516</Template>
  <TotalTime>0</TotalTime>
  <Words>2997</Words>
  <Application>Microsoft Office PowerPoint</Application>
  <PresentationFormat>Široki zaslon</PresentationFormat>
  <Paragraphs>529</Paragraphs>
  <Slides>61</Slides>
  <Notes>1</Notes>
  <HiddenSlides>0</HiddenSlides>
  <MMClips>1</MMClips>
  <ScaleCrop>false</ScaleCrop>
  <HeadingPairs>
    <vt:vector size="6" baseType="variant">
      <vt:variant>
        <vt:lpstr>Korišteni fontovi</vt:lpstr>
      </vt:variant>
      <vt:variant>
        <vt:i4>11</vt:i4>
      </vt:variant>
      <vt:variant>
        <vt:lpstr>Tema</vt:lpstr>
      </vt:variant>
      <vt:variant>
        <vt:i4>1</vt:i4>
      </vt:variant>
      <vt:variant>
        <vt:lpstr>Naslovi slajdova</vt:lpstr>
      </vt:variant>
      <vt:variant>
        <vt:i4>61</vt:i4>
      </vt:variant>
    </vt:vector>
  </HeadingPairs>
  <TitlesOfParts>
    <vt:vector size="73" baseType="lpstr">
      <vt:lpstr>Century Gothic</vt:lpstr>
      <vt:lpstr>Calibri</vt:lpstr>
      <vt:lpstr>Arial</vt:lpstr>
      <vt:lpstr>CRO_Garamond</vt:lpstr>
      <vt:lpstr>MS Gothic</vt:lpstr>
      <vt:lpstr>Raleway</vt:lpstr>
      <vt:lpstr>Times New Roman</vt:lpstr>
      <vt:lpstr>Wingdings 3</vt:lpstr>
      <vt:lpstr>Tahoma</vt:lpstr>
      <vt:lpstr>Fjalla One</vt:lpstr>
      <vt:lpstr>Verdana</vt:lpstr>
      <vt:lpstr>Ion</vt:lpstr>
      <vt:lpstr>Bilgi Bilimde Gelişmeler </vt:lpstr>
      <vt:lpstr>Öğretim Yöntemleri</vt:lpstr>
      <vt:lpstr>İçindekiler ve Giriş</vt:lpstr>
      <vt:lpstr>BB’ye Giriş </vt:lpstr>
      <vt:lpstr>Nasıl üstesinden gelinir?</vt:lpstr>
      <vt:lpstr>Bilgi Bilim: Nereden geliyor?</vt:lpstr>
      <vt:lpstr>Kütüphanecilik ve dokümantasyon alanında yaşanan parçalanma ve kriz</vt:lpstr>
      <vt:lpstr>Köklerini ararken</vt:lpstr>
      <vt:lpstr>Kısa tarihsel gelişim …</vt:lpstr>
      <vt:lpstr>Bilginin entellektüel düzenlenmesi</vt:lpstr>
      <vt:lpstr>Neler oldu?</vt:lpstr>
      <vt:lpstr>Paul Otlet </vt:lpstr>
      <vt:lpstr>Mundaneum</vt:lpstr>
      <vt:lpstr>Teknoloji: deux et machinae</vt:lpstr>
      <vt:lpstr>TEKNOLOJİ</vt:lpstr>
      <vt:lpstr>TEKNOLOJİ </vt:lpstr>
      <vt:lpstr>BİLGİ</vt:lpstr>
      <vt:lpstr>BİLGİ</vt:lpstr>
      <vt:lpstr>Bilgi manifestasyon (Buckland)</vt:lpstr>
      <vt:lpstr>Bilgi kavramı (çeşitli yaklaşımlar)</vt:lpstr>
      <vt:lpstr>BİLGİ</vt:lpstr>
      <vt:lpstr>İNSAN</vt:lpstr>
      <vt:lpstr>İNSAN</vt:lpstr>
      <vt:lpstr>İNSAN</vt:lpstr>
      <vt:lpstr>İNSAN</vt:lpstr>
      <vt:lpstr>Paradigma bölünmesi: teknoloji – insan  </vt:lpstr>
      <vt:lpstr>Bilgi Bilim’in Tanımı</vt:lpstr>
      <vt:lpstr>BB tanımları </vt:lpstr>
      <vt:lpstr>BB tanımları</vt:lpstr>
      <vt:lpstr>BB tanımları</vt:lpstr>
      <vt:lpstr>  Bilgi Bilim</vt:lpstr>
      <vt:lpstr>Temel özellikleri</vt:lpstr>
      <vt:lpstr>Bilgi işleme ve düzenlemeyle ilgili üç büyük fikir  </vt:lpstr>
      <vt:lpstr>Bilgi bilimin önemli soruları</vt:lpstr>
      <vt:lpstr>Alanın yapısı</vt:lpstr>
      <vt:lpstr>BB‘nin alanları – T. Mandl</vt:lpstr>
      <vt:lpstr>BB’nin alanları – T. Mandl</vt:lpstr>
      <vt:lpstr>PowerPoint prezentacija</vt:lpstr>
      <vt:lpstr>Çözülmesi gerekli problemler </vt:lpstr>
      <vt:lpstr>Alan analizi – Hjørland, 2002</vt:lpstr>
      <vt:lpstr>Belkin’e göre BB’nin beş unsuru </vt:lpstr>
      <vt:lpstr>Ingwersen’e göre BB’nin alanları  </vt:lpstr>
      <vt:lpstr>Robinson ve Bowden, 2012</vt:lpstr>
      <vt:lpstr>Robinson, 2009</vt:lpstr>
      <vt:lpstr>Floridi – Bilgi Felsefesi, 2011 </vt:lpstr>
      <vt:lpstr>Diğer disiplinler ile ilişkiler </vt:lpstr>
      <vt:lpstr>Paydaş disiplinler (M.E. Williams’a göre - 1987/1988)  </vt:lpstr>
      <vt:lpstr>Diğer disiplinlerle ilişkiler </vt:lpstr>
      <vt:lpstr>Bilgi Bilim ve Kütüphanecilik</vt:lpstr>
      <vt:lpstr>İsim ne içermeli?</vt:lpstr>
      <vt:lpstr>Bilgi Bilim ve Bilgisayar Bilimleri </vt:lpstr>
      <vt:lpstr>BB’in katkıları</vt:lpstr>
      <vt:lpstr>Sorunlar ve yeni eğilimler </vt:lpstr>
      <vt:lpstr>BB ile ilgili sorunlar</vt:lpstr>
      <vt:lpstr>Sıcak Konular</vt:lpstr>
      <vt:lpstr>Sıcak konular</vt:lpstr>
      <vt:lpstr>Sonuç ve tartışma </vt:lpstr>
      <vt:lpstr>Sonuç</vt:lpstr>
      <vt:lpstr>Bakış açıları</vt:lpstr>
      <vt:lpstr>Sorular ve tartışma </vt:lpstr>
      <vt:lpstr>Eğitici iletişim adresi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2017-08-11T19:24:45Z</dcterms:created>
  <dcterms:modified xsi:type="dcterms:W3CDTF">2018-11-12T18:40:11Z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0x0101006EDDDB5EE6D98C44930B742096920B300400F5B6D36B3EF94B4E9A635CDF2A18F5B8</vt:lpwstr>
  </property>
  <property fmtid="{D5CDD505-2E9C-101B-9397-08002B2CF9AE}" pid="3" name="InternalTags">
    <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