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6.jpg" ContentType="image/jp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2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3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59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26"/>
  </p:notesMasterIdLst>
  <p:handoutMasterIdLst>
    <p:handoutMasterId r:id="rId27"/>
  </p:handoutMasterIdLst>
  <p:sldIdLst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12192000" cy="6858000"/>
  <p:notesSz cx="7023100" cy="9309100"/>
  <p:embeddedFontLst>
    <p:embeddedFont>
      <p:font typeface="Lucida Sans" panose="020B0602030504020204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12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4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Polona.Vilar@ff.uni-lj.si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Polona.Vilar@ff.uni-lj.s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 custT="1"/>
      <dgm:spPr/>
      <dgm:t>
        <a:bodyPr/>
        <a:lstStyle/>
        <a:p>
          <a:r>
            <a:rPr lang="hr-HR" sz="3600" dirty="0" err="1" smtClean="0">
              <a:hlinkClick xmlns:r="http://schemas.openxmlformats.org/officeDocument/2006/relationships" r:id="rId1"/>
            </a:rPr>
            <a:t>Polona.Vilar@ff.uni-lj.si</a:t>
          </a:r>
          <a:r>
            <a:rPr lang="hr-HR" sz="3600" dirty="0" smtClean="0"/>
            <a:t>  </a:t>
          </a:r>
          <a:endParaRPr lang="en-US" sz="3600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err="1" smtClean="0">
              <a:hlinkClick xmlns:r="http://schemas.openxmlformats.org/officeDocument/2006/relationships" r:id="rId1"/>
            </a:rPr>
            <a:t>Polona.Vilar@ff.uni-lj.si</a:t>
          </a:r>
          <a:r>
            <a:rPr lang="hr-HR" sz="3600" kern="1200" dirty="0" smtClean="0"/>
            <a:t>  </a:t>
          </a:r>
          <a:endParaRPr lang="en-US" sz="36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243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074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891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021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520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572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5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390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179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24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56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76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31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711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467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102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6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89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8A9B-A72E-496D-AA02-963F35324532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CCE8-FE7D-4A33-83CB-6696F578C0A2}" type="datetime1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67BD-300C-410D-A536-0750A21401D6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0C6D-74A4-4691-928B-287E61B2DC33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26ED-52F5-4E04-90E3-14E17B266785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DF2C-5DD7-455E-AD2F-9F37CAC590C6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6471-85F9-45EA-92B7-6F5C14841539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CD9E-7465-4ADD-B966-2ADAB82BC03D}" type="datetime1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F19B-CFD5-4059-961F-B1D009F74A0B}" type="datetime1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8B6D-A8B8-461D-ADD4-C73D977440FE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EFE5-E6BF-44A5-A3B2-AAB3B39A1410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8E8A-D957-45BA-BC26-8A18FFF0D3D9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17312" y="5632888"/>
            <a:ext cx="2074666" cy="458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k object 17"/>
          <p:cNvSpPr/>
          <p:nvPr/>
        </p:nvSpPr>
        <p:spPr>
          <a:xfrm>
            <a:off x="5363901" y="5548589"/>
            <a:ext cx="1582932" cy="60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k object 18"/>
          <p:cNvSpPr/>
          <p:nvPr/>
        </p:nvSpPr>
        <p:spPr>
          <a:xfrm>
            <a:off x="425706" y="5646708"/>
            <a:ext cx="2236261" cy="507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bk object 19"/>
          <p:cNvSpPr/>
          <p:nvPr/>
        </p:nvSpPr>
        <p:spPr>
          <a:xfrm>
            <a:off x="0" y="2819208"/>
            <a:ext cx="4048554" cy="33443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bk object 20"/>
          <p:cNvSpPr/>
          <p:nvPr/>
        </p:nvSpPr>
        <p:spPr>
          <a:xfrm>
            <a:off x="1" y="3001628"/>
            <a:ext cx="1532542" cy="1882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bk object 21"/>
          <p:cNvSpPr/>
          <p:nvPr/>
        </p:nvSpPr>
        <p:spPr>
          <a:xfrm>
            <a:off x="8599270" y="2031489"/>
            <a:ext cx="2833987" cy="22443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bk object 22"/>
          <p:cNvSpPr/>
          <p:nvPr/>
        </p:nvSpPr>
        <p:spPr>
          <a:xfrm>
            <a:off x="7999805" y="696511"/>
            <a:ext cx="1598570" cy="4588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bk object 23"/>
          <p:cNvSpPr/>
          <p:nvPr/>
        </p:nvSpPr>
        <p:spPr>
          <a:xfrm>
            <a:off x="8027607" y="1155323"/>
            <a:ext cx="1542967" cy="4588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bk object 24"/>
          <p:cNvSpPr/>
          <p:nvPr/>
        </p:nvSpPr>
        <p:spPr>
          <a:xfrm>
            <a:off x="8606219" y="5547207"/>
            <a:ext cx="995631" cy="6094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bk object 25"/>
          <p:cNvSpPr/>
          <p:nvPr/>
        </p:nvSpPr>
        <p:spPr>
          <a:xfrm>
            <a:off x="10437625" y="700656"/>
            <a:ext cx="684895" cy="909793"/>
          </a:xfrm>
          <a:custGeom>
            <a:avLst/>
            <a:gdLst/>
            <a:ahLst/>
            <a:cxnLst/>
            <a:rect l="l" t="t" r="r" b="b"/>
            <a:pathLst>
              <a:path w="600709" h="1003300">
                <a:moveTo>
                  <a:pt x="0" y="1002791"/>
                </a:moveTo>
                <a:lnTo>
                  <a:pt x="600455" y="1002791"/>
                </a:lnTo>
                <a:lnTo>
                  <a:pt x="600455" y="0"/>
                </a:lnTo>
                <a:lnTo>
                  <a:pt x="0" y="0"/>
                </a:lnTo>
                <a:lnTo>
                  <a:pt x="0" y="1002791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bk object 26"/>
          <p:cNvSpPr/>
          <p:nvPr/>
        </p:nvSpPr>
        <p:spPr>
          <a:xfrm>
            <a:off x="4936456" y="2142045"/>
            <a:ext cx="2615054" cy="1242617"/>
          </a:xfrm>
          <a:custGeom>
            <a:avLst/>
            <a:gdLst/>
            <a:ahLst/>
            <a:cxnLst/>
            <a:rect l="l" t="t" r="r" b="b"/>
            <a:pathLst>
              <a:path w="2293620" h="1370329">
                <a:moveTo>
                  <a:pt x="1147571" y="0"/>
                </a:moveTo>
                <a:lnTo>
                  <a:pt x="1053426" y="2268"/>
                </a:lnTo>
                <a:lnTo>
                  <a:pt x="961381" y="8956"/>
                </a:lnTo>
                <a:lnTo>
                  <a:pt x="871732" y="19889"/>
                </a:lnTo>
                <a:lnTo>
                  <a:pt x="784774" y="34893"/>
                </a:lnTo>
                <a:lnTo>
                  <a:pt x="700801" y="53792"/>
                </a:lnTo>
                <a:lnTo>
                  <a:pt x="620109" y="76411"/>
                </a:lnTo>
                <a:lnTo>
                  <a:pt x="542992" y="102576"/>
                </a:lnTo>
                <a:lnTo>
                  <a:pt x="469745" y="132112"/>
                </a:lnTo>
                <a:lnTo>
                  <a:pt x="400663" y="164844"/>
                </a:lnTo>
                <a:lnTo>
                  <a:pt x="336041" y="200596"/>
                </a:lnTo>
                <a:lnTo>
                  <a:pt x="276175" y="239195"/>
                </a:lnTo>
                <a:lnTo>
                  <a:pt x="221357" y="280464"/>
                </a:lnTo>
                <a:lnTo>
                  <a:pt x="171885" y="324230"/>
                </a:lnTo>
                <a:lnTo>
                  <a:pt x="128052" y="370318"/>
                </a:lnTo>
                <a:lnTo>
                  <a:pt x="90154" y="418552"/>
                </a:lnTo>
                <a:lnTo>
                  <a:pt x="58485" y="468758"/>
                </a:lnTo>
                <a:lnTo>
                  <a:pt x="33340" y="520760"/>
                </a:lnTo>
                <a:lnTo>
                  <a:pt x="15014" y="574384"/>
                </a:lnTo>
                <a:lnTo>
                  <a:pt x="3802" y="629456"/>
                </a:lnTo>
                <a:lnTo>
                  <a:pt x="0" y="685799"/>
                </a:lnTo>
                <a:lnTo>
                  <a:pt x="3802" y="741926"/>
                </a:lnTo>
                <a:lnTo>
                  <a:pt x="15014" y="796802"/>
                </a:lnTo>
                <a:lnTo>
                  <a:pt x="33340" y="850251"/>
                </a:lnTo>
                <a:lnTo>
                  <a:pt x="58485" y="902098"/>
                </a:lnTo>
                <a:lnTo>
                  <a:pt x="90154" y="952166"/>
                </a:lnTo>
                <a:lnTo>
                  <a:pt x="128052" y="1000280"/>
                </a:lnTo>
                <a:lnTo>
                  <a:pt x="171885" y="1046263"/>
                </a:lnTo>
                <a:lnTo>
                  <a:pt x="221357" y="1089940"/>
                </a:lnTo>
                <a:lnTo>
                  <a:pt x="276175" y="1131134"/>
                </a:lnTo>
                <a:lnTo>
                  <a:pt x="336041" y="1169669"/>
                </a:lnTo>
                <a:lnTo>
                  <a:pt x="400663" y="1205370"/>
                </a:lnTo>
                <a:lnTo>
                  <a:pt x="469745" y="1238060"/>
                </a:lnTo>
                <a:lnTo>
                  <a:pt x="542992" y="1267564"/>
                </a:lnTo>
                <a:lnTo>
                  <a:pt x="620109" y="1293705"/>
                </a:lnTo>
                <a:lnTo>
                  <a:pt x="700801" y="1316307"/>
                </a:lnTo>
                <a:lnTo>
                  <a:pt x="784774" y="1335194"/>
                </a:lnTo>
                <a:lnTo>
                  <a:pt x="871732" y="1350191"/>
                </a:lnTo>
                <a:lnTo>
                  <a:pt x="961381" y="1361120"/>
                </a:lnTo>
                <a:lnTo>
                  <a:pt x="1053426" y="1367807"/>
                </a:lnTo>
                <a:lnTo>
                  <a:pt x="1147571" y="1370075"/>
                </a:lnTo>
                <a:lnTo>
                  <a:pt x="1241500" y="1367807"/>
                </a:lnTo>
                <a:lnTo>
                  <a:pt x="1333349" y="1361120"/>
                </a:lnTo>
                <a:lnTo>
                  <a:pt x="1422822" y="1350191"/>
                </a:lnTo>
                <a:lnTo>
                  <a:pt x="1509625" y="1335194"/>
                </a:lnTo>
                <a:lnTo>
                  <a:pt x="1593461" y="1316307"/>
                </a:lnTo>
                <a:lnTo>
                  <a:pt x="1674033" y="1293705"/>
                </a:lnTo>
                <a:lnTo>
                  <a:pt x="1751046" y="1267564"/>
                </a:lnTo>
                <a:lnTo>
                  <a:pt x="1824203" y="1238060"/>
                </a:lnTo>
                <a:lnTo>
                  <a:pt x="1893209" y="1205370"/>
                </a:lnTo>
                <a:lnTo>
                  <a:pt x="1957768" y="1169669"/>
                </a:lnTo>
                <a:lnTo>
                  <a:pt x="2017583" y="1131134"/>
                </a:lnTo>
                <a:lnTo>
                  <a:pt x="2072359" y="1089940"/>
                </a:lnTo>
                <a:lnTo>
                  <a:pt x="2121799" y="1046263"/>
                </a:lnTo>
                <a:lnTo>
                  <a:pt x="2165608" y="1000280"/>
                </a:lnTo>
                <a:lnTo>
                  <a:pt x="2203489" y="952166"/>
                </a:lnTo>
                <a:lnTo>
                  <a:pt x="2235147" y="902098"/>
                </a:lnTo>
                <a:lnTo>
                  <a:pt x="2260284" y="850251"/>
                </a:lnTo>
                <a:lnTo>
                  <a:pt x="2278607" y="796802"/>
                </a:lnTo>
                <a:lnTo>
                  <a:pt x="2289817" y="741926"/>
                </a:lnTo>
                <a:lnTo>
                  <a:pt x="2293619" y="685799"/>
                </a:lnTo>
                <a:lnTo>
                  <a:pt x="2289817" y="629456"/>
                </a:lnTo>
                <a:lnTo>
                  <a:pt x="2278607" y="574384"/>
                </a:lnTo>
                <a:lnTo>
                  <a:pt x="2260284" y="520760"/>
                </a:lnTo>
                <a:lnTo>
                  <a:pt x="2235147" y="468758"/>
                </a:lnTo>
                <a:lnTo>
                  <a:pt x="2203489" y="418552"/>
                </a:lnTo>
                <a:lnTo>
                  <a:pt x="2165608" y="370318"/>
                </a:lnTo>
                <a:lnTo>
                  <a:pt x="2121799" y="324230"/>
                </a:lnTo>
                <a:lnTo>
                  <a:pt x="2072359" y="280464"/>
                </a:lnTo>
                <a:lnTo>
                  <a:pt x="2017583" y="239195"/>
                </a:lnTo>
                <a:lnTo>
                  <a:pt x="1957768" y="200596"/>
                </a:lnTo>
                <a:lnTo>
                  <a:pt x="1893209" y="164844"/>
                </a:lnTo>
                <a:lnTo>
                  <a:pt x="1824203" y="132112"/>
                </a:lnTo>
                <a:lnTo>
                  <a:pt x="1751046" y="102576"/>
                </a:lnTo>
                <a:lnTo>
                  <a:pt x="1674033" y="76411"/>
                </a:lnTo>
                <a:lnTo>
                  <a:pt x="1593461" y="53792"/>
                </a:lnTo>
                <a:lnTo>
                  <a:pt x="1509625" y="34893"/>
                </a:lnTo>
                <a:lnTo>
                  <a:pt x="1422822" y="19889"/>
                </a:lnTo>
                <a:lnTo>
                  <a:pt x="1333349" y="8956"/>
                </a:lnTo>
                <a:lnTo>
                  <a:pt x="1241500" y="2268"/>
                </a:lnTo>
                <a:lnTo>
                  <a:pt x="1147571" y="0"/>
                </a:lnTo>
                <a:close/>
              </a:path>
            </a:pathLst>
          </a:custGeom>
          <a:solidFill>
            <a:srgbClr val="970B0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bk object 27"/>
          <p:cNvSpPr/>
          <p:nvPr/>
        </p:nvSpPr>
        <p:spPr>
          <a:xfrm>
            <a:off x="4927770" y="2136517"/>
            <a:ext cx="2634601" cy="1255285"/>
          </a:xfrm>
          <a:custGeom>
            <a:avLst/>
            <a:gdLst/>
            <a:ahLst/>
            <a:cxnLst/>
            <a:rect l="l" t="t" r="r" b="b"/>
            <a:pathLst>
              <a:path w="2310765" h="1384300">
                <a:moveTo>
                  <a:pt x="1214627" y="0"/>
                </a:moveTo>
                <a:lnTo>
                  <a:pt x="1095755" y="0"/>
                </a:lnTo>
                <a:lnTo>
                  <a:pt x="978407" y="6095"/>
                </a:lnTo>
                <a:lnTo>
                  <a:pt x="922019" y="12191"/>
                </a:lnTo>
                <a:lnTo>
                  <a:pt x="758951" y="39623"/>
                </a:lnTo>
                <a:lnTo>
                  <a:pt x="705611" y="51815"/>
                </a:lnTo>
                <a:lnTo>
                  <a:pt x="605027" y="82295"/>
                </a:lnTo>
                <a:lnTo>
                  <a:pt x="557783" y="97535"/>
                </a:lnTo>
                <a:lnTo>
                  <a:pt x="510539" y="115823"/>
                </a:lnTo>
                <a:lnTo>
                  <a:pt x="464819" y="137159"/>
                </a:lnTo>
                <a:lnTo>
                  <a:pt x="422147" y="155447"/>
                </a:lnTo>
                <a:lnTo>
                  <a:pt x="379475" y="176783"/>
                </a:lnTo>
                <a:lnTo>
                  <a:pt x="339851" y="201167"/>
                </a:lnTo>
                <a:lnTo>
                  <a:pt x="301751" y="225551"/>
                </a:lnTo>
                <a:lnTo>
                  <a:pt x="265175" y="249935"/>
                </a:lnTo>
                <a:lnTo>
                  <a:pt x="230123" y="277367"/>
                </a:lnTo>
                <a:lnTo>
                  <a:pt x="198119" y="301751"/>
                </a:lnTo>
                <a:lnTo>
                  <a:pt x="167639" y="332231"/>
                </a:lnTo>
                <a:lnTo>
                  <a:pt x="153923" y="344423"/>
                </a:lnTo>
                <a:lnTo>
                  <a:pt x="126491" y="374903"/>
                </a:lnTo>
                <a:lnTo>
                  <a:pt x="102107" y="405383"/>
                </a:lnTo>
                <a:lnTo>
                  <a:pt x="70103" y="451103"/>
                </a:lnTo>
                <a:lnTo>
                  <a:pt x="51815" y="484631"/>
                </a:lnTo>
                <a:lnTo>
                  <a:pt x="28955" y="533399"/>
                </a:lnTo>
                <a:lnTo>
                  <a:pt x="18287" y="569975"/>
                </a:lnTo>
                <a:lnTo>
                  <a:pt x="9143" y="603503"/>
                </a:lnTo>
                <a:lnTo>
                  <a:pt x="3047" y="640079"/>
                </a:lnTo>
                <a:lnTo>
                  <a:pt x="1523" y="655319"/>
                </a:lnTo>
                <a:lnTo>
                  <a:pt x="0" y="673607"/>
                </a:lnTo>
                <a:lnTo>
                  <a:pt x="0" y="710183"/>
                </a:lnTo>
                <a:lnTo>
                  <a:pt x="6095" y="765047"/>
                </a:lnTo>
                <a:lnTo>
                  <a:pt x="22859" y="832103"/>
                </a:lnTo>
                <a:lnTo>
                  <a:pt x="51815" y="899159"/>
                </a:lnTo>
                <a:lnTo>
                  <a:pt x="60959" y="914399"/>
                </a:lnTo>
                <a:lnTo>
                  <a:pt x="70103" y="932687"/>
                </a:lnTo>
                <a:lnTo>
                  <a:pt x="102107" y="978407"/>
                </a:lnTo>
                <a:lnTo>
                  <a:pt x="126491" y="1008887"/>
                </a:lnTo>
                <a:lnTo>
                  <a:pt x="167639" y="1054607"/>
                </a:lnTo>
                <a:lnTo>
                  <a:pt x="198119" y="1082039"/>
                </a:lnTo>
                <a:lnTo>
                  <a:pt x="230123" y="1109471"/>
                </a:lnTo>
                <a:lnTo>
                  <a:pt x="265175" y="1133855"/>
                </a:lnTo>
                <a:lnTo>
                  <a:pt x="301751" y="1158239"/>
                </a:lnTo>
                <a:lnTo>
                  <a:pt x="339851" y="1182623"/>
                </a:lnTo>
                <a:lnTo>
                  <a:pt x="379475" y="1207007"/>
                </a:lnTo>
                <a:lnTo>
                  <a:pt x="464819" y="1249679"/>
                </a:lnTo>
                <a:lnTo>
                  <a:pt x="510539" y="1267967"/>
                </a:lnTo>
                <a:lnTo>
                  <a:pt x="557783" y="1286255"/>
                </a:lnTo>
                <a:lnTo>
                  <a:pt x="655319" y="1316735"/>
                </a:lnTo>
                <a:lnTo>
                  <a:pt x="707135" y="1331975"/>
                </a:lnTo>
                <a:lnTo>
                  <a:pt x="758951" y="1344167"/>
                </a:lnTo>
                <a:lnTo>
                  <a:pt x="923543" y="1371599"/>
                </a:lnTo>
                <a:lnTo>
                  <a:pt x="979931" y="1377695"/>
                </a:lnTo>
                <a:lnTo>
                  <a:pt x="1095755" y="1383791"/>
                </a:lnTo>
                <a:lnTo>
                  <a:pt x="1214627" y="1383791"/>
                </a:lnTo>
                <a:lnTo>
                  <a:pt x="1330451" y="1377695"/>
                </a:lnTo>
                <a:lnTo>
                  <a:pt x="1386839" y="1371599"/>
                </a:lnTo>
                <a:lnTo>
                  <a:pt x="1405635" y="1368551"/>
                </a:lnTo>
                <a:lnTo>
                  <a:pt x="1095755" y="1368551"/>
                </a:lnTo>
                <a:lnTo>
                  <a:pt x="1037843" y="1365503"/>
                </a:lnTo>
                <a:lnTo>
                  <a:pt x="870203" y="1347215"/>
                </a:lnTo>
                <a:lnTo>
                  <a:pt x="815339" y="1338071"/>
                </a:lnTo>
                <a:lnTo>
                  <a:pt x="710183" y="1313687"/>
                </a:lnTo>
                <a:lnTo>
                  <a:pt x="659891" y="1301495"/>
                </a:lnTo>
                <a:lnTo>
                  <a:pt x="562355" y="1271015"/>
                </a:lnTo>
                <a:lnTo>
                  <a:pt x="516635" y="1252727"/>
                </a:lnTo>
                <a:lnTo>
                  <a:pt x="472439" y="1234439"/>
                </a:lnTo>
                <a:lnTo>
                  <a:pt x="428243" y="1213103"/>
                </a:lnTo>
                <a:lnTo>
                  <a:pt x="387095" y="1191767"/>
                </a:lnTo>
                <a:lnTo>
                  <a:pt x="347471" y="1170431"/>
                </a:lnTo>
                <a:lnTo>
                  <a:pt x="274319" y="1121663"/>
                </a:lnTo>
                <a:lnTo>
                  <a:pt x="240791" y="1094231"/>
                </a:lnTo>
                <a:lnTo>
                  <a:pt x="208787" y="1069847"/>
                </a:lnTo>
                <a:lnTo>
                  <a:pt x="179831" y="1042415"/>
                </a:lnTo>
                <a:lnTo>
                  <a:pt x="152399" y="1011935"/>
                </a:lnTo>
                <a:lnTo>
                  <a:pt x="140207" y="996695"/>
                </a:lnTo>
                <a:lnTo>
                  <a:pt x="128015" y="984503"/>
                </a:lnTo>
                <a:lnTo>
                  <a:pt x="115823" y="969263"/>
                </a:lnTo>
                <a:lnTo>
                  <a:pt x="94487" y="938783"/>
                </a:lnTo>
                <a:lnTo>
                  <a:pt x="67055" y="893063"/>
                </a:lnTo>
                <a:lnTo>
                  <a:pt x="59435" y="874775"/>
                </a:lnTo>
                <a:lnTo>
                  <a:pt x="51815" y="859535"/>
                </a:lnTo>
                <a:lnTo>
                  <a:pt x="33527" y="810767"/>
                </a:lnTo>
                <a:lnTo>
                  <a:pt x="22859" y="761999"/>
                </a:lnTo>
                <a:lnTo>
                  <a:pt x="16763" y="710183"/>
                </a:lnTo>
                <a:lnTo>
                  <a:pt x="16763" y="673607"/>
                </a:lnTo>
                <a:lnTo>
                  <a:pt x="19811" y="640079"/>
                </a:lnTo>
                <a:lnTo>
                  <a:pt x="22859" y="624839"/>
                </a:lnTo>
                <a:lnTo>
                  <a:pt x="28955" y="588263"/>
                </a:lnTo>
                <a:lnTo>
                  <a:pt x="33527" y="573023"/>
                </a:lnTo>
                <a:lnTo>
                  <a:pt x="51815" y="524255"/>
                </a:lnTo>
                <a:lnTo>
                  <a:pt x="59435" y="509015"/>
                </a:lnTo>
                <a:lnTo>
                  <a:pt x="67055" y="490727"/>
                </a:lnTo>
                <a:lnTo>
                  <a:pt x="94487" y="445007"/>
                </a:lnTo>
                <a:lnTo>
                  <a:pt x="115823" y="414527"/>
                </a:lnTo>
                <a:lnTo>
                  <a:pt x="128015" y="399287"/>
                </a:lnTo>
                <a:lnTo>
                  <a:pt x="140207" y="387095"/>
                </a:lnTo>
                <a:lnTo>
                  <a:pt x="152399" y="371855"/>
                </a:lnTo>
                <a:lnTo>
                  <a:pt x="179831" y="341375"/>
                </a:lnTo>
                <a:lnTo>
                  <a:pt x="210311" y="313943"/>
                </a:lnTo>
                <a:lnTo>
                  <a:pt x="240791" y="289559"/>
                </a:lnTo>
                <a:lnTo>
                  <a:pt x="274319" y="262127"/>
                </a:lnTo>
                <a:lnTo>
                  <a:pt x="310895" y="237743"/>
                </a:lnTo>
                <a:lnTo>
                  <a:pt x="348995" y="216407"/>
                </a:lnTo>
                <a:lnTo>
                  <a:pt x="388619" y="192023"/>
                </a:lnTo>
                <a:lnTo>
                  <a:pt x="429767" y="170687"/>
                </a:lnTo>
                <a:lnTo>
                  <a:pt x="472439" y="149351"/>
                </a:lnTo>
                <a:lnTo>
                  <a:pt x="516635" y="131063"/>
                </a:lnTo>
                <a:lnTo>
                  <a:pt x="563879" y="112775"/>
                </a:lnTo>
                <a:lnTo>
                  <a:pt x="611123" y="97535"/>
                </a:lnTo>
                <a:lnTo>
                  <a:pt x="659891" y="82295"/>
                </a:lnTo>
                <a:lnTo>
                  <a:pt x="761999" y="57911"/>
                </a:lnTo>
                <a:lnTo>
                  <a:pt x="815339" y="45719"/>
                </a:lnTo>
                <a:lnTo>
                  <a:pt x="870203" y="36575"/>
                </a:lnTo>
                <a:lnTo>
                  <a:pt x="1037843" y="18287"/>
                </a:lnTo>
                <a:lnTo>
                  <a:pt x="1095755" y="15239"/>
                </a:lnTo>
                <a:lnTo>
                  <a:pt x="1405635" y="15239"/>
                </a:lnTo>
                <a:lnTo>
                  <a:pt x="1386839" y="12191"/>
                </a:lnTo>
                <a:lnTo>
                  <a:pt x="1330451" y="6095"/>
                </a:lnTo>
                <a:lnTo>
                  <a:pt x="1214627" y="0"/>
                </a:lnTo>
                <a:close/>
              </a:path>
              <a:path w="2310765" h="1384300">
                <a:moveTo>
                  <a:pt x="1405635" y="15239"/>
                </a:moveTo>
                <a:lnTo>
                  <a:pt x="1214627" y="15239"/>
                </a:lnTo>
                <a:lnTo>
                  <a:pt x="1272539" y="18287"/>
                </a:lnTo>
                <a:lnTo>
                  <a:pt x="1440179" y="36575"/>
                </a:lnTo>
                <a:lnTo>
                  <a:pt x="1495043" y="45719"/>
                </a:lnTo>
                <a:lnTo>
                  <a:pt x="1548383" y="57911"/>
                </a:lnTo>
                <a:lnTo>
                  <a:pt x="1650491" y="82295"/>
                </a:lnTo>
                <a:lnTo>
                  <a:pt x="1699259" y="97535"/>
                </a:lnTo>
                <a:lnTo>
                  <a:pt x="1793747" y="131063"/>
                </a:lnTo>
                <a:lnTo>
                  <a:pt x="1837943" y="152399"/>
                </a:lnTo>
                <a:lnTo>
                  <a:pt x="1880615" y="170687"/>
                </a:lnTo>
                <a:lnTo>
                  <a:pt x="1921763" y="192023"/>
                </a:lnTo>
                <a:lnTo>
                  <a:pt x="1961387" y="216407"/>
                </a:lnTo>
                <a:lnTo>
                  <a:pt x="1999487" y="237743"/>
                </a:lnTo>
                <a:lnTo>
                  <a:pt x="2036063" y="262127"/>
                </a:lnTo>
                <a:lnTo>
                  <a:pt x="2069591" y="289559"/>
                </a:lnTo>
                <a:lnTo>
                  <a:pt x="2130551" y="344423"/>
                </a:lnTo>
                <a:lnTo>
                  <a:pt x="2157983" y="371855"/>
                </a:lnTo>
                <a:lnTo>
                  <a:pt x="2170175" y="387095"/>
                </a:lnTo>
                <a:lnTo>
                  <a:pt x="2182367" y="399287"/>
                </a:lnTo>
                <a:lnTo>
                  <a:pt x="2215895" y="445007"/>
                </a:lnTo>
                <a:lnTo>
                  <a:pt x="2258567" y="524255"/>
                </a:lnTo>
                <a:lnTo>
                  <a:pt x="2276855" y="573023"/>
                </a:lnTo>
                <a:lnTo>
                  <a:pt x="2290571" y="640079"/>
                </a:lnTo>
                <a:lnTo>
                  <a:pt x="2293619" y="673607"/>
                </a:lnTo>
                <a:lnTo>
                  <a:pt x="2293619" y="710183"/>
                </a:lnTo>
                <a:lnTo>
                  <a:pt x="2292095" y="725423"/>
                </a:lnTo>
                <a:lnTo>
                  <a:pt x="2290571" y="743711"/>
                </a:lnTo>
                <a:lnTo>
                  <a:pt x="2284475" y="777239"/>
                </a:lnTo>
                <a:lnTo>
                  <a:pt x="2270759" y="829055"/>
                </a:lnTo>
                <a:lnTo>
                  <a:pt x="2258567" y="859535"/>
                </a:lnTo>
                <a:lnTo>
                  <a:pt x="2250947" y="874775"/>
                </a:lnTo>
                <a:lnTo>
                  <a:pt x="2243327" y="893063"/>
                </a:lnTo>
                <a:lnTo>
                  <a:pt x="2215895" y="938783"/>
                </a:lnTo>
                <a:lnTo>
                  <a:pt x="2194559" y="969263"/>
                </a:lnTo>
                <a:lnTo>
                  <a:pt x="2170175" y="999743"/>
                </a:lnTo>
                <a:lnTo>
                  <a:pt x="2157983" y="1011935"/>
                </a:lnTo>
                <a:lnTo>
                  <a:pt x="2130551" y="1042415"/>
                </a:lnTo>
                <a:lnTo>
                  <a:pt x="2100071" y="1069847"/>
                </a:lnTo>
                <a:lnTo>
                  <a:pt x="2068067" y="1094231"/>
                </a:lnTo>
                <a:lnTo>
                  <a:pt x="2034539" y="1121663"/>
                </a:lnTo>
                <a:lnTo>
                  <a:pt x="1999487" y="1146047"/>
                </a:lnTo>
                <a:lnTo>
                  <a:pt x="1961387" y="1170431"/>
                </a:lnTo>
                <a:lnTo>
                  <a:pt x="1921763" y="1191767"/>
                </a:lnTo>
                <a:lnTo>
                  <a:pt x="1880615" y="1213103"/>
                </a:lnTo>
                <a:lnTo>
                  <a:pt x="1837943" y="1234439"/>
                </a:lnTo>
                <a:lnTo>
                  <a:pt x="1746503" y="1271015"/>
                </a:lnTo>
                <a:lnTo>
                  <a:pt x="1699259" y="1286255"/>
                </a:lnTo>
                <a:lnTo>
                  <a:pt x="1650491" y="1301495"/>
                </a:lnTo>
                <a:lnTo>
                  <a:pt x="1495043" y="1338071"/>
                </a:lnTo>
                <a:lnTo>
                  <a:pt x="1440179" y="1347215"/>
                </a:lnTo>
                <a:lnTo>
                  <a:pt x="1271015" y="1365503"/>
                </a:lnTo>
                <a:lnTo>
                  <a:pt x="1213103" y="1368551"/>
                </a:lnTo>
                <a:lnTo>
                  <a:pt x="1405635" y="1368551"/>
                </a:lnTo>
                <a:lnTo>
                  <a:pt x="1551431" y="1344167"/>
                </a:lnTo>
                <a:lnTo>
                  <a:pt x="1603247" y="1331975"/>
                </a:lnTo>
                <a:lnTo>
                  <a:pt x="1655063" y="1316735"/>
                </a:lnTo>
                <a:lnTo>
                  <a:pt x="1752599" y="1286255"/>
                </a:lnTo>
                <a:lnTo>
                  <a:pt x="1799843" y="1267967"/>
                </a:lnTo>
                <a:lnTo>
                  <a:pt x="1845563" y="1249679"/>
                </a:lnTo>
                <a:lnTo>
                  <a:pt x="1930907" y="1207007"/>
                </a:lnTo>
                <a:lnTo>
                  <a:pt x="1970531" y="1182623"/>
                </a:lnTo>
                <a:lnTo>
                  <a:pt x="2008631" y="1158239"/>
                </a:lnTo>
                <a:lnTo>
                  <a:pt x="2045207" y="1133855"/>
                </a:lnTo>
                <a:lnTo>
                  <a:pt x="2078735" y="1109471"/>
                </a:lnTo>
                <a:lnTo>
                  <a:pt x="2112263" y="1082039"/>
                </a:lnTo>
                <a:lnTo>
                  <a:pt x="2141219" y="1051559"/>
                </a:lnTo>
                <a:lnTo>
                  <a:pt x="2156459" y="1039367"/>
                </a:lnTo>
                <a:lnTo>
                  <a:pt x="2170175" y="1024127"/>
                </a:lnTo>
                <a:lnTo>
                  <a:pt x="2182367" y="1008887"/>
                </a:lnTo>
                <a:lnTo>
                  <a:pt x="2196083" y="993647"/>
                </a:lnTo>
                <a:lnTo>
                  <a:pt x="2206751" y="978407"/>
                </a:lnTo>
                <a:lnTo>
                  <a:pt x="2218943" y="963167"/>
                </a:lnTo>
                <a:lnTo>
                  <a:pt x="2240279" y="932687"/>
                </a:lnTo>
                <a:lnTo>
                  <a:pt x="2249423" y="914399"/>
                </a:lnTo>
                <a:lnTo>
                  <a:pt x="2258567" y="899159"/>
                </a:lnTo>
                <a:lnTo>
                  <a:pt x="2273807" y="865631"/>
                </a:lnTo>
                <a:lnTo>
                  <a:pt x="2292095" y="816863"/>
                </a:lnTo>
                <a:lnTo>
                  <a:pt x="2301239" y="780287"/>
                </a:lnTo>
                <a:lnTo>
                  <a:pt x="2304287" y="761999"/>
                </a:lnTo>
                <a:lnTo>
                  <a:pt x="2307335" y="746759"/>
                </a:lnTo>
                <a:lnTo>
                  <a:pt x="2310383" y="710183"/>
                </a:lnTo>
                <a:lnTo>
                  <a:pt x="2310383" y="673607"/>
                </a:lnTo>
                <a:lnTo>
                  <a:pt x="2307335" y="637031"/>
                </a:lnTo>
                <a:lnTo>
                  <a:pt x="2304287" y="621791"/>
                </a:lnTo>
                <a:lnTo>
                  <a:pt x="2301239" y="603503"/>
                </a:lnTo>
                <a:lnTo>
                  <a:pt x="2292095" y="566927"/>
                </a:lnTo>
                <a:lnTo>
                  <a:pt x="2273807" y="518159"/>
                </a:lnTo>
                <a:lnTo>
                  <a:pt x="2266187" y="499871"/>
                </a:lnTo>
                <a:lnTo>
                  <a:pt x="2257043" y="484631"/>
                </a:lnTo>
                <a:lnTo>
                  <a:pt x="2249423" y="469391"/>
                </a:lnTo>
                <a:lnTo>
                  <a:pt x="2229611" y="435863"/>
                </a:lnTo>
                <a:lnTo>
                  <a:pt x="2170175" y="359663"/>
                </a:lnTo>
                <a:lnTo>
                  <a:pt x="2141219" y="332231"/>
                </a:lnTo>
                <a:lnTo>
                  <a:pt x="2110739" y="301751"/>
                </a:lnTo>
                <a:lnTo>
                  <a:pt x="2078735" y="274319"/>
                </a:lnTo>
                <a:lnTo>
                  <a:pt x="2045207" y="249935"/>
                </a:lnTo>
                <a:lnTo>
                  <a:pt x="2008631" y="225551"/>
                </a:lnTo>
                <a:lnTo>
                  <a:pt x="1970531" y="201167"/>
                </a:lnTo>
                <a:lnTo>
                  <a:pt x="1929383" y="176783"/>
                </a:lnTo>
                <a:lnTo>
                  <a:pt x="1888235" y="155447"/>
                </a:lnTo>
                <a:lnTo>
                  <a:pt x="1799843" y="115823"/>
                </a:lnTo>
                <a:lnTo>
                  <a:pt x="1752599" y="97535"/>
                </a:lnTo>
                <a:lnTo>
                  <a:pt x="1655063" y="67055"/>
                </a:lnTo>
                <a:lnTo>
                  <a:pt x="1603247" y="51815"/>
                </a:lnTo>
                <a:lnTo>
                  <a:pt x="1551431" y="39623"/>
                </a:lnTo>
                <a:lnTo>
                  <a:pt x="1405635" y="15239"/>
                </a:lnTo>
                <a:close/>
              </a:path>
            </a:pathLst>
          </a:custGeom>
          <a:solidFill>
            <a:srgbClr val="94070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Polona Vilar, 2018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1C97-6467-4FEA-9A63-6CABB400AE71}" type="datetime1">
              <a:rPr lang="en-US" smtClean="0"/>
              <a:t>11/3/2018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64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57DA-5584-4FC3-9522-C4EF14FF662E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7C19-608B-4FC7-9166-8F91426CC9B3}" type="datetime1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80C7-42F0-424E-81F9-76D5E4FC90E9}" type="datetime1">
              <a:rPr lang="en-US" smtClean="0"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D95D-5484-49BF-B6F8-809599AD26E7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4482-AD3A-4DFA-99FA-F16CC3B70B26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99AA-2566-4FC2-939A-B42389158DC4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FB8A-5AA2-4553-971C-EFB42AD9ACEC}" type="datetime1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E6598B-6B27-46F0-BFA6-6EB42DC535D6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Polona Vilar,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infose.ffos.hr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44.png"/><Relationship Id="rId12" Type="http://schemas.openxmlformats.org/officeDocument/2006/relationships/image" Target="../media/image5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png"/><Relationship Id="rId11" Type="http://schemas.openxmlformats.org/officeDocument/2006/relationships/image" Target="../media/image47.png"/><Relationship Id="rId5" Type="http://schemas.openxmlformats.org/officeDocument/2006/relationships/image" Target="../media/image7.png"/><Relationship Id="rId10" Type="http://schemas.openxmlformats.org/officeDocument/2006/relationships/image" Target="../media/image46.png"/><Relationship Id="rId4" Type="http://schemas.openxmlformats.org/officeDocument/2006/relationships/image" Target="../media/image6.jp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0.png"/><Relationship Id="rId7" Type="http://schemas.openxmlformats.org/officeDocument/2006/relationships/image" Target="../media/image48.png"/><Relationship Id="rId12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52.png"/><Relationship Id="rId5" Type="http://schemas.openxmlformats.org/officeDocument/2006/relationships/image" Target="../media/image7.png"/><Relationship Id="rId10" Type="http://schemas.openxmlformats.org/officeDocument/2006/relationships/image" Target="../media/image51.png"/><Relationship Id="rId4" Type="http://schemas.openxmlformats.org/officeDocument/2006/relationships/image" Target="../media/image6.jp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hyperlink" Target="http://www.usg.edu/galileo/skills/unit04/primer04_04.p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696511"/>
            <a:ext cx="1271407" cy="458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7"/>
            <a:ext cx="791865" cy="6094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33502" y="410526"/>
            <a:ext cx="8528212" cy="89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1516"/>
            <a:r>
              <a:rPr sz="4307" b="1" spc="-32" dirty="0">
                <a:latin typeface="Lucida Sans"/>
                <a:cs typeface="Lucida Sans"/>
              </a:rPr>
              <a:t>E</a:t>
            </a:r>
            <a:r>
              <a:rPr sz="4307" b="1" spc="-204" dirty="0">
                <a:latin typeface="Lucida Sans"/>
                <a:cs typeface="Lucida Sans"/>
              </a:rPr>
              <a:t>I</a:t>
            </a:r>
            <a:r>
              <a:rPr sz="4307" b="1" spc="-50" dirty="0">
                <a:latin typeface="Lucida Sans"/>
                <a:cs typeface="Lucida Sans"/>
              </a:rPr>
              <a:t>N</a:t>
            </a:r>
            <a:r>
              <a:rPr sz="4307" b="1" spc="-45" dirty="0">
                <a:latin typeface="Lucida Sans"/>
                <a:cs typeface="Lucida Sans"/>
              </a:rPr>
              <a:t>F</a:t>
            </a:r>
            <a:r>
              <a:rPr sz="4307" b="1" spc="-308" dirty="0">
                <a:latin typeface="Lucida Sans"/>
                <a:cs typeface="Lucida Sans"/>
              </a:rPr>
              <a:t>O</a:t>
            </a:r>
            <a:r>
              <a:rPr sz="4307" b="1" spc="154" dirty="0">
                <a:latin typeface="Lucida Sans"/>
                <a:cs typeface="Lucida Sans"/>
              </a:rPr>
              <a:t>S</a:t>
            </a:r>
            <a:r>
              <a:rPr sz="4307" b="1" spc="-27" dirty="0">
                <a:latin typeface="Lucida Sans"/>
                <a:cs typeface="Lucida Sans"/>
              </a:rPr>
              <a:t>E</a:t>
            </a:r>
            <a:endParaRPr sz="4307">
              <a:latin typeface="Lucida Sans"/>
              <a:cs typeface="Lucida Sans"/>
            </a:endParaRPr>
          </a:p>
          <a:p>
            <a:pPr marL="11516">
              <a:spcBef>
                <a:spcPts val="136"/>
              </a:spcBef>
            </a:pPr>
            <a:r>
              <a:rPr sz="1406" u="sng" spc="-73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ht</a:t>
            </a:r>
            <a:r>
              <a:rPr sz="1406" u="sng" spc="14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t</a:t>
            </a:r>
            <a:r>
              <a:rPr sz="1406" u="sng" spc="-91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p</a:t>
            </a:r>
            <a:r>
              <a:rPr sz="1406" u="sng" spc="-159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:</a:t>
            </a:r>
            <a:r>
              <a:rPr sz="1406" u="sng" spc="-141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/</a:t>
            </a:r>
            <a:r>
              <a:rPr sz="1406" u="sng" spc="-154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/</a:t>
            </a:r>
            <a:r>
              <a:rPr sz="1406" u="sng" spc="-41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e</a:t>
            </a:r>
            <a:r>
              <a:rPr sz="1406" u="sng" spc="-27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i</a:t>
            </a:r>
            <a:r>
              <a:rPr sz="1406" u="sng" spc="-73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n</a:t>
            </a:r>
            <a:r>
              <a:rPr sz="1406" u="sng" spc="-23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f</a:t>
            </a:r>
            <a:r>
              <a:rPr sz="1406" u="sng" spc="-109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o</a:t>
            </a:r>
            <a:r>
              <a:rPr sz="1406" u="sng" spc="-63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s</a:t>
            </a:r>
            <a:r>
              <a:rPr sz="1406" u="sng" spc="-113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e</a:t>
            </a:r>
            <a:r>
              <a:rPr sz="1406" u="sng" spc="-77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.</a:t>
            </a:r>
            <a:r>
              <a:rPr sz="1406" u="sng" spc="-9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f</a:t>
            </a:r>
            <a:r>
              <a:rPr sz="1406" u="sng" spc="-36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f</a:t>
            </a:r>
            <a:r>
              <a:rPr sz="1406" u="sng" spc="-109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o</a:t>
            </a:r>
            <a:r>
              <a:rPr sz="1406" u="sng" spc="-63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s</a:t>
            </a:r>
            <a:r>
              <a:rPr sz="1406" u="sng" spc="-73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.h</a:t>
            </a:r>
            <a:r>
              <a:rPr sz="1406" u="sng" spc="36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r</a:t>
            </a:r>
            <a:r>
              <a:rPr sz="1406" u="sng" spc="-154" dirty="0">
                <a:solidFill>
                  <a:srgbClr val="2D78CC"/>
                </a:solidFill>
                <a:latin typeface="Tahoma"/>
                <a:cs typeface="Tahoma"/>
                <a:hlinkClick r:id="rId8"/>
              </a:rPr>
              <a:t>/</a:t>
            </a:r>
            <a:endParaRPr sz="1406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26990" y="2439490"/>
            <a:ext cx="7919899" cy="2539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>
              <a:lnSpc>
                <a:spcPct val="100200"/>
              </a:lnSpc>
            </a:pPr>
            <a:r>
              <a:rPr lang="hr-HR" sz="6000" spc="5" dirty="0">
                <a:solidFill>
                  <a:srgbClr val="CB0F0F"/>
                </a:solidFill>
                <a:latin typeface="Century Gothic"/>
                <a:cs typeface="Century Gothic"/>
              </a:rPr>
              <a:t>Uvod u o</a:t>
            </a:r>
            <a:r>
              <a:rPr sz="6000" spc="-9" dirty="0" err="1">
                <a:solidFill>
                  <a:srgbClr val="CB0F0F"/>
                </a:solidFill>
                <a:latin typeface="Century Gothic"/>
                <a:cs typeface="Century Gothic"/>
              </a:rPr>
              <a:t>r</a:t>
            </a:r>
            <a:r>
              <a:rPr sz="6000" spc="-18" dirty="0" err="1">
                <a:solidFill>
                  <a:srgbClr val="CB0F0F"/>
                </a:solidFill>
                <a:latin typeface="Century Gothic"/>
                <a:cs typeface="Century Gothic"/>
              </a:rPr>
              <a:t>g</a:t>
            </a:r>
            <a:r>
              <a:rPr sz="6000" spc="32" dirty="0" err="1">
                <a:solidFill>
                  <a:srgbClr val="CB0F0F"/>
                </a:solidFill>
                <a:latin typeface="Century Gothic"/>
                <a:cs typeface="Century Gothic"/>
              </a:rPr>
              <a:t>a</a:t>
            </a:r>
            <a:r>
              <a:rPr sz="6000" dirty="0" err="1">
                <a:solidFill>
                  <a:srgbClr val="CB0F0F"/>
                </a:solidFill>
                <a:latin typeface="Century Gothic"/>
                <a:cs typeface="Century Gothic"/>
              </a:rPr>
              <a:t>ni</a:t>
            </a:r>
            <a:r>
              <a:rPr sz="6000" spc="-27" dirty="0" err="1">
                <a:solidFill>
                  <a:srgbClr val="CB0F0F"/>
                </a:solidFill>
                <a:latin typeface="Century Gothic"/>
                <a:cs typeface="Century Gothic"/>
              </a:rPr>
              <a:t>z</a:t>
            </a:r>
            <a:r>
              <a:rPr sz="6000" spc="-18" dirty="0" err="1">
                <a:solidFill>
                  <a:srgbClr val="CB0F0F"/>
                </a:solidFill>
                <a:latin typeface="Century Gothic"/>
                <a:cs typeface="Century Gothic"/>
              </a:rPr>
              <a:t>a</a:t>
            </a:r>
            <a:r>
              <a:rPr lang="hr-HR" sz="6000" spc="-18" dirty="0" err="1">
                <a:solidFill>
                  <a:srgbClr val="CB0F0F"/>
                </a:solidFill>
                <a:latin typeface="Century Gothic"/>
                <a:cs typeface="Century Gothic"/>
              </a:rPr>
              <a:t>ciju</a:t>
            </a:r>
            <a:r>
              <a:rPr lang="hr-HR" sz="6000" spc="-18" dirty="0">
                <a:solidFill>
                  <a:srgbClr val="CB0F0F"/>
                </a:solidFill>
                <a:latin typeface="Century Gothic"/>
                <a:cs typeface="Century Gothic"/>
              </a:rPr>
              <a:t> informacija</a:t>
            </a:r>
            <a:endParaRPr sz="6000" dirty="0">
              <a:latin typeface="Century Gothic"/>
              <a:cs typeface="Century Gothic"/>
            </a:endParaRPr>
          </a:p>
          <a:p>
            <a:pPr marL="11516">
              <a:spcBef>
                <a:spcPts val="630"/>
              </a:spcBef>
            </a:pPr>
            <a:r>
              <a:rPr sz="3600" spc="-5" dirty="0">
                <a:solidFill>
                  <a:srgbClr val="CB0F0F"/>
                </a:solidFill>
                <a:latin typeface="Century Gothic"/>
                <a:cs typeface="Century Gothic"/>
              </a:rPr>
              <a:t>P</a:t>
            </a:r>
            <a:r>
              <a:rPr sz="3600" dirty="0">
                <a:solidFill>
                  <a:srgbClr val="CB0F0F"/>
                </a:solidFill>
                <a:latin typeface="Century Gothic"/>
                <a:cs typeface="Century Gothic"/>
              </a:rPr>
              <a:t>O</a:t>
            </a:r>
            <a:r>
              <a:rPr sz="3600" spc="-5" dirty="0">
                <a:solidFill>
                  <a:srgbClr val="CB0F0F"/>
                </a:solidFill>
                <a:latin typeface="Century Gothic"/>
                <a:cs typeface="Century Gothic"/>
              </a:rPr>
              <a:t>L</a:t>
            </a:r>
            <a:r>
              <a:rPr sz="3600" dirty="0">
                <a:solidFill>
                  <a:srgbClr val="CB0F0F"/>
                </a:solidFill>
                <a:latin typeface="Century Gothic"/>
                <a:cs typeface="Century Gothic"/>
              </a:rPr>
              <a:t>ONA</a:t>
            </a:r>
            <a:r>
              <a:rPr sz="3600" spc="5" dirty="0">
                <a:solidFill>
                  <a:srgbClr val="CB0F0F"/>
                </a:solidFill>
                <a:latin typeface="Century Gothic"/>
                <a:cs typeface="Century Gothic"/>
              </a:rPr>
              <a:t> </a:t>
            </a:r>
            <a:r>
              <a:rPr sz="3600" spc="-5" dirty="0" smtClean="0">
                <a:solidFill>
                  <a:srgbClr val="CB0F0F"/>
                </a:solidFill>
                <a:latin typeface="Century Gothic"/>
                <a:cs typeface="Century Gothic"/>
              </a:rPr>
              <a:t>V</a:t>
            </a:r>
            <a:r>
              <a:rPr sz="3600" spc="18" dirty="0" smtClean="0">
                <a:solidFill>
                  <a:srgbClr val="CB0F0F"/>
                </a:solidFill>
                <a:latin typeface="Century Gothic"/>
                <a:cs typeface="Century Gothic"/>
              </a:rPr>
              <a:t>I</a:t>
            </a:r>
            <a:r>
              <a:rPr sz="3600" spc="-23" dirty="0" smtClean="0">
                <a:solidFill>
                  <a:srgbClr val="CB0F0F"/>
                </a:solidFill>
                <a:latin typeface="Century Gothic"/>
                <a:cs typeface="Century Gothic"/>
              </a:rPr>
              <a:t>L</a:t>
            </a:r>
            <a:r>
              <a:rPr sz="3600" spc="14" dirty="0" smtClean="0">
                <a:solidFill>
                  <a:srgbClr val="CB0F0F"/>
                </a:solidFill>
                <a:latin typeface="Century Gothic"/>
                <a:cs typeface="Century Gothic"/>
              </a:rPr>
              <a:t>A</a:t>
            </a:r>
            <a:r>
              <a:rPr sz="3600" spc="5" dirty="0" smtClean="0">
                <a:solidFill>
                  <a:srgbClr val="CB0F0F"/>
                </a:solidFill>
                <a:latin typeface="Century Gothic"/>
                <a:cs typeface="Century Gothic"/>
              </a:rPr>
              <a:t>R</a:t>
            </a:r>
            <a:r>
              <a:rPr lang="hr-HR" sz="3600" dirty="0">
                <a:solidFill>
                  <a:srgbClr val="CB0F0F"/>
                </a:solidFill>
                <a:latin typeface="Century Gothic"/>
                <a:cs typeface="Century Gothic"/>
              </a:rPr>
              <a:t> </a:t>
            </a:r>
            <a:r>
              <a:rPr lang="hr-HR" sz="3600" dirty="0" smtClean="0">
                <a:solidFill>
                  <a:srgbClr val="CB0F0F"/>
                </a:solidFill>
                <a:latin typeface="Century Gothic"/>
                <a:cs typeface="Century Gothic"/>
              </a:rPr>
              <a:t>/ AAIS</a:t>
            </a:r>
            <a:endParaRPr sz="3600" dirty="0">
              <a:latin typeface="Century Gothic"/>
              <a:cs typeface="Century Gothic"/>
            </a:endParaRPr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707528"/>
          </a:xfrm>
          <a:prstGeom prst="rect">
            <a:avLst/>
          </a:prstGeom>
        </p:spPr>
        <p:txBody>
          <a:bodyPr vert="horz" wrap="square" lIns="0" tIns="205385" rIns="0" bIns="0" rtlCol="0" anchor="t">
            <a:spAutoFit/>
          </a:bodyPr>
          <a:lstStyle/>
          <a:p>
            <a:pPr marL="357007">
              <a:lnSpc>
                <a:spcPts val="3908"/>
              </a:lnSpc>
            </a:pPr>
            <a:r>
              <a:rPr lang="pl-PL" spc="9" dirty="0"/>
              <a:t>Alati u organizaciji informacija </a:t>
            </a:r>
            <a:r>
              <a:rPr lang="pl-PL" spc="-32" dirty="0"/>
              <a:t>(</a:t>
            </a:r>
            <a:r>
              <a:rPr lang="pl-PL" spc="18" dirty="0"/>
              <a:t>2</a:t>
            </a:r>
            <a:r>
              <a:rPr lang="pl-PL" dirty="0" smtClean="0"/>
              <a:t>)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875974" y="1895958"/>
            <a:ext cx="8187565" cy="3617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tabLst>
                <a:tab pos="283302" algn="l"/>
              </a:tabLst>
            </a:pPr>
            <a:r>
              <a:rPr sz="1179" spc="18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79" spc="18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496" spc="5" dirty="0">
                <a:latin typeface="Century Gothic"/>
                <a:cs typeface="Times New Roman"/>
              </a:rPr>
              <a:t>opis predmeta </a:t>
            </a:r>
            <a:endParaRPr sz="1496" dirty="0">
              <a:latin typeface="Century Gothic"/>
              <a:cs typeface="Century Gothic"/>
            </a:endParaRPr>
          </a:p>
          <a:p>
            <a:pPr marL="374857">
              <a:spcBef>
                <a:spcPts val="680"/>
              </a:spcBef>
            </a:pPr>
            <a:r>
              <a:rPr sz="1043" spc="27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043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315" spc="14" dirty="0">
                <a:latin typeface="Century Gothic"/>
                <a:cs typeface="Times New Roman"/>
              </a:rPr>
              <a:t>s</a:t>
            </a:r>
            <a:r>
              <a:rPr lang="hr-HR" sz="1315" spc="14" dirty="0">
                <a:latin typeface="Century Gothic"/>
                <a:cs typeface="Century Gothic"/>
              </a:rPr>
              <a:t>tvaranje </a:t>
            </a:r>
            <a:r>
              <a:rPr sz="1315" spc="5" dirty="0">
                <a:latin typeface="Century Gothic"/>
                <a:cs typeface="Century Gothic"/>
              </a:rPr>
              <a:t>d</a:t>
            </a:r>
            <a:r>
              <a:rPr sz="1315" spc="14" dirty="0">
                <a:latin typeface="Century Gothic"/>
                <a:cs typeface="Century Gothic"/>
              </a:rPr>
              <a:t>es</a:t>
            </a:r>
            <a:r>
              <a:rPr lang="hr-HR" sz="1315" spc="14" dirty="0">
                <a:latin typeface="Century Gothic"/>
                <a:cs typeface="Century Gothic"/>
              </a:rPr>
              <a:t>k</a:t>
            </a:r>
            <a:r>
              <a:rPr sz="1315" spc="-14" dirty="0" err="1">
                <a:latin typeface="Century Gothic"/>
                <a:cs typeface="Century Gothic"/>
              </a:rPr>
              <a:t>r</a:t>
            </a:r>
            <a:r>
              <a:rPr sz="1315" spc="18" dirty="0" err="1">
                <a:latin typeface="Century Gothic"/>
                <a:cs typeface="Century Gothic"/>
              </a:rPr>
              <a:t>ip</a:t>
            </a:r>
            <a:r>
              <a:rPr sz="1315" spc="5" dirty="0" err="1">
                <a:latin typeface="Century Gothic"/>
                <a:cs typeface="Century Gothic"/>
              </a:rPr>
              <a:t>t</a:t>
            </a:r>
            <a:r>
              <a:rPr sz="1315" spc="14" dirty="0" err="1">
                <a:latin typeface="Century Gothic"/>
                <a:cs typeface="Century Gothic"/>
              </a:rPr>
              <a:t>i</a:t>
            </a:r>
            <a:r>
              <a:rPr sz="1315" spc="5" dirty="0" err="1">
                <a:latin typeface="Century Gothic"/>
                <a:cs typeface="Century Gothic"/>
              </a:rPr>
              <a:t>v</a:t>
            </a:r>
            <a:r>
              <a:rPr lang="hr-HR" sz="1315" spc="5" dirty="0" err="1">
                <a:latin typeface="Century Gothic"/>
                <a:cs typeface="Century Gothic"/>
              </a:rPr>
              <a:t>nih</a:t>
            </a:r>
            <a:r>
              <a:rPr lang="hr-HR" sz="1315" spc="5" dirty="0">
                <a:latin typeface="Century Gothic"/>
                <a:cs typeface="Century Gothic"/>
              </a:rPr>
              <a:t> </a:t>
            </a:r>
            <a:r>
              <a:rPr sz="1315" spc="9" dirty="0">
                <a:latin typeface="Century Gothic"/>
                <a:cs typeface="Century Gothic"/>
              </a:rPr>
              <a:t>m</a:t>
            </a:r>
            <a:r>
              <a:rPr sz="1315" spc="23" dirty="0">
                <a:latin typeface="Century Gothic"/>
                <a:cs typeface="Century Gothic"/>
              </a:rPr>
              <a:t>e</a:t>
            </a:r>
            <a:r>
              <a:rPr sz="1315" spc="5" dirty="0">
                <a:latin typeface="Century Gothic"/>
                <a:cs typeface="Century Gothic"/>
              </a:rPr>
              <a:t>t</a:t>
            </a:r>
            <a:r>
              <a:rPr sz="1315" spc="9" dirty="0">
                <a:latin typeface="Century Gothic"/>
                <a:cs typeface="Century Gothic"/>
              </a:rPr>
              <a:t>a</a:t>
            </a:r>
            <a:r>
              <a:rPr lang="hr-HR" sz="1315" spc="9" dirty="0">
                <a:latin typeface="Century Gothic"/>
                <a:cs typeface="Century Gothic"/>
              </a:rPr>
              <a:t>po</a:t>
            </a:r>
            <a:r>
              <a:rPr sz="1315" spc="18" dirty="0">
                <a:latin typeface="Century Gothic"/>
                <a:cs typeface="Century Gothic"/>
              </a:rPr>
              <a:t>d</a:t>
            </a:r>
            <a:r>
              <a:rPr sz="1315" spc="9" dirty="0">
                <a:latin typeface="Century Gothic"/>
                <a:cs typeface="Century Gothic"/>
              </a:rPr>
              <a:t>ata</a:t>
            </a:r>
            <a:r>
              <a:rPr lang="hr-HR" sz="1315" spc="9" dirty="0">
                <a:latin typeface="Century Gothic"/>
                <a:cs typeface="Century Gothic"/>
              </a:rPr>
              <a:t>ka o </a:t>
            </a:r>
            <a:r>
              <a:rPr lang="hr-HR" sz="1315" u="sng" spc="9" dirty="0">
                <a:latin typeface="Century Gothic"/>
                <a:cs typeface="Century Gothic"/>
              </a:rPr>
              <a:t>sadržaju</a:t>
            </a:r>
            <a:r>
              <a:rPr lang="hr-HR" sz="1315" spc="9" dirty="0">
                <a:latin typeface="Century Gothic"/>
                <a:cs typeface="Century Gothic"/>
              </a:rPr>
              <a:t> </a:t>
            </a:r>
            <a:r>
              <a:rPr sz="1315" spc="-18" dirty="0">
                <a:latin typeface="Century Gothic"/>
                <a:cs typeface="Century Gothic"/>
              </a:rPr>
              <a:t>(</a:t>
            </a:r>
            <a:r>
              <a:rPr lang="hr-HR" sz="1315" spc="-18" dirty="0">
                <a:latin typeface="Century Gothic"/>
                <a:cs typeface="Century Gothic"/>
              </a:rPr>
              <a:t>„</a:t>
            </a:r>
            <a:r>
              <a:rPr lang="hr-HR" sz="1315" spc="-18" dirty="0" err="1">
                <a:latin typeface="Century Gothic"/>
                <a:cs typeface="Century Gothic"/>
              </a:rPr>
              <a:t>očemstvo</a:t>
            </a:r>
            <a:r>
              <a:rPr lang="hr-HR" sz="1315" spc="-18" dirty="0">
                <a:latin typeface="Century Gothic"/>
                <a:cs typeface="Century Gothic"/>
              </a:rPr>
              <a:t>, ”engl. </a:t>
            </a:r>
            <a:r>
              <a:rPr sz="1315" spc="23" dirty="0" err="1">
                <a:latin typeface="Century Gothic"/>
                <a:cs typeface="Century Gothic"/>
              </a:rPr>
              <a:t>a</a:t>
            </a:r>
            <a:r>
              <a:rPr sz="1315" spc="9" dirty="0" err="1">
                <a:latin typeface="Century Gothic"/>
                <a:cs typeface="Century Gothic"/>
              </a:rPr>
              <a:t>b</a:t>
            </a:r>
            <a:r>
              <a:rPr sz="1315" spc="18" dirty="0" err="1">
                <a:latin typeface="Century Gothic"/>
                <a:cs typeface="Century Gothic"/>
              </a:rPr>
              <a:t>o</a:t>
            </a:r>
            <a:r>
              <a:rPr sz="1315" dirty="0" err="1">
                <a:latin typeface="Century Gothic"/>
                <a:cs typeface="Century Gothic"/>
              </a:rPr>
              <a:t>u</a:t>
            </a:r>
            <a:r>
              <a:rPr sz="1315" spc="9" dirty="0" err="1">
                <a:latin typeface="Century Gothic"/>
                <a:cs typeface="Century Gothic"/>
              </a:rPr>
              <a:t>tn</a:t>
            </a:r>
            <a:r>
              <a:rPr sz="1315" spc="23" dirty="0" err="1">
                <a:latin typeface="Century Gothic"/>
                <a:cs typeface="Century Gothic"/>
              </a:rPr>
              <a:t>e</a:t>
            </a:r>
            <a:r>
              <a:rPr sz="1315" spc="-5" dirty="0" err="1">
                <a:latin typeface="Century Gothic"/>
                <a:cs typeface="Century Gothic"/>
              </a:rPr>
              <a:t>s</a:t>
            </a:r>
            <a:r>
              <a:rPr sz="1315" spc="9" dirty="0" err="1">
                <a:latin typeface="Century Gothic"/>
                <a:cs typeface="Century Gothic"/>
              </a:rPr>
              <a:t>s</a:t>
            </a:r>
            <a:r>
              <a:rPr sz="1315" spc="9" dirty="0">
                <a:latin typeface="Century Gothic"/>
                <a:cs typeface="Century Gothic"/>
              </a:rPr>
              <a:t>)</a:t>
            </a:r>
            <a:endParaRPr sz="1315" dirty="0">
              <a:latin typeface="Century Gothic"/>
              <a:cs typeface="Century Gothic"/>
            </a:endParaRPr>
          </a:p>
          <a:p>
            <a:pPr marL="374857">
              <a:spcBef>
                <a:spcPts val="685"/>
              </a:spcBef>
            </a:pPr>
            <a:r>
              <a:rPr sz="1043" spc="27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043" spc="27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043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315" spc="14" dirty="0" err="1">
                <a:latin typeface="Century Gothic"/>
                <a:cs typeface="Times New Roman"/>
              </a:rPr>
              <a:t>o</a:t>
            </a:r>
            <a:r>
              <a:rPr sz="1315" spc="14" dirty="0" err="1">
                <a:latin typeface="Century Gothic"/>
                <a:cs typeface="Century Gothic"/>
              </a:rPr>
              <a:t>nt</a:t>
            </a:r>
            <a:r>
              <a:rPr sz="1315" spc="18" dirty="0" err="1">
                <a:latin typeface="Century Gothic"/>
                <a:cs typeface="Century Gothic"/>
              </a:rPr>
              <a:t>o</a:t>
            </a:r>
            <a:r>
              <a:rPr sz="1315" spc="14" dirty="0" err="1">
                <a:latin typeface="Century Gothic"/>
                <a:cs typeface="Century Gothic"/>
              </a:rPr>
              <a:t>l</a:t>
            </a:r>
            <a:r>
              <a:rPr sz="1315" spc="5" dirty="0" err="1">
                <a:latin typeface="Century Gothic"/>
                <a:cs typeface="Century Gothic"/>
              </a:rPr>
              <a:t>o</a:t>
            </a:r>
            <a:r>
              <a:rPr sz="1315" spc="9" dirty="0" err="1">
                <a:latin typeface="Century Gothic"/>
                <a:cs typeface="Century Gothic"/>
              </a:rPr>
              <a:t>g</a:t>
            </a:r>
            <a:r>
              <a:rPr sz="1315" spc="14" dirty="0" err="1">
                <a:latin typeface="Century Gothic"/>
                <a:cs typeface="Century Gothic"/>
              </a:rPr>
              <a:t>i</a:t>
            </a:r>
            <a:r>
              <a:rPr lang="hr-HR" sz="1315" spc="14" dirty="0">
                <a:latin typeface="Century Gothic"/>
                <a:cs typeface="Century Gothic"/>
              </a:rPr>
              <a:t>j</a:t>
            </a:r>
            <a:r>
              <a:rPr sz="1315" spc="14" dirty="0">
                <a:latin typeface="Century Gothic"/>
                <a:cs typeface="Century Gothic"/>
              </a:rPr>
              <a:t>e</a:t>
            </a:r>
            <a:endParaRPr sz="1315" dirty="0">
              <a:latin typeface="Century Gothic"/>
              <a:cs typeface="Century Gothic"/>
            </a:endParaRPr>
          </a:p>
          <a:p>
            <a:pPr marL="374857">
              <a:spcBef>
                <a:spcPts val="685"/>
              </a:spcBef>
            </a:pPr>
            <a:r>
              <a:rPr sz="1043" spc="27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043" spc="27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043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315" spc="9" dirty="0">
                <a:latin typeface="Century Gothic"/>
                <a:cs typeface="Times New Roman"/>
              </a:rPr>
              <a:t>s</a:t>
            </a:r>
            <a:r>
              <a:rPr lang="hr-HR" sz="1315" spc="-9" dirty="0">
                <a:latin typeface="Century Gothic"/>
                <a:cs typeface="Century Gothic"/>
              </a:rPr>
              <a:t>istematski rječnici</a:t>
            </a:r>
            <a:r>
              <a:rPr sz="1315" spc="5" dirty="0">
                <a:latin typeface="Century Gothic"/>
                <a:cs typeface="Century Gothic"/>
              </a:rPr>
              <a:t>:</a:t>
            </a:r>
            <a:r>
              <a:rPr sz="1315" dirty="0">
                <a:latin typeface="Century Gothic"/>
                <a:cs typeface="Century Gothic"/>
              </a:rPr>
              <a:t> </a:t>
            </a:r>
            <a:r>
              <a:rPr lang="hr-HR" sz="1315" dirty="0">
                <a:latin typeface="Century Gothic"/>
                <a:cs typeface="Century Gothic"/>
              </a:rPr>
              <a:t>k</a:t>
            </a:r>
            <a:r>
              <a:rPr sz="1315" spc="14" dirty="0" err="1">
                <a:latin typeface="Century Gothic"/>
                <a:cs typeface="Century Gothic"/>
              </a:rPr>
              <a:t>l</a:t>
            </a:r>
            <a:r>
              <a:rPr sz="1315" spc="9" dirty="0" err="1">
                <a:latin typeface="Century Gothic"/>
                <a:cs typeface="Century Gothic"/>
              </a:rPr>
              <a:t>a</a:t>
            </a:r>
            <a:r>
              <a:rPr sz="1315" spc="5" dirty="0" err="1">
                <a:latin typeface="Century Gothic"/>
                <a:cs typeface="Century Gothic"/>
              </a:rPr>
              <a:t>si</a:t>
            </a:r>
            <a:r>
              <a:rPr sz="1315" spc="9" dirty="0" err="1">
                <a:latin typeface="Century Gothic"/>
                <a:cs typeface="Century Gothic"/>
              </a:rPr>
              <a:t>f</a:t>
            </a:r>
            <a:r>
              <a:rPr sz="1315" spc="14" dirty="0" err="1">
                <a:latin typeface="Century Gothic"/>
                <a:cs typeface="Century Gothic"/>
              </a:rPr>
              <a:t>i</a:t>
            </a:r>
            <a:r>
              <a:rPr lang="hr-HR" sz="1315" spc="14" dirty="0" err="1">
                <a:latin typeface="Century Gothic"/>
                <a:cs typeface="Century Gothic"/>
              </a:rPr>
              <a:t>kacija</a:t>
            </a:r>
            <a:r>
              <a:rPr lang="hr-HR" sz="1315" spc="14" dirty="0">
                <a:latin typeface="Century Gothic"/>
                <a:cs typeface="Century Gothic"/>
              </a:rPr>
              <a:t> i taksonomija</a:t>
            </a:r>
            <a:endParaRPr sz="1315" dirty="0">
              <a:latin typeface="Century Gothic"/>
              <a:cs typeface="Century Gothic"/>
            </a:endParaRPr>
          </a:p>
          <a:p>
            <a:pPr marL="738198">
              <a:spcBef>
                <a:spcPts val="635"/>
              </a:spcBef>
            </a:pPr>
            <a:r>
              <a:rPr sz="952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952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952" spc="118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179" spc="5" dirty="0">
                <a:latin typeface="Century Gothic"/>
                <a:cs typeface="Century Gothic"/>
              </a:rPr>
              <a:t>S</a:t>
            </a:r>
            <a:r>
              <a:rPr lang="hr-HR" sz="1179" spc="9" dirty="0">
                <a:latin typeface="Century Gothic"/>
                <a:cs typeface="Century Gothic"/>
              </a:rPr>
              <a:t>ustav pokušava prikazati hijerarhijske odnose među konceptima</a:t>
            </a:r>
            <a:endParaRPr sz="1179" dirty="0">
              <a:latin typeface="Century Gothic"/>
              <a:cs typeface="Century Gothic"/>
            </a:endParaRPr>
          </a:p>
          <a:p>
            <a:pPr marL="374857">
              <a:spcBef>
                <a:spcPts val="680"/>
              </a:spcBef>
            </a:pPr>
            <a:r>
              <a:rPr sz="1043" spc="27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043" spc="27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043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315" spc="23" dirty="0">
                <a:latin typeface="Century Gothic"/>
                <a:cs typeface="Times New Roman"/>
              </a:rPr>
              <a:t>a</a:t>
            </a:r>
            <a:r>
              <a:rPr sz="1315" spc="23" dirty="0">
                <a:latin typeface="Century Gothic"/>
                <a:cs typeface="Century Gothic"/>
              </a:rPr>
              <a:t>b</a:t>
            </a:r>
            <a:r>
              <a:rPr sz="1315" spc="14" dirty="0">
                <a:latin typeface="Century Gothic"/>
                <a:cs typeface="Century Gothic"/>
              </a:rPr>
              <a:t>e</a:t>
            </a:r>
            <a:r>
              <a:rPr lang="hr-HR" sz="1315" spc="14" dirty="0" err="1">
                <a:latin typeface="Century Gothic"/>
                <a:cs typeface="Century Gothic"/>
              </a:rPr>
              <a:t>cedni</a:t>
            </a:r>
            <a:r>
              <a:rPr lang="hr-HR" sz="1315" spc="14" dirty="0">
                <a:latin typeface="Century Gothic"/>
                <a:cs typeface="Century Gothic"/>
              </a:rPr>
              <a:t>  rječnici</a:t>
            </a:r>
            <a:r>
              <a:rPr sz="1315" spc="9" dirty="0">
                <a:latin typeface="Century Gothic"/>
                <a:cs typeface="Century Gothic"/>
              </a:rPr>
              <a:t>:</a:t>
            </a:r>
            <a:r>
              <a:rPr sz="1315" spc="-14" dirty="0">
                <a:latin typeface="Century Gothic"/>
                <a:cs typeface="Century Gothic"/>
              </a:rPr>
              <a:t> </a:t>
            </a:r>
            <a:r>
              <a:rPr lang="hr-HR" sz="1315" spc="9" dirty="0">
                <a:latin typeface="Century Gothic"/>
                <a:cs typeface="Century Gothic"/>
              </a:rPr>
              <a:t>popisi </a:t>
            </a:r>
            <a:r>
              <a:rPr lang="hr-HR" sz="1315" spc="9" dirty="0" err="1">
                <a:latin typeface="Century Gothic"/>
                <a:cs typeface="Century Gothic"/>
              </a:rPr>
              <a:t>predmetnica</a:t>
            </a:r>
            <a:r>
              <a:rPr lang="hr-HR" sz="1315" spc="9" dirty="0">
                <a:latin typeface="Century Gothic"/>
                <a:cs typeface="Century Gothic"/>
              </a:rPr>
              <a:t>, tezaurusi</a:t>
            </a:r>
            <a:endParaRPr sz="1315" dirty="0">
              <a:latin typeface="Century Gothic"/>
              <a:cs typeface="Century Gothic"/>
            </a:endParaRPr>
          </a:p>
          <a:p>
            <a:pPr marL="738198">
              <a:spcBef>
                <a:spcPts val="648"/>
              </a:spcBef>
            </a:pPr>
            <a:r>
              <a:rPr sz="952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952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952" spc="118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179" spc="9" dirty="0">
                <a:latin typeface="Century Gothic"/>
                <a:cs typeface="Century Gothic"/>
              </a:rPr>
              <a:t>T</a:t>
            </a:r>
            <a:r>
              <a:rPr sz="1179" spc="-9" dirty="0">
                <a:latin typeface="Century Gothic"/>
                <a:cs typeface="Century Gothic"/>
              </a:rPr>
              <a:t>e</a:t>
            </a:r>
            <a:r>
              <a:rPr sz="1179" spc="-5" dirty="0">
                <a:latin typeface="Century Gothic"/>
                <a:cs typeface="Century Gothic"/>
              </a:rPr>
              <a:t>r</a:t>
            </a:r>
            <a:r>
              <a:rPr sz="1179" spc="5" dirty="0">
                <a:latin typeface="Century Gothic"/>
                <a:cs typeface="Century Gothic"/>
              </a:rPr>
              <a:t>m</a:t>
            </a:r>
            <a:r>
              <a:rPr lang="hr-HR" sz="1179" spc="5" dirty="0">
                <a:latin typeface="Century Gothic"/>
                <a:cs typeface="Century Gothic"/>
              </a:rPr>
              <a:t>ini poredani </a:t>
            </a:r>
            <a:r>
              <a:rPr lang="hr-HR" sz="1179" spc="5" dirty="0" err="1">
                <a:latin typeface="Century Gothic"/>
                <a:cs typeface="Century Gothic"/>
              </a:rPr>
              <a:t>abecedenim</a:t>
            </a:r>
            <a:r>
              <a:rPr lang="hr-HR" sz="1179" spc="5" dirty="0">
                <a:latin typeface="Century Gothic"/>
                <a:cs typeface="Century Gothic"/>
              </a:rPr>
              <a:t> redoslijedom</a:t>
            </a:r>
            <a:endParaRPr sz="1179" dirty="0">
              <a:latin typeface="Century Gothic"/>
              <a:cs typeface="Century Gothic"/>
            </a:endParaRPr>
          </a:p>
          <a:p>
            <a:pPr marL="11516">
              <a:spcBef>
                <a:spcPts val="662"/>
              </a:spcBef>
              <a:tabLst>
                <a:tab pos="283302" algn="l"/>
              </a:tabLst>
            </a:pPr>
            <a:r>
              <a:rPr sz="1179" spc="18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79" spc="18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496" spc="14" dirty="0">
                <a:latin typeface="Century Gothic"/>
                <a:cs typeface="Times New Roman"/>
              </a:rPr>
              <a:t>s</a:t>
            </a:r>
            <a:r>
              <a:rPr lang="hr-HR" sz="1496" spc="14" dirty="0">
                <a:latin typeface="Century Gothic"/>
                <a:cs typeface="Century Gothic"/>
              </a:rPr>
              <a:t>ažimanje</a:t>
            </a:r>
            <a:endParaRPr sz="1496" dirty="0">
              <a:latin typeface="Century Gothic"/>
              <a:cs typeface="Century Gothic"/>
            </a:endParaRPr>
          </a:p>
          <a:p>
            <a:pPr marL="601154" marR="282727" indent="-226872">
              <a:lnSpc>
                <a:spcPts val="1460"/>
              </a:lnSpc>
              <a:spcBef>
                <a:spcPts val="830"/>
              </a:spcBef>
            </a:pPr>
            <a:r>
              <a:rPr sz="1043" spc="27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043" spc="27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043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315" spc="23" dirty="0">
                <a:latin typeface="Century Gothic"/>
                <a:cs typeface="Times New Roman"/>
              </a:rPr>
              <a:t>s</a:t>
            </a:r>
            <a:r>
              <a:rPr lang="hr-HR" sz="1315" spc="23" dirty="0">
                <a:latin typeface="Century Gothic"/>
                <a:cs typeface="Century Gothic"/>
              </a:rPr>
              <a:t>ažetak</a:t>
            </a:r>
            <a:r>
              <a:rPr sz="1315" spc="5" dirty="0">
                <a:latin typeface="Century Gothic"/>
                <a:cs typeface="Century Gothic"/>
              </a:rPr>
              <a:t>:</a:t>
            </a:r>
            <a:r>
              <a:rPr sz="1315" spc="14" dirty="0">
                <a:latin typeface="Century Gothic"/>
                <a:cs typeface="Century Gothic"/>
              </a:rPr>
              <a:t> </a:t>
            </a:r>
            <a:r>
              <a:rPr sz="1315" spc="5" dirty="0">
                <a:latin typeface="Century Gothic"/>
                <a:cs typeface="Century Gothic"/>
              </a:rPr>
              <a:t>„</a:t>
            </a:r>
            <a:r>
              <a:rPr lang="hr-HR" sz="1315" spc="5" dirty="0">
                <a:latin typeface="Century Gothic"/>
                <a:cs typeface="Century Gothic"/>
              </a:rPr>
              <a:t>kratka i točna predstavka sadržaja dokumenta </a:t>
            </a:r>
            <a:r>
              <a:rPr sz="1315" spc="9" dirty="0">
                <a:latin typeface="Century Gothic"/>
                <a:cs typeface="Century Gothic"/>
              </a:rPr>
              <a:t>“</a:t>
            </a:r>
            <a:r>
              <a:rPr sz="1315" spc="23" dirty="0">
                <a:latin typeface="Century Gothic"/>
                <a:cs typeface="Century Gothic"/>
              </a:rPr>
              <a:t> </a:t>
            </a:r>
            <a:r>
              <a:rPr sz="1315" spc="-32" dirty="0">
                <a:latin typeface="Century Gothic"/>
                <a:cs typeface="Century Gothic"/>
              </a:rPr>
              <a:t>(</a:t>
            </a:r>
            <a:r>
              <a:rPr sz="1315" spc="5" dirty="0">
                <a:latin typeface="Century Gothic"/>
                <a:cs typeface="Century Gothic"/>
              </a:rPr>
              <a:t>L</a:t>
            </a:r>
            <a:r>
              <a:rPr sz="1315" spc="23" dirty="0">
                <a:latin typeface="Century Gothic"/>
                <a:cs typeface="Century Gothic"/>
              </a:rPr>
              <a:t>a</a:t>
            </a:r>
            <a:r>
              <a:rPr sz="1315" spc="14" dirty="0">
                <a:latin typeface="Century Gothic"/>
                <a:cs typeface="Century Gothic"/>
              </a:rPr>
              <a:t>nc</a:t>
            </a:r>
            <a:r>
              <a:rPr sz="1315" spc="9" dirty="0">
                <a:latin typeface="Century Gothic"/>
                <a:cs typeface="Century Gothic"/>
              </a:rPr>
              <a:t>aste</a:t>
            </a:r>
            <a:r>
              <a:rPr sz="1315" spc="14" dirty="0">
                <a:latin typeface="Century Gothic"/>
                <a:cs typeface="Century Gothic"/>
              </a:rPr>
              <a:t>r</a:t>
            </a:r>
            <a:r>
              <a:rPr sz="1315" spc="5" dirty="0">
                <a:latin typeface="Century Gothic"/>
                <a:cs typeface="Century Gothic"/>
              </a:rPr>
              <a:t>, </a:t>
            </a:r>
            <a:r>
              <a:rPr sz="1315" spc="18" dirty="0">
                <a:latin typeface="Century Gothic"/>
                <a:cs typeface="Century Gothic"/>
              </a:rPr>
              <a:t>2</a:t>
            </a:r>
            <a:r>
              <a:rPr sz="1315" spc="5" dirty="0">
                <a:latin typeface="Century Gothic"/>
                <a:cs typeface="Century Gothic"/>
              </a:rPr>
              <a:t>0</a:t>
            </a:r>
            <a:r>
              <a:rPr sz="1315" spc="18" dirty="0">
                <a:latin typeface="Century Gothic"/>
                <a:cs typeface="Century Gothic"/>
              </a:rPr>
              <a:t>03</a:t>
            </a:r>
            <a:r>
              <a:rPr sz="1315" spc="9" dirty="0">
                <a:latin typeface="Century Gothic"/>
                <a:cs typeface="Century Gothic"/>
              </a:rPr>
              <a:t>)</a:t>
            </a:r>
            <a:endParaRPr sz="1315" dirty="0">
              <a:latin typeface="Century Gothic"/>
              <a:cs typeface="Century Gothic"/>
            </a:endParaRPr>
          </a:p>
          <a:p>
            <a:pPr marL="11516">
              <a:spcBef>
                <a:spcPts val="648"/>
              </a:spcBef>
              <a:tabLst>
                <a:tab pos="283302" algn="l"/>
              </a:tabLst>
            </a:pPr>
            <a:r>
              <a:rPr sz="1179" spc="18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79" spc="18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496" spc="18" dirty="0" err="1">
                <a:latin typeface="Century Gothic"/>
                <a:cs typeface="Times New Roman"/>
              </a:rPr>
              <a:t>i</a:t>
            </a:r>
            <a:r>
              <a:rPr sz="1496" spc="23" dirty="0" err="1">
                <a:latin typeface="Century Gothic"/>
                <a:cs typeface="Century Gothic"/>
              </a:rPr>
              <a:t>n</a:t>
            </a:r>
            <a:r>
              <a:rPr sz="1496" dirty="0" err="1">
                <a:latin typeface="Century Gothic"/>
                <a:cs typeface="Century Gothic"/>
              </a:rPr>
              <a:t>d</a:t>
            </a:r>
            <a:r>
              <a:rPr sz="1496" spc="9" dirty="0" err="1">
                <a:latin typeface="Century Gothic"/>
                <a:cs typeface="Century Gothic"/>
              </a:rPr>
              <a:t>e</a:t>
            </a:r>
            <a:r>
              <a:rPr lang="hr-HR" sz="1496" spc="9" dirty="0" err="1">
                <a:latin typeface="Century Gothic"/>
                <a:cs typeface="Century Gothic"/>
              </a:rPr>
              <a:t>ksiranje</a:t>
            </a:r>
            <a:r>
              <a:rPr lang="hr-HR" sz="1496" spc="9" dirty="0">
                <a:latin typeface="Century Gothic"/>
                <a:cs typeface="Century Gothic"/>
              </a:rPr>
              <a:t> i </a:t>
            </a:r>
            <a:r>
              <a:rPr lang="hr-HR" sz="1496" spc="9" dirty="0" err="1">
                <a:latin typeface="Century Gothic"/>
                <a:cs typeface="Century Gothic"/>
              </a:rPr>
              <a:t>tagiranje</a:t>
            </a:r>
            <a:endParaRPr sz="1496" dirty="0">
              <a:latin typeface="Century Gothic"/>
              <a:cs typeface="Century Gothic"/>
            </a:endParaRPr>
          </a:p>
          <a:p>
            <a:pPr marL="601154" marR="4607" indent="-226872">
              <a:lnSpc>
                <a:spcPts val="1460"/>
              </a:lnSpc>
              <a:spcBef>
                <a:spcPts val="830"/>
              </a:spcBef>
            </a:pPr>
            <a:r>
              <a:rPr sz="1043" spc="27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043" spc="27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043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315" spc="36" dirty="0" err="1">
                <a:latin typeface="Century Gothic"/>
                <a:cs typeface="Times New Roman"/>
              </a:rPr>
              <a:t>i</a:t>
            </a:r>
            <a:r>
              <a:rPr sz="1315" spc="14" dirty="0" err="1">
                <a:latin typeface="Century Gothic"/>
                <a:cs typeface="Century Gothic"/>
              </a:rPr>
              <a:t>n</a:t>
            </a:r>
            <a:r>
              <a:rPr sz="1315" spc="18" dirty="0" err="1">
                <a:latin typeface="Century Gothic"/>
                <a:cs typeface="Century Gothic"/>
              </a:rPr>
              <a:t>d</a:t>
            </a:r>
            <a:r>
              <a:rPr sz="1315" dirty="0" err="1">
                <a:latin typeface="Century Gothic"/>
                <a:cs typeface="Century Gothic"/>
              </a:rPr>
              <a:t>e</a:t>
            </a:r>
            <a:r>
              <a:rPr lang="hr-HR" sz="1315" spc="18" dirty="0" err="1">
                <a:latin typeface="Century Gothic"/>
                <a:cs typeface="Century Gothic"/>
              </a:rPr>
              <a:t>ks</a:t>
            </a:r>
            <a:r>
              <a:rPr sz="1315" spc="5" dirty="0">
                <a:latin typeface="Century Gothic"/>
                <a:cs typeface="Century Gothic"/>
              </a:rPr>
              <a:t>:</a:t>
            </a:r>
            <a:r>
              <a:rPr sz="1315" spc="-27" dirty="0">
                <a:latin typeface="Century Gothic"/>
                <a:cs typeface="Century Gothic"/>
              </a:rPr>
              <a:t> </a:t>
            </a:r>
            <a:r>
              <a:rPr sz="1315" spc="5" dirty="0">
                <a:latin typeface="Century Gothic"/>
                <a:cs typeface="Century Gothic"/>
              </a:rPr>
              <a:t>„</a:t>
            </a:r>
            <a:r>
              <a:rPr lang="hr-HR" sz="1315" spc="5" dirty="0">
                <a:latin typeface="Century Gothic"/>
                <a:cs typeface="Century Gothic"/>
              </a:rPr>
              <a:t>sustavan popis pojmova koji olakšavaju lociranje informacija u dokumentu ili u zbirci dokumenata </a:t>
            </a:r>
            <a:r>
              <a:rPr sz="1315" spc="9" dirty="0">
                <a:latin typeface="Century Gothic"/>
                <a:cs typeface="Century Gothic"/>
              </a:rPr>
              <a:t>“</a:t>
            </a:r>
            <a:r>
              <a:rPr sz="1315" spc="36" dirty="0">
                <a:latin typeface="Century Gothic"/>
                <a:cs typeface="Century Gothic"/>
              </a:rPr>
              <a:t> </a:t>
            </a:r>
            <a:r>
              <a:rPr sz="1315" spc="-18" dirty="0">
                <a:latin typeface="Century Gothic"/>
                <a:cs typeface="Century Gothic"/>
              </a:rPr>
              <a:t>(</a:t>
            </a:r>
            <a:r>
              <a:rPr sz="1315" spc="5" dirty="0">
                <a:latin typeface="Century Gothic"/>
                <a:cs typeface="Century Gothic"/>
              </a:rPr>
              <a:t>B</a:t>
            </a:r>
            <a:r>
              <a:rPr sz="1315" spc="23" dirty="0">
                <a:latin typeface="Century Gothic"/>
                <a:cs typeface="Century Gothic"/>
              </a:rPr>
              <a:t>a</a:t>
            </a:r>
            <a:r>
              <a:rPr sz="1315" spc="14" dirty="0">
                <a:latin typeface="Century Gothic"/>
                <a:cs typeface="Century Gothic"/>
              </a:rPr>
              <a:t>w</a:t>
            </a:r>
            <a:r>
              <a:rPr sz="1315" spc="18" dirty="0">
                <a:latin typeface="Century Gothic"/>
                <a:cs typeface="Century Gothic"/>
              </a:rPr>
              <a:t>d</a:t>
            </a:r>
            <a:r>
              <a:rPr sz="1315" spc="14" dirty="0">
                <a:latin typeface="Century Gothic"/>
                <a:cs typeface="Century Gothic"/>
              </a:rPr>
              <a:t>e</a:t>
            </a:r>
            <a:r>
              <a:rPr sz="1315" spc="23" dirty="0">
                <a:latin typeface="Century Gothic"/>
                <a:cs typeface="Century Gothic"/>
              </a:rPr>
              <a:t>n</a:t>
            </a:r>
            <a:r>
              <a:rPr sz="1315" spc="5" dirty="0">
                <a:latin typeface="Century Gothic"/>
                <a:cs typeface="Century Gothic"/>
              </a:rPr>
              <a:t>&amp;</a:t>
            </a:r>
            <a:r>
              <a:rPr sz="1315" spc="14" dirty="0">
                <a:latin typeface="Century Gothic"/>
                <a:cs typeface="Century Gothic"/>
              </a:rPr>
              <a:t>R</a:t>
            </a:r>
            <a:r>
              <a:rPr sz="1315" spc="5" dirty="0">
                <a:latin typeface="Century Gothic"/>
                <a:cs typeface="Century Gothic"/>
              </a:rPr>
              <a:t>o</a:t>
            </a:r>
            <a:r>
              <a:rPr sz="1315" spc="18" dirty="0">
                <a:latin typeface="Century Gothic"/>
                <a:cs typeface="Century Gothic"/>
              </a:rPr>
              <a:t>bi</a:t>
            </a:r>
            <a:r>
              <a:rPr sz="1315" spc="9" dirty="0">
                <a:latin typeface="Century Gothic"/>
                <a:cs typeface="Century Gothic"/>
              </a:rPr>
              <a:t>ns</a:t>
            </a:r>
            <a:r>
              <a:rPr sz="1315" spc="5" dirty="0">
                <a:latin typeface="Century Gothic"/>
                <a:cs typeface="Century Gothic"/>
              </a:rPr>
              <a:t>o</a:t>
            </a:r>
            <a:r>
              <a:rPr sz="1315" spc="9" dirty="0">
                <a:latin typeface="Century Gothic"/>
                <a:cs typeface="Century Gothic"/>
              </a:rPr>
              <a:t>n,</a:t>
            </a:r>
            <a:r>
              <a:rPr sz="1315" spc="41" dirty="0">
                <a:latin typeface="Century Gothic"/>
                <a:cs typeface="Century Gothic"/>
              </a:rPr>
              <a:t> </a:t>
            </a:r>
            <a:r>
              <a:rPr sz="1315" spc="5" dirty="0">
                <a:latin typeface="Century Gothic"/>
                <a:cs typeface="Century Gothic"/>
              </a:rPr>
              <a:t>2</a:t>
            </a:r>
            <a:r>
              <a:rPr sz="1315" spc="18" dirty="0">
                <a:latin typeface="Century Gothic"/>
                <a:cs typeface="Century Gothic"/>
              </a:rPr>
              <a:t>01</a:t>
            </a:r>
            <a:r>
              <a:rPr sz="1315" spc="5" dirty="0">
                <a:latin typeface="Century Gothic"/>
                <a:cs typeface="Century Gothic"/>
              </a:rPr>
              <a:t>2</a:t>
            </a:r>
            <a:r>
              <a:rPr sz="1315" spc="9" dirty="0">
                <a:latin typeface="Century Gothic"/>
                <a:cs typeface="Century Gothic"/>
              </a:rPr>
              <a:t>)</a:t>
            </a:r>
            <a:endParaRPr sz="1315" dirty="0">
              <a:latin typeface="Century Gothic"/>
              <a:cs typeface="Century Gothic"/>
            </a:endParaRPr>
          </a:p>
          <a:p>
            <a:pPr marL="374857">
              <a:spcBef>
                <a:spcPts val="657"/>
              </a:spcBef>
            </a:pPr>
            <a:r>
              <a:rPr sz="1043" spc="27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043" spc="27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043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315" spc="9" dirty="0">
                <a:latin typeface="Century Gothic"/>
                <a:cs typeface="Times New Roman"/>
              </a:rPr>
              <a:t>f</a:t>
            </a:r>
            <a:r>
              <a:rPr lang="hr-HR" sz="1315" spc="14" dirty="0">
                <a:latin typeface="Century Gothic"/>
                <a:cs typeface="Century Gothic"/>
              </a:rPr>
              <a:t>izički </a:t>
            </a:r>
            <a:r>
              <a:rPr sz="1315" spc="9" dirty="0">
                <a:latin typeface="Century Gothic"/>
                <a:cs typeface="Century Gothic"/>
              </a:rPr>
              <a:t>/</a:t>
            </a:r>
            <a:r>
              <a:rPr lang="hr-HR" sz="1315" spc="9" dirty="0">
                <a:latin typeface="Century Gothic"/>
                <a:cs typeface="Century Gothic"/>
              </a:rPr>
              <a:t> </a:t>
            </a:r>
            <a:r>
              <a:rPr sz="1315" spc="5" dirty="0">
                <a:latin typeface="Century Gothic"/>
                <a:cs typeface="Century Gothic"/>
              </a:rPr>
              <a:t>d</a:t>
            </a:r>
            <a:r>
              <a:rPr sz="1315" spc="14" dirty="0">
                <a:latin typeface="Century Gothic"/>
                <a:cs typeface="Century Gothic"/>
              </a:rPr>
              <a:t>i</a:t>
            </a:r>
            <a:r>
              <a:rPr sz="1315" spc="9" dirty="0">
                <a:latin typeface="Century Gothic"/>
                <a:cs typeface="Century Gothic"/>
              </a:rPr>
              <a:t>g</a:t>
            </a:r>
            <a:r>
              <a:rPr sz="1315" spc="14" dirty="0">
                <a:latin typeface="Century Gothic"/>
                <a:cs typeface="Century Gothic"/>
              </a:rPr>
              <a:t>i</a:t>
            </a:r>
            <a:r>
              <a:rPr sz="1315" spc="5" dirty="0">
                <a:latin typeface="Century Gothic"/>
                <a:cs typeface="Century Gothic"/>
              </a:rPr>
              <a:t>t</a:t>
            </a:r>
            <a:r>
              <a:rPr sz="1315" spc="23" dirty="0">
                <a:latin typeface="Century Gothic"/>
                <a:cs typeface="Century Gothic"/>
              </a:rPr>
              <a:t>a</a:t>
            </a:r>
            <a:r>
              <a:rPr sz="1315" spc="5" dirty="0">
                <a:latin typeface="Century Gothic"/>
                <a:cs typeface="Century Gothic"/>
              </a:rPr>
              <a:t>l</a:t>
            </a:r>
            <a:r>
              <a:rPr lang="hr-HR" sz="1315" spc="5" dirty="0">
                <a:latin typeface="Century Gothic"/>
                <a:cs typeface="Century Gothic"/>
              </a:rPr>
              <a:t>ni</a:t>
            </a:r>
            <a:endParaRPr sz="1315" dirty="0">
              <a:latin typeface="Century Gothic"/>
              <a:cs typeface="Century Gothic"/>
            </a:endParaRPr>
          </a:p>
        </p:txBody>
      </p:sp>
      <p:sp>
        <p:nvSpPr>
          <p:cNvPr id="15" name="Rezervirano mjesto podnožj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755008"/>
          </a:xfrm>
          <a:prstGeom prst="rect">
            <a:avLst/>
          </a:prstGeom>
        </p:spPr>
        <p:txBody>
          <a:bodyPr vert="horz" wrap="square" lIns="0" tIns="252406" rIns="0" bIns="0" rtlCol="0" anchor="t">
            <a:spAutoFit/>
          </a:bodyPr>
          <a:lstStyle/>
          <a:p>
            <a:pPr marL="413437">
              <a:lnSpc>
                <a:spcPts val="3908"/>
              </a:lnSpc>
            </a:pPr>
            <a:r>
              <a:rPr dirty="0" err="1" smtClean="0"/>
              <a:t>O</a:t>
            </a:r>
            <a:r>
              <a:rPr spc="-5" dirty="0" err="1"/>
              <a:t>r</a:t>
            </a:r>
            <a:r>
              <a:rPr spc="-14" dirty="0" err="1"/>
              <a:t>g</a:t>
            </a:r>
            <a:r>
              <a:rPr spc="23" dirty="0" err="1"/>
              <a:t>a</a:t>
            </a:r>
            <a:r>
              <a:rPr dirty="0" err="1" smtClean="0"/>
              <a:t>ni</a:t>
            </a:r>
            <a:r>
              <a:rPr spc="-18" dirty="0" err="1"/>
              <a:t>z</a:t>
            </a:r>
            <a:r>
              <a:rPr spc="-14" dirty="0" err="1"/>
              <a:t>a</a:t>
            </a:r>
            <a:r>
              <a:rPr lang="hr-HR" spc="-14" dirty="0" err="1"/>
              <a:t>cija</a:t>
            </a:r>
            <a:r>
              <a:rPr lang="hr-HR" spc="-14" dirty="0"/>
              <a:t> </a:t>
            </a:r>
            <a:r>
              <a:rPr spc="-36" dirty="0" err="1"/>
              <a:t>i</a:t>
            </a:r>
            <a:r>
              <a:rPr dirty="0" err="1" smtClean="0"/>
              <a:t>n</a:t>
            </a:r>
            <a:r>
              <a:rPr spc="18" dirty="0" err="1"/>
              <a:t>f</a:t>
            </a:r>
            <a:r>
              <a:rPr spc="-18" dirty="0" err="1"/>
              <a:t>o</a:t>
            </a:r>
            <a:r>
              <a:rPr spc="-5" dirty="0" err="1"/>
              <a:t>r</a:t>
            </a:r>
            <a:r>
              <a:rPr spc="5" dirty="0" err="1"/>
              <a:t>m</a:t>
            </a:r>
            <a:r>
              <a:rPr spc="-14" dirty="0" err="1"/>
              <a:t>a</a:t>
            </a:r>
            <a:r>
              <a:rPr lang="hr-HR" dirty="0" err="1" smtClean="0"/>
              <a:t>cija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891141" y="1823069"/>
            <a:ext cx="8053399" cy="3192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718"/>
              </a:lnSpc>
              <a:tabLst>
                <a:tab pos="283302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dirty="0">
                <a:latin typeface="Century Gothic"/>
                <a:cs typeface="Times New Roman"/>
              </a:rPr>
              <a:t>p</a:t>
            </a:r>
            <a:r>
              <a:rPr lang="hr-HR" sz="1587" dirty="0">
                <a:latin typeface="Century Gothic"/>
                <a:cs typeface="Century Gothic"/>
              </a:rPr>
              <a:t>reduvjet </a:t>
            </a:r>
            <a:r>
              <a:rPr lang="hr-HR" sz="1587" spc="-9" dirty="0">
                <a:latin typeface="Century Gothic"/>
                <a:cs typeface="Century Gothic"/>
              </a:rPr>
              <a:t>učinkovite organizacije informacija </a:t>
            </a:r>
            <a:r>
              <a:rPr sz="1587" dirty="0">
                <a:latin typeface="Century Gothic"/>
                <a:cs typeface="Century Gothic"/>
              </a:rPr>
              <a:t>:</a:t>
            </a:r>
          </a:p>
          <a:p>
            <a:pPr marR="4052031" algn="ctr">
              <a:lnSpc>
                <a:spcPts val="1718"/>
              </a:lnSpc>
            </a:pPr>
            <a:r>
              <a:rPr lang="hr-HR" sz="1587" b="1" spc="-18" dirty="0">
                <a:latin typeface="Century Gothic"/>
                <a:cs typeface="Century Gothic"/>
              </a:rPr>
              <a:t>dobar opis</a:t>
            </a:r>
            <a:r>
              <a:rPr sz="1587" b="1" dirty="0">
                <a:latin typeface="Century Gothic"/>
                <a:cs typeface="Century Gothic"/>
              </a:rPr>
              <a:t>/ </a:t>
            </a:r>
            <a:r>
              <a:rPr lang="hr-HR" sz="1587" b="1" dirty="0">
                <a:latin typeface="Century Gothic"/>
                <a:cs typeface="Century Gothic"/>
              </a:rPr>
              <a:t>dobri </a:t>
            </a:r>
            <a:r>
              <a:rPr lang="hr-HR" sz="1587" b="1" dirty="0" err="1">
                <a:latin typeface="Century Gothic"/>
                <a:cs typeface="Century Gothic"/>
              </a:rPr>
              <a:t>metapodaci</a:t>
            </a:r>
            <a:r>
              <a:rPr lang="hr-HR" sz="1587" b="1" dirty="0">
                <a:latin typeface="Century Gothic"/>
                <a:cs typeface="Century Gothic"/>
              </a:rPr>
              <a:t> </a:t>
            </a:r>
            <a:endParaRPr sz="1587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542" dirty="0">
              <a:latin typeface="Times New Roman"/>
              <a:cs typeface="Times New Roman"/>
            </a:endParaRPr>
          </a:p>
          <a:p>
            <a:pPr>
              <a:spcBef>
                <a:spcPts val="39"/>
              </a:spcBef>
            </a:pPr>
            <a:endParaRPr sz="1179" dirty="0">
              <a:latin typeface="Times New Roman"/>
              <a:cs typeface="Times New Roman"/>
            </a:endParaRPr>
          </a:p>
          <a:p>
            <a:pPr marL="486566" marR="490597">
              <a:lnSpc>
                <a:spcPct val="81300"/>
              </a:lnSpc>
            </a:pPr>
            <a:r>
              <a:rPr lang="hr-HR" sz="1723" spc="9" dirty="0">
                <a:latin typeface="Century Gothic"/>
                <a:cs typeface="Century Gothic"/>
              </a:rPr>
              <a:t>moraju sadržavati dovoljno informacija koje će omogućiti pronalaženje, identifikaciju, odabir i nabavu izvora, i istraživanje zbirke</a:t>
            </a:r>
            <a:endParaRPr sz="1859" dirty="0">
              <a:latin typeface="Times New Roman"/>
              <a:cs typeface="Times New Roman"/>
            </a:endParaRPr>
          </a:p>
          <a:p>
            <a:pPr marL="486566"/>
            <a:r>
              <a:rPr lang="hr-HR" sz="1723" spc="9" dirty="0">
                <a:latin typeface="Century Gothic"/>
                <a:cs typeface="Century Gothic"/>
              </a:rPr>
              <a:t>mora se temeljiti na poznavanju</a:t>
            </a:r>
            <a:r>
              <a:rPr sz="1723" spc="5" dirty="0">
                <a:latin typeface="Century Gothic"/>
                <a:cs typeface="Century Gothic"/>
              </a:rPr>
              <a:t>:</a:t>
            </a:r>
            <a:endParaRPr sz="1723" dirty="0">
              <a:latin typeface="Century Gothic"/>
              <a:cs typeface="Century Gothic"/>
            </a:endParaRPr>
          </a:p>
          <a:p>
            <a:pPr marL="951251">
              <a:spcBef>
                <a:spcPts val="499"/>
              </a:spcBef>
            </a:pPr>
            <a:r>
              <a:rPr sz="1406" spc="-1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06" spc="-1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06" spc="-145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723" b="1" spc="9" dirty="0">
                <a:latin typeface="Century Gothic"/>
                <a:cs typeface="Times New Roman"/>
              </a:rPr>
              <a:t>z</a:t>
            </a:r>
            <a:r>
              <a:rPr lang="hr-HR" sz="1723" b="1" spc="9" dirty="0">
                <a:latin typeface="Century Gothic"/>
                <a:cs typeface="Century Gothic"/>
              </a:rPr>
              <a:t>birke / izvora: </a:t>
            </a:r>
            <a:r>
              <a:rPr lang="hr-HR" sz="1723" spc="9" dirty="0">
                <a:latin typeface="Century Gothic"/>
                <a:cs typeface="Century Gothic"/>
              </a:rPr>
              <a:t>obilježja, svrha</a:t>
            </a:r>
            <a:endParaRPr sz="1723" dirty="0">
              <a:latin typeface="Century Gothic"/>
              <a:cs typeface="Century Gothic"/>
            </a:endParaRPr>
          </a:p>
          <a:p>
            <a:pPr marL="951251">
              <a:spcBef>
                <a:spcPts val="512"/>
              </a:spcBef>
            </a:pPr>
            <a:r>
              <a:rPr sz="1406" spc="-1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06" spc="-1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06" spc="-145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723" b="1" spc="9" dirty="0">
                <a:latin typeface="Century Gothic"/>
                <a:cs typeface="Times New Roman"/>
              </a:rPr>
              <a:t>k</a:t>
            </a:r>
            <a:r>
              <a:rPr lang="hr-HR" sz="1723" b="1" spc="9" dirty="0">
                <a:latin typeface="Century Gothic"/>
                <a:cs typeface="Century Gothic"/>
              </a:rPr>
              <a:t>orisničke potrebe </a:t>
            </a:r>
            <a:r>
              <a:rPr lang="hr-HR" sz="1723" spc="9" dirty="0">
                <a:latin typeface="Century Gothic"/>
                <a:cs typeface="Century Gothic"/>
              </a:rPr>
              <a:t>– na koje zbirka odgovara</a:t>
            </a:r>
            <a:endParaRPr sz="1723" dirty="0">
              <a:latin typeface="Century Gothic"/>
              <a:cs typeface="Century Gothic"/>
            </a:endParaRPr>
          </a:p>
          <a:p>
            <a:pPr marL="1178699" marR="4607" indent="-228024">
              <a:lnSpc>
                <a:spcPts val="1678"/>
              </a:lnSpc>
              <a:spcBef>
                <a:spcPts val="889"/>
              </a:spcBef>
            </a:pPr>
            <a:r>
              <a:rPr sz="1406" spc="-1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06" spc="-1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06" spc="-145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723" b="1" spc="9" dirty="0">
                <a:latin typeface="Century Gothic"/>
                <a:cs typeface="Times New Roman"/>
              </a:rPr>
              <a:t>s</a:t>
            </a:r>
            <a:r>
              <a:rPr sz="1723" b="1" spc="9" dirty="0" err="1">
                <a:latin typeface="Century Gothic"/>
                <a:cs typeface="Century Gothic"/>
              </a:rPr>
              <a:t>tanda</a:t>
            </a:r>
            <a:r>
              <a:rPr sz="1723" b="1" spc="-14" dirty="0" err="1">
                <a:latin typeface="Century Gothic"/>
                <a:cs typeface="Century Gothic"/>
              </a:rPr>
              <a:t>r</a:t>
            </a:r>
            <a:r>
              <a:rPr sz="1723" b="1" spc="9" dirty="0" err="1">
                <a:latin typeface="Century Gothic"/>
                <a:cs typeface="Century Gothic"/>
              </a:rPr>
              <a:t>d</a:t>
            </a:r>
            <a:r>
              <a:rPr lang="hr-HR" sz="1723" b="1" spc="9" dirty="0">
                <a:latin typeface="Century Gothic"/>
                <a:cs typeface="Century Gothic"/>
              </a:rPr>
              <a:t>i</a:t>
            </a:r>
            <a:r>
              <a:rPr sz="1723" b="1" dirty="0">
                <a:latin typeface="Century Gothic"/>
                <a:cs typeface="Century Gothic"/>
              </a:rPr>
              <a:t> </a:t>
            </a:r>
            <a:r>
              <a:rPr lang="hr-HR" sz="1723" spc="14" dirty="0">
                <a:latin typeface="Century Gothic"/>
                <a:cs typeface="Century Gothic"/>
              </a:rPr>
              <a:t>povezani s </a:t>
            </a:r>
            <a:r>
              <a:rPr sz="1723" spc="-5" dirty="0">
                <a:latin typeface="Century Gothic"/>
                <a:cs typeface="Century Gothic"/>
              </a:rPr>
              <a:t>m</a:t>
            </a:r>
            <a:r>
              <a:rPr sz="1723" spc="23" dirty="0">
                <a:latin typeface="Century Gothic"/>
                <a:cs typeface="Century Gothic"/>
              </a:rPr>
              <a:t>e</a:t>
            </a:r>
            <a:r>
              <a:rPr sz="1723" spc="5" dirty="0">
                <a:latin typeface="Century Gothic"/>
                <a:cs typeface="Century Gothic"/>
              </a:rPr>
              <a:t>t</a:t>
            </a:r>
            <a:r>
              <a:rPr sz="1723" dirty="0">
                <a:latin typeface="Century Gothic"/>
                <a:cs typeface="Century Gothic"/>
              </a:rPr>
              <a:t>a</a:t>
            </a:r>
            <a:r>
              <a:rPr lang="hr-HR" sz="1723" dirty="0">
                <a:latin typeface="Century Gothic"/>
                <a:cs typeface="Century Gothic"/>
              </a:rPr>
              <a:t>po</a:t>
            </a:r>
            <a:r>
              <a:rPr sz="1723" spc="14" dirty="0">
                <a:latin typeface="Century Gothic"/>
                <a:cs typeface="Century Gothic"/>
              </a:rPr>
              <a:t>d</a:t>
            </a:r>
            <a:r>
              <a:rPr sz="1723" dirty="0">
                <a:latin typeface="Century Gothic"/>
                <a:cs typeface="Century Gothic"/>
              </a:rPr>
              <a:t>a</a:t>
            </a:r>
            <a:r>
              <a:rPr lang="hr-HR" sz="1723" dirty="0">
                <a:latin typeface="Century Gothic"/>
                <a:cs typeface="Century Gothic"/>
              </a:rPr>
              <a:t>cima, koji </a:t>
            </a:r>
            <a:r>
              <a:rPr sz="1723" dirty="0" err="1">
                <a:latin typeface="Century Gothic"/>
                <a:cs typeface="Century Gothic"/>
              </a:rPr>
              <a:t>d</a:t>
            </a:r>
            <a:r>
              <a:rPr sz="1723" spc="23" dirty="0" err="1">
                <a:latin typeface="Century Gothic"/>
                <a:cs typeface="Century Gothic"/>
              </a:rPr>
              <a:t>e</a:t>
            </a:r>
            <a:r>
              <a:rPr sz="1723" spc="-5" dirty="0" err="1">
                <a:latin typeface="Century Gothic"/>
                <a:cs typeface="Century Gothic"/>
              </a:rPr>
              <a:t>f</a:t>
            </a:r>
            <a:r>
              <a:rPr sz="1723" spc="14" dirty="0" err="1">
                <a:latin typeface="Century Gothic"/>
                <a:cs typeface="Century Gothic"/>
              </a:rPr>
              <a:t>i</a:t>
            </a:r>
            <a:r>
              <a:rPr sz="1723" spc="9" dirty="0" err="1">
                <a:latin typeface="Century Gothic"/>
                <a:cs typeface="Century Gothic"/>
              </a:rPr>
              <a:t>n</a:t>
            </a:r>
            <a:r>
              <a:rPr lang="hr-HR" sz="1723" spc="9" dirty="0" err="1">
                <a:latin typeface="Century Gothic"/>
                <a:cs typeface="Century Gothic"/>
              </a:rPr>
              <a:t>iraju</a:t>
            </a:r>
            <a:r>
              <a:rPr lang="hr-HR" sz="1723" spc="9" dirty="0">
                <a:latin typeface="Century Gothic"/>
                <a:cs typeface="Century Gothic"/>
              </a:rPr>
              <a:t> </a:t>
            </a:r>
            <a:r>
              <a:rPr sz="1723" spc="5" dirty="0" err="1">
                <a:latin typeface="Century Gothic"/>
                <a:cs typeface="Century Gothic"/>
              </a:rPr>
              <a:t>st</a:t>
            </a:r>
            <a:r>
              <a:rPr sz="1723" dirty="0" err="1">
                <a:latin typeface="Century Gothic"/>
                <a:cs typeface="Century Gothic"/>
              </a:rPr>
              <a:t>r</a:t>
            </a:r>
            <a:r>
              <a:rPr sz="1723" spc="9" dirty="0" err="1">
                <a:latin typeface="Century Gothic"/>
                <a:cs typeface="Century Gothic"/>
              </a:rPr>
              <a:t>u</a:t>
            </a:r>
            <a:r>
              <a:rPr lang="hr-HR" sz="1723" spc="9" dirty="0">
                <a:latin typeface="Century Gothic"/>
                <a:cs typeface="Century Gothic"/>
              </a:rPr>
              <a:t>k</a:t>
            </a:r>
            <a:r>
              <a:rPr sz="1723" spc="5" dirty="0">
                <a:latin typeface="Century Gothic"/>
                <a:cs typeface="Century Gothic"/>
              </a:rPr>
              <a:t>tu</a:t>
            </a:r>
            <a:r>
              <a:rPr sz="1723" dirty="0">
                <a:latin typeface="Century Gothic"/>
                <a:cs typeface="Century Gothic"/>
              </a:rPr>
              <a:t>r</a:t>
            </a:r>
            <a:r>
              <a:rPr lang="hr-HR" sz="1723" dirty="0">
                <a:latin typeface="Century Gothic"/>
                <a:cs typeface="Century Gothic"/>
              </a:rPr>
              <a:t>u i sadržaj zapisa, uporabu terminologije i na taj način omogućuje konzistentnost, dostupnost, </a:t>
            </a:r>
            <a:r>
              <a:rPr lang="hr-HR" sz="1723" dirty="0" err="1">
                <a:latin typeface="Century Gothic"/>
                <a:cs typeface="Century Gothic"/>
              </a:rPr>
              <a:t>interoperabilnost</a:t>
            </a:r>
            <a:r>
              <a:rPr lang="hr-HR" sz="1723" dirty="0">
                <a:latin typeface="Century Gothic"/>
                <a:cs typeface="Century Gothic"/>
              </a:rPr>
              <a:t> i pouzdanost</a:t>
            </a:r>
            <a:endParaRPr sz="1723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69307" y="2303735"/>
            <a:ext cx="1429182" cy="345491"/>
          </a:xfrm>
          <a:custGeom>
            <a:avLst/>
            <a:gdLst/>
            <a:ahLst/>
            <a:cxnLst/>
            <a:rect l="l" t="t" r="r" b="b"/>
            <a:pathLst>
              <a:path w="1576070" h="381000">
                <a:moveTo>
                  <a:pt x="1465088" y="334591"/>
                </a:moveTo>
                <a:lnTo>
                  <a:pt x="1455419" y="380999"/>
                </a:lnTo>
                <a:lnTo>
                  <a:pt x="1575815" y="350519"/>
                </a:lnTo>
                <a:lnTo>
                  <a:pt x="1560810" y="338327"/>
                </a:lnTo>
                <a:lnTo>
                  <a:pt x="1479803" y="338327"/>
                </a:lnTo>
                <a:lnTo>
                  <a:pt x="1475231" y="336803"/>
                </a:lnTo>
                <a:lnTo>
                  <a:pt x="1465088" y="334591"/>
                </a:lnTo>
                <a:close/>
              </a:path>
              <a:path w="1576070" h="381000">
                <a:moveTo>
                  <a:pt x="1468627" y="317605"/>
                </a:moveTo>
                <a:lnTo>
                  <a:pt x="1465088" y="334591"/>
                </a:lnTo>
                <a:lnTo>
                  <a:pt x="1475231" y="336803"/>
                </a:lnTo>
                <a:lnTo>
                  <a:pt x="1479803" y="338327"/>
                </a:lnTo>
                <a:lnTo>
                  <a:pt x="1484375" y="335279"/>
                </a:lnTo>
                <a:lnTo>
                  <a:pt x="1487423" y="326135"/>
                </a:lnTo>
                <a:lnTo>
                  <a:pt x="1484375" y="321563"/>
                </a:lnTo>
                <a:lnTo>
                  <a:pt x="1479803" y="320039"/>
                </a:lnTo>
                <a:lnTo>
                  <a:pt x="1468627" y="317605"/>
                </a:lnTo>
                <a:close/>
              </a:path>
              <a:path w="1576070" h="381000">
                <a:moveTo>
                  <a:pt x="1478279" y="271271"/>
                </a:moveTo>
                <a:lnTo>
                  <a:pt x="1468627" y="317605"/>
                </a:lnTo>
                <a:lnTo>
                  <a:pt x="1479803" y="320039"/>
                </a:lnTo>
                <a:lnTo>
                  <a:pt x="1484375" y="321563"/>
                </a:lnTo>
                <a:lnTo>
                  <a:pt x="1487423" y="326135"/>
                </a:lnTo>
                <a:lnTo>
                  <a:pt x="1484375" y="335279"/>
                </a:lnTo>
                <a:lnTo>
                  <a:pt x="1479803" y="338327"/>
                </a:lnTo>
                <a:lnTo>
                  <a:pt x="1560810" y="338327"/>
                </a:lnTo>
                <a:lnTo>
                  <a:pt x="1478279" y="271271"/>
                </a:lnTo>
                <a:close/>
              </a:path>
              <a:path w="1576070" h="381000">
                <a:moveTo>
                  <a:pt x="10667" y="0"/>
                </a:moveTo>
                <a:lnTo>
                  <a:pt x="6095" y="0"/>
                </a:lnTo>
                <a:lnTo>
                  <a:pt x="1523" y="3047"/>
                </a:lnTo>
                <a:lnTo>
                  <a:pt x="0" y="7619"/>
                </a:lnTo>
                <a:lnTo>
                  <a:pt x="0" y="12191"/>
                </a:lnTo>
                <a:lnTo>
                  <a:pt x="3047" y="15239"/>
                </a:lnTo>
                <a:lnTo>
                  <a:pt x="7619" y="16763"/>
                </a:lnTo>
                <a:lnTo>
                  <a:pt x="1465088" y="334591"/>
                </a:lnTo>
                <a:lnTo>
                  <a:pt x="1468627" y="317605"/>
                </a:lnTo>
                <a:lnTo>
                  <a:pt x="10667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2080932" y="2251220"/>
            <a:ext cx="3595987" cy="48369"/>
          </a:xfrm>
          <a:custGeom>
            <a:avLst/>
            <a:gdLst/>
            <a:ahLst/>
            <a:cxnLst/>
            <a:rect l="l" t="t" r="r" b="b"/>
            <a:pathLst>
              <a:path w="3965575" h="53339">
                <a:moveTo>
                  <a:pt x="3960875" y="0"/>
                </a:moveTo>
                <a:lnTo>
                  <a:pt x="3956303" y="0"/>
                </a:lnTo>
                <a:lnTo>
                  <a:pt x="9143" y="36575"/>
                </a:lnTo>
                <a:lnTo>
                  <a:pt x="4571" y="36575"/>
                </a:lnTo>
                <a:lnTo>
                  <a:pt x="0" y="41147"/>
                </a:lnTo>
                <a:lnTo>
                  <a:pt x="0" y="50291"/>
                </a:lnTo>
                <a:lnTo>
                  <a:pt x="4571" y="53339"/>
                </a:lnTo>
                <a:lnTo>
                  <a:pt x="9143" y="53339"/>
                </a:lnTo>
                <a:lnTo>
                  <a:pt x="3960875" y="16763"/>
                </a:lnTo>
                <a:lnTo>
                  <a:pt x="3965447" y="13715"/>
                </a:lnTo>
                <a:lnTo>
                  <a:pt x="3965447" y="4571"/>
                </a:lnTo>
                <a:lnTo>
                  <a:pt x="3960875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7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755008"/>
          </a:xfrm>
          <a:prstGeom prst="rect">
            <a:avLst/>
          </a:prstGeom>
        </p:spPr>
        <p:txBody>
          <a:bodyPr vert="horz" wrap="square" lIns="0" tIns="252406" rIns="0" bIns="0" rtlCol="0" anchor="t">
            <a:spAutoFit/>
          </a:bodyPr>
          <a:lstStyle/>
          <a:p>
            <a:pPr marL="413437">
              <a:lnSpc>
                <a:spcPts val="3908"/>
              </a:lnSpc>
            </a:pPr>
            <a:r>
              <a:rPr lang="hr-HR" spc="-18" dirty="0"/>
              <a:t>Opis</a:t>
            </a:r>
            <a:r>
              <a:rPr spc="-9" dirty="0"/>
              <a:t> </a:t>
            </a:r>
            <a:r>
              <a:rPr dirty="0"/>
              <a:t>/</a:t>
            </a:r>
            <a:r>
              <a:rPr spc="27" dirty="0"/>
              <a:t> </a:t>
            </a:r>
            <a:r>
              <a:rPr spc="-27" dirty="0"/>
              <a:t>m</a:t>
            </a:r>
            <a:r>
              <a:rPr dirty="0" smtClean="0"/>
              <a:t>et</a:t>
            </a:r>
            <a:r>
              <a:rPr spc="23" dirty="0"/>
              <a:t>a</a:t>
            </a:r>
            <a:r>
              <a:rPr lang="hr-HR" spc="23" dirty="0"/>
              <a:t>po</a:t>
            </a:r>
            <a:r>
              <a:rPr spc="-18" dirty="0"/>
              <a:t>d</a:t>
            </a:r>
            <a:r>
              <a:rPr spc="23" dirty="0"/>
              <a:t>a</a:t>
            </a:r>
            <a:r>
              <a:rPr lang="hr-HR" spc="23" dirty="0"/>
              <a:t>ci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823404" y="1927052"/>
            <a:ext cx="8333823" cy="3155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spc="-23" dirty="0">
                <a:latin typeface="Century Gothic"/>
                <a:cs typeface="Century Gothic"/>
              </a:rPr>
              <a:t>GLAVNA PITANJA</a:t>
            </a:r>
            <a:r>
              <a:rPr sz="1904" dirty="0">
                <a:latin typeface="Century Gothic"/>
                <a:cs typeface="Century Gothic"/>
              </a:rPr>
              <a:t>:</a:t>
            </a:r>
          </a:p>
          <a:p>
            <a:pPr marL="601154" marR="4607" indent="-226872">
              <a:lnSpc>
                <a:spcPct val="100600"/>
              </a:lnSpc>
              <a:spcBef>
                <a:spcPts val="861"/>
              </a:spcBef>
              <a:tabLst>
                <a:tab pos="8111548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b="1" dirty="0">
                <a:latin typeface="Century Gothic"/>
                <a:cs typeface="Century Gothic"/>
              </a:rPr>
              <a:t>Koja vrsta opisa </a:t>
            </a:r>
            <a:r>
              <a:rPr sz="1587" dirty="0">
                <a:latin typeface="Century Gothic"/>
                <a:cs typeface="Century Gothic"/>
              </a:rPr>
              <a:t>= </a:t>
            </a:r>
            <a:r>
              <a:rPr lang="hr-HR" sz="1587" b="1" dirty="0">
                <a:latin typeface="Century Gothic"/>
                <a:cs typeface="Century Gothic"/>
              </a:rPr>
              <a:t>koji </a:t>
            </a:r>
            <a:r>
              <a:rPr lang="hr-HR" sz="1587" b="1" dirty="0" err="1">
                <a:latin typeface="Century Gothic"/>
                <a:cs typeface="Century Gothic"/>
              </a:rPr>
              <a:t>metapodaci</a:t>
            </a:r>
            <a:r>
              <a:rPr lang="hr-HR" sz="1587" b="1" dirty="0">
                <a:latin typeface="Century Gothic"/>
                <a:cs typeface="Century Gothic"/>
              </a:rPr>
              <a:t> </a:t>
            </a:r>
            <a:r>
              <a:rPr lang="hr-HR" sz="1587" dirty="0">
                <a:latin typeface="Century Gothic"/>
                <a:cs typeface="Century Gothic"/>
              </a:rPr>
              <a:t>će olakšati korištenje korisnicima zbirke / izvora?</a:t>
            </a:r>
          </a:p>
          <a:p>
            <a:pPr marL="601154" marR="4607" indent="-226872">
              <a:lnSpc>
                <a:spcPct val="100600"/>
              </a:lnSpc>
              <a:spcBef>
                <a:spcPts val="861"/>
              </a:spcBef>
              <a:tabLst>
                <a:tab pos="8111548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spc="-32" dirty="0">
                <a:latin typeface="Century Gothic"/>
                <a:cs typeface="Times New Roman"/>
              </a:rPr>
              <a:t>T</a:t>
            </a:r>
            <a:r>
              <a:rPr lang="hr-HR" sz="1587" spc="-32" dirty="0">
                <a:latin typeface="Century Gothic"/>
                <a:cs typeface="Century Gothic"/>
              </a:rPr>
              <a:t>ko su očekivani korisnici?</a:t>
            </a:r>
            <a:endParaRPr sz="1587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542" dirty="0"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</a:pPr>
            <a:endParaRPr sz="1632" dirty="0">
              <a:latin typeface="Times New Roman"/>
              <a:cs typeface="Times New Roman"/>
            </a:endParaRPr>
          </a:p>
          <a:p>
            <a:pPr marL="283302" marR="234358" indent="-272362">
              <a:lnSpc>
                <a:spcPct val="100200"/>
              </a:lnSpc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spc="5" dirty="0">
                <a:latin typeface="Century Gothic"/>
                <a:cs typeface="Century Gothic"/>
              </a:rPr>
              <a:t>KORISNICI </a:t>
            </a:r>
            <a:r>
              <a:rPr sz="1904" dirty="0" err="1">
                <a:latin typeface="Century Gothic"/>
                <a:cs typeface="Century Gothic"/>
              </a:rPr>
              <a:t>in</a:t>
            </a:r>
            <a:r>
              <a:rPr sz="1904" spc="9" dirty="0" err="1">
                <a:latin typeface="Century Gothic"/>
                <a:cs typeface="Century Gothic"/>
              </a:rPr>
              <a:t>f</a:t>
            </a:r>
            <a:r>
              <a:rPr sz="1904" spc="-14" dirty="0" err="1">
                <a:latin typeface="Century Gothic"/>
                <a:cs typeface="Century Gothic"/>
              </a:rPr>
              <a:t>o</a:t>
            </a:r>
            <a:r>
              <a:rPr sz="1904" spc="14" dirty="0" err="1">
                <a:latin typeface="Century Gothic"/>
                <a:cs typeface="Century Gothic"/>
              </a:rPr>
              <a:t>r</a:t>
            </a:r>
            <a:r>
              <a:rPr sz="1904" spc="-18" dirty="0" err="1">
                <a:latin typeface="Century Gothic"/>
                <a:cs typeface="Century Gothic"/>
              </a:rPr>
              <a:t>m</a:t>
            </a:r>
            <a:r>
              <a:rPr sz="1904" spc="9" dirty="0" err="1">
                <a:latin typeface="Century Gothic"/>
                <a:cs typeface="Century Gothic"/>
              </a:rPr>
              <a:t>a</a:t>
            </a:r>
            <a:r>
              <a:rPr lang="hr-HR" sz="1904" spc="9" dirty="0" err="1">
                <a:latin typeface="Century Gothic"/>
                <a:cs typeface="Century Gothic"/>
              </a:rPr>
              <a:t>cijskih</a:t>
            </a:r>
            <a:r>
              <a:rPr lang="hr-HR" sz="1904" spc="9" dirty="0">
                <a:latin typeface="Century Gothic"/>
                <a:cs typeface="Century Gothic"/>
              </a:rPr>
              <a:t> izvora tj. </a:t>
            </a:r>
            <a:r>
              <a:rPr lang="hr-HR" sz="1904" dirty="0">
                <a:latin typeface="Century Gothic"/>
                <a:cs typeface="Century Gothic"/>
              </a:rPr>
              <a:t>CILJANA PUBLIKA </a:t>
            </a:r>
            <a:r>
              <a:rPr lang="hr-HR" sz="1904" spc="18" dirty="0">
                <a:latin typeface="Century Gothic"/>
                <a:cs typeface="Century Gothic"/>
              </a:rPr>
              <a:t>imaju značajan utjecaj na to:</a:t>
            </a:r>
            <a:endParaRPr sz="1904" dirty="0">
              <a:latin typeface="Century Gothic"/>
              <a:cs typeface="Century Gothic"/>
            </a:endParaRPr>
          </a:p>
          <a:p>
            <a:pPr marL="374857">
              <a:spcBef>
                <a:spcPts val="934"/>
              </a:spcBef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68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i="1" spc="9" dirty="0">
                <a:latin typeface="Century Gothic"/>
                <a:cs typeface="Times New Roman"/>
              </a:rPr>
              <a:t>š</a:t>
            </a:r>
            <a:r>
              <a:rPr lang="hr-HR" sz="1904" i="1" spc="9" dirty="0">
                <a:latin typeface="Century Gothic"/>
                <a:cs typeface="Century Gothic"/>
              </a:rPr>
              <a:t>to se opisuje </a:t>
            </a:r>
            <a:r>
              <a:rPr sz="1904" spc="-18" dirty="0">
                <a:latin typeface="Century Gothic"/>
                <a:cs typeface="Century Gothic"/>
              </a:rPr>
              <a:t>(</a:t>
            </a:r>
            <a:r>
              <a:rPr lang="hr-HR" sz="1904" spc="-18" dirty="0">
                <a:latin typeface="Century Gothic"/>
                <a:cs typeface="Century Gothic"/>
              </a:rPr>
              <a:t>koji elementi, informacije) i</a:t>
            </a:r>
            <a:endParaRPr sz="1904" dirty="0">
              <a:latin typeface="Century Gothic"/>
              <a:cs typeface="Century Gothic"/>
            </a:endParaRPr>
          </a:p>
          <a:p>
            <a:pPr marL="601154" marR="547603" indent="-226872">
              <a:lnSpc>
                <a:spcPct val="100499"/>
              </a:lnSpc>
              <a:spcBef>
                <a:spcPts val="925"/>
              </a:spcBef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68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i="1" spc="5" dirty="0">
                <a:latin typeface="Century Gothic"/>
                <a:cs typeface="Times New Roman"/>
              </a:rPr>
              <a:t>k</a:t>
            </a:r>
            <a:r>
              <a:rPr lang="hr-HR" sz="1904" i="1" spc="5" dirty="0">
                <a:latin typeface="Century Gothic"/>
                <a:cs typeface="Century Gothic"/>
              </a:rPr>
              <a:t>ako se opisuje </a:t>
            </a:r>
            <a:r>
              <a:rPr sz="1904" spc="-18" dirty="0">
                <a:latin typeface="Century Gothic"/>
                <a:cs typeface="Century Gothic"/>
              </a:rPr>
              <a:t>(</a:t>
            </a:r>
            <a:r>
              <a:rPr sz="1904" spc="-9" dirty="0">
                <a:latin typeface="Century Gothic"/>
                <a:cs typeface="Century Gothic"/>
              </a:rPr>
              <a:t>f</a:t>
            </a:r>
            <a:r>
              <a:rPr sz="1904" spc="9" dirty="0">
                <a:latin typeface="Century Gothic"/>
                <a:cs typeface="Century Gothic"/>
              </a:rPr>
              <a:t>o</a:t>
            </a:r>
            <a:r>
              <a:rPr sz="1904" spc="-5" dirty="0">
                <a:latin typeface="Century Gothic"/>
                <a:cs typeface="Century Gothic"/>
              </a:rPr>
              <a:t>r</a:t>
            </a:r>
            <a:r>
              <a:rPr sz="1904" dirty="0">
                <a:latin typeface="Century Gothic"/>
                <a:cs typeface="Century Gothic"/>
              </a:rPr>
              <a:t>m</a:t>
            </a:r>
            <a:r>
              <a:rPr sz="1904" spc="9" dirty="0">
                <a:latin typeface="Century Gothic"/>
                <a:cs typeface="Century Gothic"/>
              </a:rPr>
              <a:t>a</a:t>
            </a:r>
            <a:r>
              <a:rPr sz="1904" dirty="0">
                <a:latin typeface="Century Gothic"/>
                <a:cs typeface="Century Gothic"/>
              </a:rPr>
              <a:t>t</a:t>
            </a:r>
            <a:r>
              <a:rPr sz="1904" spc="5" dirty="0">
                <a:latin typeface="Century Gothic"/>
                <a:cs typeface="Century Gothic"/>
              </a:rPr>
              <a:t> </a:t>
            </a:r>
            <a:r>
              <a:rPr lang="hr-HR" sz="1904" spc="5" dirty="0">
                <a:latin typeface="Century Gothic"/>
                <a:cs typeface="Century Gothic"/>
              </a:rPr>
              <a:t>opisa, vrijednosti elemenata)</a:t>
            </a:r>
            <a:endParaRPr sz="1904" dirty="0">
              <a:latin typeface="Century Gothic"/>
              <a:cs typeface="Century Gothic"/>
            </a:endParaRPr>
          </a:p>
        </p:txBody>
      </p:sp>
      <p:sp>
        <p:nvSpPr>
          <p:cNvPr id="13" name="Rezervirano mjesto podnožj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696511"/>
            <a:ext cx="1271407" cy="458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7"/>
            <a:ext cx="791865" cy="6094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6"/>
            <a:ext cx="9349711" cy="888108"/>
          </a:xfrm>
          <a:prstGeom prst="rect">
            <a:avLst/>
          </a:prstGeom>
        </p:spPr>
        <p:txBody>
          <a:bodyPr vert="horz" wrap="square" lIns="0" tIns="239439" rIns="0" bIns="0" rtlCol="0" anchor="t">
            <a:spAutoFit/>
          </a:bodyPr>
          <a:lstStyle/>
          <a:p>
            <a:pPr marL="412285"/>
            <a:r>
              <a:rPr spc="5" dirty="0" err="1"/>
              <a:t>S</a:t>
            </a:r>
            <a:r>
              <a:rPr dirty="0" err="1" smtClean="0"/>
              <a:t>t</a:t>
            </a:r>
            <a:r>
              <a:rPr spc="-14" dirty="0" err="1"/>
              <a:t>a</a:t>
            </a:r>
            <a:r>
              <a:rPr dirty="0" err="1" smtClean="0"/>
              <a:t>n</a:t>
            </a:r>
            <a:r>
              <a:rPr spc="-18" dirty="0" err="1"/>
              <a:t>d</a:t>
            </a:r>
            <a:r>
              <a:rPr spc="23" dirty="0" err="1"/>
              <a:t>a</a:t>
            </a:r>
            <a:r>
              <a:rPr lang="hr-HR" spc="-5" dirty="0" err="1"/>
              <a:t>rdi</a:t>
            </a:r>
            <a:r>
              <a:rPr lang="hr-HR" spc="-5" dirty="0"/>
              <a:t> i opisi</a:t>
            </a:r>
            <a:r>
              <a:rPr spc="23" dirty="0"/>
              <a:t> </a:t>
            </a:r>
            <a:r>
              <a:rPr dirty="0" smtClean="0"/>
              <a:t>(</a:t>
            </a:r>
            <a:r>
              <a:rPr spc="-14" dirty="0"/>
              <a:t>1</a:t>
            </a:r>
            <a:r>
              <a:rPr dirty="0"/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22087" y="1918243"/>
            <a:ext cx="8425378" cy="344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302" marR="4607" indent="-272362">
              <a:lnSpc>
                <a:spcPct val="100499"/>
              </a:lnSpc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spc="9" dirty="0">
                <a:latin typeface="Century Gothic"/>
                <a:cs typeface="Times New Roman"/>
              </a:rPr>
              <a:t>f</a:t>
            </a:r>
            <a:r>
              <a:rPr sz="1904" spc="-14" dirty="0" err="1">
                <a:latin typeface="Century Gothic"/>
                <a:cs typeface="Century Gothic"/>
              </a:rPr>
              <a:t>o</a:t>
            </a:r>
            <a:r>
              <a:rPr sz="1904" spc="14" dirty="0" err="1">
                <a:latin typeface="Century Gothic"/>
                <a:cs typeface="Century Gothic"/>
              </a:rPr>
              <a:t>r</a:t>
            </a:r>
            <a:r>
              <a:rPr sz="1904" spc="-18" dirty="0" err="1">
                <a:latin typeface="Century Gothic"/>
                <a:cs typeface="Century Gothic"/>
              </a:rPr>
              <a:t>m</a:t>
            </a:r>
            <a:r>
              <a:rPr sz="1904" spc="9" dirty="0" err="1">
                <a:latin typeface="Century Gothic"/>
                <a:cs typeface="Century Gothic"/>
              </a:rPr>
              <a:t>a</a:t>
            </a:r>
            <a:r>
              <a:rPr sz="1904" dirty="0" err="1">
                <a:latin typeface="Century Gothic"/>
                <a:cs typeface="Century Gothic"/>
              </a:rPr>
              <a:t>l</a:t>
            </a:r>
            <a:r>
              <a:rPr lang="hr-HR" sz="1904" dirty="0">
                <a:latin typeface="Century Gothic"/>
                <a:cs typeface="Century Gothic"/>
              </a:rPr>
              <a:t>ni</a:t>
            </a:r>
            <a:r>
              <a:rPr sz="1904" spc="-14" dirty="0">
                <a:latin typeface="Century Gothic"/>
                <a:cs typeface="Century Gothic"/>
              </a:rPr>
              <a:t> </a:t>
            </a:r>
            <a:r>
              <a:rPr sz="1904" spc="9" dirty="0">
                <a:latin typeface="Century Gothic"/>
                <a:cs typeface="Century Gothic"/>
              </a:rPr>
              <a:t>do</a:t>
            </a:r>
            <a:r>
              <a:rPr lang="hr-HR" sz="1904" spc="-14" dirty="0">
                <a:latin typeface="Century Gothic"/>
                <a:cs typeface="Century Gothic"/>
              </a:rPr>
              <a:t>k</a:t>
            </a:r>
            <a:r>
              <a:rPr sz="1904" dirty="0" err="1">
                <a:latin typeface="Century Gothic"/>
                <a:cs typeface="Century Gothic"/>
              </a:rPr>
              <a:t>u</a:t>
            </a:r>
            <a:r>
              <a:rPr sz="1904" spc="-18" dirty="0" err="1">
                <a:latin typeface="Century Gothic"/>
                <a:cs typeface="Century Gothic"/>
              </a:rPr>
              <a:t>m</a:t>
            </a:r>
            <a:r>
              <a:rPr sz="1904" spc="18" dirty="0" err="1">
                <a:latin typeface="Century Gothic"/>
                <a:cs typeface="Century Gothic"/>
              </a:rPr>
              <a:t>e</a:t>
            </a:r>
            <a:r>
              <a:rPr sz="1904" dirty="0" err="1">
                <a:latin typeface="Century Gothic"/>
                <a:cs typeface="Century Gothic"/>
              </a:rPr>
              <a:t>nt</a:t>
            </a:r>
            <a:r>
              <a:rPr lang="hr-HR" sz="1904" dirty="0">
                <a:latin typeface="Century Gothic"/>
                <a:cs typeface="Century Gothic"/>
              </a:rPr>
              <a:t>i</a:t>
            </a:r>
            <a:r>
              <a:rPr sz="1904" dirty="0">
                <a:latin typeface="Century Gothic"/>
                <a:cs typeface="Century Gothic"/>
              </a:rPr>
              <a:t>;</a:t>
            </a:r>
            <a:r>
              <a:rPr sz="1904" spc="9" dirty="0">
                <a:latin typeface="Century Gothic"/>
                <a:cs typeface="Century Gothic"/>
              </a:rPr>
              <a:t> </a:t>
            </a:r>
            <a:r>
              <a:rPr lang="hr-HR" sz="1904" dirty="0">
                <a:latin typeface="Century Gothic"/>
                <a:cs typeface="Century Gothic"/>
              </a:rPr>
              <a:t>njihova je svrha postaviti ujednačene kriterije, metode, procese i prakse</a:t>
            </a:r>
            <a:endParaRPr sz="1904" dirty="0">
              <a:latin typeface="Century Gothic"/>
              <a:cs typeface="Century Gothic"/>
            </a:endParaRPr>
          </a:p>
          <a:p>
            <a:pPr marL="11516">
              <a:spcBef>
                <a:spcPts val="934"/>
              </a:spcBef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spc="-9" dirty="0">
                <a:latin typeface="Century Gothic"/>
                <a:cs typeface="Times New Roman"/>
              </a:rPr>
              <a:t>stvaraju se za specifične svrhe </a:t>
            </a:r>
            <a:r>
              <a:rPr sz="1904" dirty="0">
                <a:latin typeface="Century Gothic"/>
                <a:cs typeface="Century Gothic"/>
              </a:rPr>
              <a:t>:</a:t>
            </a:r>
          </a:p>
          <a:p>
            <a:pPr marL="374857">
              <a:spcBef>
                <a:spcPts val="871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spc="5" dirty="0">
                <a:latin typeface="Century Gothic"/>
                <a:cs typeface="Times New Roman"/>
              </a:rPr>
              <a:t>o</a:t>
            </a:r>
            <a:r>
              <a:rPr lang="hr-HR" sz="1587" spc="5" dirty="0">
                <a:latin typeface="Century Gothic"/>
                <a:cs typeface="Century Gothic"/>
              </a:rPr>
              <a:t>blikovanje, stvaranje, implementacija podatkovnih struktura</a:t>
            </a:r>
            <a:endParaRPr sz="1587" dirty="0">
              <a:latin typeface="Century Gothic"/>
              <a:cs typeface="Century Gothic"/>
            </a:endParaRPr>
          </a:p>
          <a:p>
            <a:pPr marL="601154" marR="445107" indent="-226872">
              <a:lnSpc>
                <a:spcPct val="100600"/>
              </a:lnSpc>
              <a:spcBef>
                <a:spcPts val="848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spc="9" dirty="0" err="1">
                <a:latin typeface="Century Gothic"/>
                <a:cs typeface="Times New Roman"/>
              </a:rPr>
              <a:t>d</a:t>
            </a:r>
            <a:r>
              <a:rPr sz="1587" dirty="0" err="1">
                <a:latin typeface="Century Gothic"/>
                <a:cs typeface="Century Gothic"/>
              </a:rPr>
              <a:t>e</a:t>
            </a:r>
            <a:r>
              <a:rPr sz="1587" spc="-9" dirty="0" err="1">
                <a:latin typeface="Century Gothic"/>
                <a:cs typeface="Century Gothic"/>
              </a:rPr>
              <a:t>f</a:t>
            </a:r>
            <a:r>
              <a:rPr sz="1587" spc="14" dirty="0" err="1">
                <a:latin typeface="Century Gothic"/>
                <a:cs typeface="Century Gothic"/>
              </a:rPr>
              <a:t>i</a:t>
            </a:r>
            <a:r>
              <a:rPr sz="1587" dirty="0" err="1">
                <a:latin typeface="Century Gothic"/>
                <a:cs typeface="Century Gothic"/>
              </a:rPr>
              <a:t>n</a:t>
            </a:r>
            <a:r>
              <a:rPr sz="1587" spc="14" dirty="0" err="1">
                <a:latin typeface="Century Gothic"/>
                <a:cs typeface="Century Gothic"/>
              </a:rPr>
              <a:t>i</a:t>
            </a:r>
            <a:r>
              <a:rPr lang="hr-HR" sz="1587" spc="14" dirty="0" err="1">
                <a:latin typeface="Century Gothic"/>
                <a:cs typeface="Century Gothic"/>
              </a:rPr>
              <a:t>ranje</a:t>
            </a:r>
            <a:r>
              <a:rPr lang="hr-HR" sz="1587" spc="14" dirty="0">
                <a:latin typeface="Century Gothic"/>
                <a:cs typeface="Century Gothic"/>
              </a:rPr>
              <a:t> sadržaja katalogiziranja i procesa nastanka </a:t>
            </a:r>
            <a:r>
              <a:rPr lang="hr-HR" sz="1587" spc="14" dirty="0" err="1">
                <a:latin typeface="Century Gothic"/>
                <a:cs typeface="Century Gothic"/>
              </a:rPr>
              <a:t>metapodataka</a:t>
            </a:r>
            <a:endParaRPr sz="1587" dirty="0">
              <a:latin typeface="Century Gothic"/>
              <a:cs typeface="Century Gothic"/>
            </a:endParaRPr>
          </a:p>
          <a:p>
            <a:pPr marL="601154" marR="77160" indent="-226872">
              <a:spcBef>
                <a:spcPts val="856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spc="9" dirty="0" err="1">
                <a:latin typeface="Century Gothic"/>
                <a:cs typeface="Times New Roman"/>
              </a:rPr>
              <a:t>d</a:t>
            </a:r>
            <a:r>
              <a:rPr sz="1587" dirty="0" err="1">
                <a:latin typeface="Century Gothic"/>
                <a:cs typeface="Century Gothic"/>
              </a:rPr>
              <a:t>e</a:t>
            </a:r>
            <a:r>
              <a:rPr sz="1587" spc="-9" dirty="0" err="1">
                <a:latin typeface="Century Gothic"/>
                <a:cs typeface="Century Gothic"/>
              </a:rPr>
              <a:t>f</a:t>
            </a:r>
            <a:r>
              <a:rPr sz="1587" spc="14" dirty="0" err="1">
                <a:latin typeface="Century Gothic"/>
                <a:cs typeface="Century Gothic"/>
              </a:rPr>
              <a:t>i</a:t>
            </a:r>
            <a:r>
              <a:rPr sz="1587" dirty="0" err="1">
                <a:latin typeface="Century Gothic"/>
                <a:cs typeface="Century Gothic"/>
              </a:rPr>
              <a:t>n</a:t>
            </a:r>
            <a:r>
              <a:rPr sz="1587" spc="14" dirty="0" err="1">
                <a:latin typeface="Century Gothic"/>
                <a:cs typeface="Century Gothic"/>
              </a:rPr>
              <a:t>i</a:t>
            </a:r>
            <a:r>
              <a:rPr lang="hr-HR" sz="1587" spc="14" dirty="0" err="1">
                <a:latin typeface="Century Gothic"/>
                <a:cs typeface="Century Gothic"/>
              </a:rPr>
              <a:t>ranje</a:t>
            </a:r>
            <a:r>
              <a:rPr lang="hr-HR" sz="1587" spc="14" dirty="0">
                <a:latin typeface="Century Gothic"/>
                <a:cs typeface="Century Gothic"/>
              </a:rPr>
              <a:t> vrijednosti podataka </a:t>
            </a:r>
            <a:r>
              <a:rPr sz="1587" spc="-32" dirty="0">
                <a:latin typeface="Century Gothic"/>
                <a:cs typeface="Century Gothic"/>
              </a:rPr>
              <a:t>(</a:t>
            </a:r>
            <a:r>
              <a:rPr lang="hr-HR" sz="1587" spc="-32" dirty="0">
                <a:latin typeface="Century Gothic"/>
                <a:cs typeface="Century Gothic"/>
              </a:rPr>
              <a:t>tzv. sustava za organizaciju informacija</a:t>
            </a:r>
            <a:r>
              <a:rPr sz="1587" dirty="0">
                <a:latin typeface="Century Gothic"/>
                <a:cs typeface="Century Gothic"/>
              </a:rPr>
              <a:t>,</a:t>
            </a:r>
            <a:r>
              <a:rPr sz="1587" spc="-9" dirty="0">
                <a:latin typeface="Century Gothic"/>
                <a:cs typeface="Century Gothic"/>
              </a:rPr>
              <a:t> </a:t>
            </a:r>
            <a:r>
              <a:rPr lang="hr-HR" sz="1587" spc="-9" dirty="0">
                <a:latin typeface="Century Gothic"/>
                <a:cs typeface="Century Gothic"/>
              </a:rPr>
              <a:t>kao što su tezaurusi, kontrolirani rječnici, klasifikacijski sustavi, normativne datoteke</a:t>
            </a:r>
            <a:r>
              <a:rPr sz="1587" dirty="0">
                <a:latin typeface="Century Gothic"/>
                <a:cs typeface="Century Gothic"/>
              </a:rPr>
              <a:t>)</a:t>
            </a:r>
          </a:p>
          <a:p>
            <a:pPr marL="374857">
              <a:spcBef>
                <a:spcPts val="856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spc="9" dirty="0">
                <a:latin typeface="Century Gothic"/>
                <a:cs typeface="Times New Roman"/>
              </a:rPr>
              <a:t>p</a:t>
            </a:r>
            <a:r>
              <a:rPr lang="hr-HR" sz="1587" spc="9" dirty="0">
                <a:latin typeface="Century Gothic"/>
                <a:cs typeface="Century Gothic"/>
              </a:rPr>
              <a:t>odrška učinkovitoj i konzistentnoj razmjeni podataka</a:t>
            </a:r>
            <a:endParaRPr sz="1587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542" dirty="0">
              <a:latin typeface="Times New Roman"/>
              <a:cs typeface="Times New Roman"/>
            </a:endParaRPr>
          </a:p>
          <a:p>
            <a:pPr>
              <a:spcBef>
                <a:spcPts val="47"/>
              </a:spcBef>
            </a:pPr>
            <a:endParaRPr sz="1632" dirty="0">
              <a:latin typeface="Times New Roman"/>
              <a:cs typeface="Times New Roman"/>
            </a:endParaRPr>
          </a:p>
          <a:p>
            <a:pPr marL="11516"/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dirty="0">
                <a:latin typeface="Century Gothic"/>
                <a:cs typeface="Times New Roman"/>
              </a:rPr>
              <a:t>n</a:t>
            </a:r>
            <a:r>
              <a:rPr lang="hr-HR" sz="1904" dirty="0">
                <a:latin typeface="Century Gothic"/>
                <a:cs typeface="Century Gothic"/>
              </a:rPr>
              <a:t>eki standardi mogu imati više od jedne svrhe</a:t>
            </a:r>
            <a:r>
              <a:rPr sz="1904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23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889573"/>
          </a:xfrm>
          <a:prstGeom prst="rect">
            <a:avLst/>
          </a:prstGeom>
        </p:spPr>
        <p:txBody>
          <a:bodyPr vert="horz" wrap="square" lIns="0" tIns="240890" rIns="0" bIns="0" rtlCol="0" anchor="t">
            <a:spAutoFit/>
          </a:bodyPr>
          <a:lstStyle/>
          <a:p>
            <a:pPr marL="413437"/>
            <a:r>
              <a:rPr lang="hr-HR" spc="5" dirty="0"/>
              <a:t>S</a:t>
            </a:r>
            <a:r>
              <a:rPr lang="hr-HR" dirty="0"/>
              <a:t>t</a:t>
            </a:r>
            <a:r>
              <a:rPr lang="hr-HR" spc="-14" dirty="0"/>
              <a:t>a</a:t>
            </a:r>
            <a:r>
              <a:rPr lang="hr-HR" dirty="0"/>
              <a:t>n</a:t>
            </a:r>
            <a:r>
              <a:rPr lang="hr-HR" spc="-18" dirty="0"/>
              <a:t>d</a:t>
            </a:r>
            <a:r>
              <a:rPr lang="hr-HR" spc="23" dirty="0"/>
              <a:t>a</a:t>
            </a:r>
            <a:r>
              <a:rPr lang="hr-HR" spc="-5" dirty="0"/>
              <a:t>rdi i opisi</a:t>
            </a:r>
            <a:r>
              <a:rPr lang="hr-HR" spc="23" dirty="0"/>
              <a:t> </a:t>
            </a:r>
            <a:r>
              <a:rPr lang="hr-HR" dirty="0" smtClean="0"/>
              <a:t>(</a:t>
            </a:r>
            <a:r>
              <a:rPr lang="hr-HR" spc="-14" dirty="0"/>
              <a:t>2</a:t>
            </a:r>
            <a:r>
              <a:rPr lang="hr-HR" dirty="0" smtClean="0"/>
              <a:t>)</a:t>
            </a:r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520100" y="2788805"/>
            <a:ext cx="1870259" cy="1801161"/>
          </a:xfrm>
          <a:custGeom>
            <a:avLst/>
            <a:gdLst/>
            <a:ahLst/>
            <a:cxnLst/>
            <a:rect l="l" t="t" r="r" b="b"/>
            <a:pathLst>
              <a:path w="2062479" h="1986279">
                <a:moveTo>
                  <a:pt x="1030223" y="0"/>
                </a:moveTo>
                <a:lnTo>
                  <a:pt x="945800" y="3294"/>
                </a:lnTo>
                <a:lnTo>
                  <a:pt x="863243" y="13007"/>
                </a:lnTo>
                <a:lnTo>
                  <a:pt x="782819" y="28880"/>
                </a:lnTo>
                <a:lnTo>
                  <a:pt x="704795" y="50657"/>
                </a:lnTo>
                <a:lnTo>
                  <a:pt x="629435" y="78081"/>
                </a:lnTo>
                <a:lnTo>
                  <a:pt x="557008" y="110893"/>
                </a:lnTo>
                <a:lnTo>
                  <a:pt x="487778" y="148838"/>
                </a:lnTo>
                <a:lnTo>
                  <a:pt x="422013" y="191658"/>
                </a:lnTo>
                <a:lnTo>
                  <a:pt x="359979" y="239095"/>
                </a:lnTo>
                <a:lnTo>
                  <a:pt x="301942" y="290893"/>
                </a:lnTo>
                <a:lnTo>
                  <a:pt x="248168" y="346794"/>
                </a:lnTo>
                <a:lnTo>
                  <a:pt x="198924" y="406542"/>
                </a:lnTo>
                <a:lnTo>
                  <a:pt x="154476" y="469878"/>
                </a:lnTo>
                <a:lnTo>
                  <a:pt x="115090" y="536547"/>
                </a:lnTo>
                <a:lnTo>
                  <a:pt x="81033" y="606290"/>
                </a:lnTo>
                <a:lnTo>
                  <a:pt x="52571" y="678850"/>
                </a:lnTo>
                <a:lnTo>
                  <a:pt x="29971" y="753971"/>
                </a:lnTo>
                <a:lnTo>
                  <a:pt x="13498" y="831395"/>
                </a:lnTo>
                <a:lnTo>
                  <a:pt x="3418" y="910865"/>
                </a:lnTo>
                <a:lnTo>
                  <a:pt x="0" y="992123"/>
                </a:lnTo>
                <a:lnTo>
                  <a:pt x="3418" y="1073600"/>
                </a:lnTo>
                <a:lnTo>
                  <a:pt x="13498" y="1153265"/>
                </a:lnTo>
                <a:lnTo>
                  <a:pt x="29971" y="1230864"/>
                </a:lnTo>
                <a:lnTo>
                  <a:pt x="52571" y="1306141"/>
                </a:lnTo>
                <a:lnTo>
                  <a:pt x="81033" y="1378838"/>
                </a:lnTo>
                <a:lnTo>
                  <a:pt x="115090" y="1448702"/>
                </a:lnTo>
                <a:lnTo>
                  <a:pt x="154476" y="1515474"/>
                </a:lnTo>
                <a:lnTo>
                  <a:pt x="198924" y="1578900"/>
                </a:lnTo>
                <a:lnTo>
                  <a:pt x="248168" y="1638723"/>
                </a:lnTo>
                <a:lnTo>
                  <a:pt x="301942" y="1694687"/>
                </a:lnTo>
                <a:lnTo>
                  <a:pt x="359979" y="1746537"/>
                </a:lnTo>
                <a:lnTo>
                  <a:pt x="422013" y="1794016"/>
                </a:lnTo>
                <a:lnTo>
                  <a:pt x="487778" y="1836868"/>
                </a:lnTo>
                <a:lnTo>
                  <a:pt x="557008" y="1874836"/>
                </a:lnTo>
                <a:lnTo>
                  <a:pt x="629435" y="1907666"/>
                </a:lnTo>
                <a:lnTo>
                  <a:pt x="704795" y="1935102"/>
                </a:lnTo>
                <a:lnTo>
                  <a:pt x="782819" y="1956886"/>
                </a:lnTo>
                <a:lnTo>
                  <a:pt x="863243" y="1972763"/>
                </a:lnTo>
                <a:lnTo>
                  <a:pt x="945800" y="1982477"/>
                </a:lnTo>
                <a:lnTo>
                  <a:pt x="1030223" y="1985771"/>
                </a:lnTo>
                <a:lnTo>
                  <a:pt x="1114864" y="1982477"/>
                </a:lnTo>
                <a:lnTo>
                  <a:pt x="1197617" y="1972763"/>
                </a:lnTo>
                <a:lnTo>
                  <a:pt x="1278216" y="1956886"/>
                </a:lnTo>
                <a:lnTo>
                  <a:pt x="1356396" y="1935102"/>
                </a:lnTo>
                <a:lnTo>
                  <a:pt x="1431893" y="1907666"/>
                </a:lnTo>
                <a:lnTo>
                  <a:pt x="1504440" y="1874836"/>
                </a:lnTo>
                <a:lnTo>
                  <a:pt x="1573774" y="1836868"/>
                </a:lnTo>
                <a:lnTo>
                  <a:pt x="1639628" y="1794016"/>
                </a:lnTo>
                <a:lnTo>
                  <a:pt x="1701738" y="1746537"/>
                </a:lnTo>
                <a:lnTo>
                  <a:pt x="1759838" y="1694687"/>
                </a:lnTo>
                <a:lnTo>
                  <a:pt x="1813664" y="1638723"/>
                </a:lnTo>
                <a:lnTo>
                  <a:pt x="1862949" y="1578900"/>
                </a:lnTo>
                <a:lnTo>
                  <a:pt x="1907429" y="1515474"/>
                </a:lnTo>
                <a:lnTo>
                  <a:pt x="1946839" y="1448702"/>
                </a:lnTo>
                <a:lnTo>
                  <a:pt x="1980914" y="1378838"/>
                </a:lnTo>
                <a:lnTo>
                  <a:pt x="2009387" y="1306141"/>
                </a:lnTo>
                <a:lnTo>
                  <a:pt x="2031995" y="1230864"/>
                </a:lnTo>
                <a:lnTo>
                  <a:pt x="2048472" y="1153265"/>
                </a:lnTo>
                <a:lnTo>
                  <a:pt x="2058552" y="1073600"/>
                </a:lnTo>
                <a:lnTo>
                  <a:pt x="2061971" y="992123"/>
                </a:lnTo>
                <a:lnTo>
                  <a:pt x="2058552" y="910865"/>
                </a:lnTo>
                <a:lnTo>
                  <a:pt x="2048472" y="831395"/>
                </a:lnTo>
                <a:lnTo>
                  <a:pt x="2031995" y="753971"/>
                </a:lnTo>
                <a:lnTo>
                  <a:pt x="2009387" y="678850"/>
                </a:lnTo>
                <a:lnTo>
                  <a:pt x="1980914" y="606290"/>
                </a:lnTo>
                <a:lnTo>
                  <a:pt x="1946839" y="536547"/>
                </a:lnTo>
                <a:lnTo>
                  <a:pt x="1907429" y="469878"/>
                </a:lnTo>
                <a:lnTo>
                  <a:pt x="1862949" y="406542"/>
                </a:lnTo>
                <a:lnTo>
                  <a:pt x="1813664" y="346794"/>
                </a:lnTo>
                <a:lnTo>
                  <a:pt x="1759838" y="290893"/>
                </a:lnTo>
                <a:lnTo>
                  <a:pt x="1701738" y="239095"/>
                </a:lnTo>
                <a:lnTo>
                  <a:pt x="1639628" y="191658"/>
                </a:lnTo>
                <a:lnTo>
                  <a:pt x="1573774" y="148838"/>
                </a:lnTo>
                <a:lnTo>
                  <a:pt x="1504440" y="110893"/>
                </a:lnTo>
                <a:lnTo>
                  <a:pt x="1431893" y="78081"/>
                </a:lnTo>
                <a:lnTo>
                  <a:pt x="1356396" y="50657"/>
                </a:lnTo>
                <a:lnTo>
                  <a:pt x="1278216" y="28880"/>
                </a:lnTo>
                <a:lnTo>
                  <a:pt x="1197617" y="13007"/>
                </a:lnTo>
                <a:lnTo>
                  <a:pt x="1114864" y="3294"/>
                </a:lnTo>
                <a:lnTo>
                  <a:pt x="1030223" y="0"/>
                </a:lnTo>
                <a:close/>
              </a:path>
            </a:pathLst>
          </a:custGeom>
          <a:solidFill>
            <a:srgbClr val="65CC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4513189" y="2783277"/>
            <a:ext cx="1884079" cy="1813252"/>
          </a:xfrm>
          <a:custGeom>
            <a:avLst/>
            <a:gdLst/>
            <a:ahLst/>
            <a:cxnLst/>
            <a:rect l="l" t="t" r="r" b="b"/>
            <a:pathLst>
              <a:path w="2077720" h="1999614">
                <a:moveTo>
                  <a:pt x="16763" y="990599"/>
                </a:moveTo>
                <a:lnTo>
                  <a:pt x="10667" y="990599"/>
                </a:lnTo>
                <a:lnTo>
                  <a:pt x="13715" y="993647"/>
                </a:lnTo>
                <a:lnTo>
                  <a:pt x="0" y="999743"/>
                </a:lnTo>
                <a:lnTo>
                  <a:pt x="0" y="1024127"/>
                </a:lnTo>
                <a:lnTo>
                  <a:pt x="4571" y="1103375"/>
                </a:lnTo>
                <a:lnTo>
                  <a:pt x="7619" y="1127759"/>
                </a:lnTo>
                <a:lnTo>
                  <a:pt x="12191" y="1152143"/>
                </a:lnTo>
                <a:lnTo>
                  <a:pt x="15239" y="1176527"/>
                </a:lnTo>
                <a:lnTo>
                  <a:pt x="21335" y="1200911"/>
                </a:lnTo>
                <a:lnTo>
                  <a:pt x="25907" y="1225295"/>
                </a:lnTo>
                <a:lnTo>
                  <a:pt x="32003" y="1249679"/>
                </a:lnTo>
                <a:lnTo>
                  <a:pt x="39623" y="1274063"/>
                </a:lnTo>
                <a:lnTo>
                  <a:pt x="45719" y="1298447"/>
                </a:lnTo>
                <a:lnTo>
                  <a:pt x="54863" y="1319783"/>
                </a:lnTo>
                <a:lnTo>
                  <a:pt x="80771" y="1389887"/>
                </a:lnTo>
                <a:lnTo>
                  <a:pt x="124967" y="1478279"/>
                </a:lnTo>
                <a:lnTo>
                  <a:pt x="176783" y="1560575"/>
                </a:lnTo>
                <a:lnTo>
                  <a:pt x="205739" y="1600199"/>
                </a:lnTo>
                <a:lnTo>
                  <a:pt x="269747" y="1673351"/>
                </a:lnTo>
                <a:lnTo>
                  <a:pt x="339851" y="1740407"/>
                </a:lnTo>
                <a:lnTo>
                  <a:pt x="377951" y="1770887"/>
                </a:lnTo>
                <a:lnTo>
                  <a:pt x="417575" y="1801367"/>
                </a:lnTo>
                <a:lnTo>
                  <a:pt x="457199" y="1828799"/>
                </a:lnTo>
                <a:lnTo>
                  <a:pt x="499871" y="1856231"/>
                </a:lnTo>
                <a:lnTo>
                  <a:pt x="544067" y="1880615"/>
                </a:lnTo>
                <a:lnTo>
                  <a:pt x="588263" y="1901951"/>
                </a:lnTo>
                <a:lnTo>
                  <a:pt x="633983" y="1923287"/>
                </a:lnTo>
                <a:lnTo>
                  <a:pt x="681227" y="1938527"/>
                </a:lnTo>
                <a:lnTo>
                  <a:pt x="729995" y="1956815"/>
                </a:lnTo>
                <a:lnTo>
                  <a:pt x="778763" y="1969007"/>
                </a:lnTo>
                <a:lnTo>
                  <a:pt x="804671" y="1975103"/>
                </a:lnTo>
                <a:lnTo>
                  <a:pt x="829055" y="1981199"/>
                </a:lnTo>
                <a:lnTo>
                  <a:pt x="880871" y="1990343"/>
                </a:lnTo>
                <a:lnTo>
                  <a:pt x="932687" y="1996439"/>
                </a:lnTo>
                <a:lnTo>
                  <a:pt x="984503" y="1999487"/>
                </a:lnTo>
                <a:lnTo>
                  <a:pt x="1091183" y="1999487"/>
                </a:lnTo>
                <a:lnTo>
                  <a:pt x="1144523" y="1993391"/>
                </a:lnTo>
                <a:lnTo>
                  <a:pt x="1170431" y="1993391"/>
                </a:lnTo>
                <a:lnTo>
                  <a:pt x="1196339" y="1987295"/>
                </a:lnTo>
                <a:lnTo>
                  <a:pt x="1222247" y="1984247"/>
                </a:lnTo>
                <a:lnTo>
                  <a:pt x="1011935" y="1984247"/>
                </a:lnTo>
                <a:lnTo>
                  <a:pt x="934211" y="1978151"/>
                </a:lnTo>
                <a:lnTo>
                  <a:pt x="858011" y="1969007"/>
                </a:lnTo>
                <a:lnTo>
                  <a:pt x="832103" y="1962911"/>
                </a:lnTo>
                <a:lnTo>
                  <a:pt x="807719" y="1959863"/>
                </a:lnTo>
                <a:lnTo>
                  <a:pt x="758951" y="1947671"/>
                </a:lnTo>
                <a:lnTo>
                  <a:pt x="734567" y="1938527"/>
                </a:lnTo>
                <a:lnTo>
                  <a:pt x="687323" y="1923287"/>
                </a:lnTo>
                <a:lnTo>
                  <a:pt x="640079" y="1904999"/>
                </a:lnTo>
                <a:lnTo>
                  <a:pt x="594359" y="1886711"/>
                </a:lnTo>
                <a:lnTo>
                  <a:pt x="551687" y="1865375"/>
                </a:lnTo>
                <a:lnTo>
                  <a:pt x="507491" y="1840991"/>
                </a:lnTo>
                <a:lnTo>
                  <a:pt x="466343" y="1816607"/>
                </a:lnTo>
                <a:lnTo>
                  <a:pt x="426719" y="1789175"/>
                </a:lnTo>
                <a:lnTo>
                  <a:pt x="350519" y="1728215"/>
                </a:lnTo>
                <a:lnTo>
                  <a:pt x="315467" y="1694687"/>
                </a:lnTo>
                <a:lnTo>
                  <a:pt x="281939" y="1661159"/>
                </a:lnTo>
                <a:lnTo>
                  <a:pt x="249935" y="1624583"/>
                </a:lnTo>
                <a:lnTo>
                  <a:pt x="219455" y="1588007"/>
                </a:lnTo>
                <a:lnTo>
                  <a:pt x="190499" y="1548383"/>
                </a:lnTo>
                <a:lnTo>
                  <a:pt x="164591" y="1508759"/>
                </a:lnTo>
                <a:lnTo>
                  <a:pt x="140207" y="1469135"/>
                </a:lnTo>
                <a:lnTo>
                  <a:pt x="117347" y="1426463"/>
                </a:lnTo>
                <a:lnTo>
                  <a:pt x="96011" y="1383791"/>
                </a:lnTo>
                <a:lnTo>
                  <a:pt x="77723" y="1338071"/>
                </a:lnTo>
                <a:lnTo>
                  <a:pt x="54863" y="1267967"/>
                </a:lnTo>
                <a:lnTo>
                  <a:pt x="36575" y="1197863"/>
                </a:lnTo>
                <a:lnTo>
                  <a:pt x="27431" y="1149095"/>
                </a:lnTo>
                <a:lnTo>
                  <a:pt x="21335" y="1100327"/>
                </a:lnTo>
                <a:lnTo>
                  <a:pt x="18287" y="1051559"/>
                </a:lnTo>
                <a:lnTo>
                  <a:pt x="16763" y="1024127"/>
                </a:lnTo>
                <a:lnTo>
                  <a:pt x="16763" y="1008887"/>
                </a:lnTo>
                <a:lnTo>
                  <a:pt x="4571" y="1008887"/>
                </a:lnTo>
                <a:lnTo>
                  <a:pt x="1523" y="1005839"/>
                </a:lnTo>
                <a:lnTo>
                  <a:pt x="16763" y="999743"/>
                </a:lnTo>
                <a:lnTo>
                  <a:pt x="16763" y="990599"/>
                </a:lnTo>
                <a:close/>
              </a:path>
              <a:path w="2077720" h="1999614">
                <a:moveTo>
                  <a:pt x="1230883" y="15239"/>
                </a:moveTo>
                <a:lnTo>
                  <a:pt x="1065275" y="15239"/>
                </a:lnTo>
                <a:lnTo>
                  <a:pt x="1142999" y="21335"/>
                </a:lnTo>
                <a:lnTo>
                  <a:pt x="1219199" y="30479"/>
                </a:lnTo>
                <a:lnTo>
                  <a:pt x="1245107" y="36575"/>
                </a:lnTo>
                <a:lnTo>
                  <a:pt x="1269491" y="39623"/>
                </a:lnTo>
                <a:lnTo>
                  <a:pt x="1318259" y="51815"/>
                </a:lnTo>
                <a:lnTo>
                  <a:pt x="1342643" y="60959"/>
                </a:lnTo>
                <a:lnTo>
                  <a:pt x="1389887" y="76199"/>
                </a:lnTo>
                <a:lnTo>
                  <a:pt x="1437131" y="94487"/>
                </a:lnTo>
                <a:lnTo>
                  <a:pt x="1481327" y="112775"/>
                </a:lnTo>
                <a:lnTo>
                  <a:pt x="1525523" y="134111"/>
                </a:lnTo>
                <a:lnTo>
                  <a:pt x="1610867" y="182879"/>
                </a:lnTo>
                <a:lnTo>
                  <a:pt x="1650491" y="210311"/>
                </a:lnTo>
                <a:lnTo>
                  <a:pt x="1726691" y="271271"/>
                </a:lnTo>
                <a:lnTo>
                  <a:pt x="1761743" y="304799"/>
                </a:lnTo>
                <a:lnTo>
                  <a:pt x="1795271" y="338327"/>
                </a:lnTo>
                <a:lnTo>
                  <a:pt x="1827275" y="374903"/>
                </a:lnTo>
                <a:lnTo>
                  <a:pt x="1857755" y="411479"/>
                </a:lnTo>
                <a:lnTo>
                  <a:pt x="1886711" y="451103"/>
                </a:lnTo>
                <a:lnTo>
                  <a:pt x="1912619" y="490727"/>
                </a:lnTo>
                <a:lnTo>
                  <a:pt x="1937003" y="530351"/>
                </a:lnTo>
                <a:lnTo>
                  <a:pt x="1959863" y="573023"/>
                </a:lnTo>
                <a:lnTo>
                  <a:pt x="1979675" y="615695"/>
                </a:lnTo>
                <a:lnTo>
                  <a:pt x="2007107" y="685799"/>
                </a:lnTo>
                <a:lnTo>
                  <a:pt x="2022347" y="731519"/>
                </a:lnTo>
                <a:lnTo>
                  <a:pt x="2034539" y="777239"/>
                </a:lnTo>
                <a:lnTo>
                  <a:pt x="2052827" y="874775"/>
                </a:lnTo>
                <a:lnTo>
                  <a:pt x="2054351" y="899159"/>
                </a:lnTo>
                <a:lnTo>
                  <a:pt x="2057399" y="923543"/>
                </a:lnTo>
                <a:lnTo>
                  <a:pt x="2058923" y="947927"/>
                </a:lnTo>
                <a:lnTo>
                  <a:pt x="2060447" y="975359"/>
                </a:lnTo>
                <a:lnTo>
                  <a:pt x="2060447" y="1024127"/>
                </a:lnTo>
                <a:lnTo>
                  <a:pt x="2058923" y="1051559"/>
                </a:lnTo>
                <a:lnTo>
                  <a:pt x="2055875" y="1100327"/>
                </a:lnTo>
                <a:lnTo>
                  <a:pt x="2052827" y="1124711"/>
                </a:lnTo>
                <a:lnTo>
                  <a:pt x="2048255" y="1149095"/>
                </a:lnTo>
                <a:lnTo>
                  <a:pt x="2045207" y="1173479"/>
                </a:lnTo>
                <a:lnTo>
                  <a:pt x="2039111" y="1197863"/>
                </a:lnTo>
                <a:lnTo>
                  <a:pt x="2034539" y="1222247"/>
                </a:lnTo>
                <a:lnTo>
                  <a:pt x="2028443" y="1246631"/>
                </a:lnTo>
                <a:lnTo>
                  <a:pt x="2022347" y="1267967"/>
                </a:lnTo>
                <a:lnTo>
                  <a:pt x="2007107" y="1316735"/>
                </a:lnTo>
                <a:lnTo>
                  <a:pt x="1997963" y="1338071"/>
                </a:lnTo>
                <a:lnTo>
                  <a:pt x="1979675" y="1383791"/>
                </a:lnTo>
                <a:lnTo>
                  <a:pt x="1959863" y="1426463"/>
                </a:lnTo>
                <a:lnTo>
                  <a:pt x="1937003" y="1469135"/>
                </a:lnTo>
                <a:lnTo>
                  <a:pt x="1912619" y="1508759"/>
                </a:lnTo>
                <a:lnTo>
                  <a:pt x="1886711" y="1551431"/>
                </a:lnTo>
                <a:lnTo>
                  <a:pt x="1857755" y="1588007"/>
                </a:lnTo>
                <a:lnTo>
                  <a:pt x="1827275" y="1624583"/>
                </a:lnTo>
                <a:lnTo>
                  <a:pt x="1795271" y="1661159"/>
                </a:lnTo>
                <a:lnTo>
                  <a:pt x="1761743" y="1694687"/>
                </a:lnTo>
                <a:lnTo>
                  <a:pt x="1688591" y="1758695"/>
                </a:lnTo>
                <a:lnTo>
                  <a:pt x="1650491" y="1789175"/>
                </a:lnTo>
                <a:lnTo>
                  <a:pt x="1609343" y="1816607"/>
                </a:lnTo>
                <a:lnTo>
                  <a:pt x="1568195" y="1840991"/>
                </a:lnTo>
                <a:lnTo>
                  <a:pt x="1525523" y="1865375"/>
                </a:lnTo>
                <a:lnTo>
                  <a:pt x="1481327" y="1886711"/>
                </a:lnTo>
                <a:lnTo>
                  <a:pt x="1389887" y="1923287"/>
                </a:lnTo>
                <a:lnTo>
                  <a:pt x="1342643" y="1938527"/>
                </a:lnTo>
                <a:lnTo>
                  <a:pt x="1318259" y="1944623"/>
                </a:lnTo>
                <a:lnTo>
                  <a:pt x="1293875" y="1953767"/>
                </a:lnTo>
                <a:lnTo>
                  <a:pt x="1269491" y="1956815"/>
                </a:lnTo>
                <a:lnTo>
                  <a:pt x="1245107" y="1962911"/>
                </a:lnTo>
                <a:lnTo>
                  <a:pt x="1219199" y="1969007"/>
                </a:lnTo>
                <a:lnTo>
                  <a:pt x="1142999" y="1978151"/>
                </a:lnTo>
                <a:lnTo>
                  <a:pt x="1065275" y="1984247"/>
                </a:lnTo>
                <a:lnTo>
                  <a:pt x="1222247" y="1984247"/>
                </a:lnTo>
                <a:lnTo>
                  <a:pt x="1248155" y="1981199"/>
                </a:lnTo>
                <a:lnTo>
                  <a:pt x="1272539" y="1975103"/>
                </a:lnTo>
                <a:lnTo>
                  <a:pt x="1298447" y="1969007"/>
                </a:lnTo>
                <a:lnTo>
                  <a:pt x="1395983" y="1938527"/>
                </a:lnTo>
                <a:lnTo>
                  <a:pt x="1443227" y="1920239"/>
                </a:lnTo>
                <a:lnTo>
                  <a:pt x="1488947" y="1901951"/>
                </a:lnTo>
                <a:lnTo>
                  <a:pt x="1533143" y="1880615"/>
                </a:lnTo>
                <a:lnTo>
                  <a:pt x="1577339" y="1856231"/>
                </a:lnTo>
                <a:lnTo>
                  <a:pt x="1620011" y="1828799"/>
                </a:lnTo>
                <a:lnTo>
                  <a:pt x="1659635" y="1801367"/>
                </a:lnTo>
                <a:lnTo>
                  <a:pt x="1699259" y="1770887"/>
                </a:lnTo>
                <a:lnTo>
                  <a:pt x="1737359" y="1740407"/>
                </a:lnTo>
                <a:lnTo>
                  <a:pt x="1807463" y="1673351"/>
                </a:lnTo>
                <a:lnTo>
                  <a:pt x="1839467" y="1636775"/>
                </a:lnTo>
                <a:lnTo>
                  <a:pt x="1871471" y="1597151"/>
                </a:lnTo>
                <a:lnTo>
                  <a:pt x="1900427" y="1560575"/>
                </a:lnTo>
                <a:lnTo>
                  <a:pt x="1952243" y="1475231"/>
                </a:lnTo>
                <a:lnTo>
                  <a:pt x="1975103" y="1432559"/>
                </a:lnTo>
                <a:lnTo>
                  <a:pt x="1996439" y="1389887"/>
                </a:lnTo>
                <a:lnTo>
                  <a:pt x="2014727" y="1344167"/>
                </a:lnTo>
                <a:lnTo>
                  <a:pt x="2029967" y="1298447"/>
                </a:lnTo>
                <a:lnTo>
                  <a:pt x="2045207" y="1249679"/>
                </a:lnTo>
                <a:lnTo>
                  <a:pt x="2069591" y="1127759"/>
                </a:lnTo>
                <a:lnTo>
                  <a:pt x="2077211" y="1024127"/>
                </a:lnTo>
                <a:lnTo>
                  <a:pt x="2077211" y="972311"/>
                </a:lnTo>
                <a:lnTo>
                  <a:pt x="2074163" y="923543"/>
                </a:lnTo>
                <a:lnTo>
                  <a:pt x="2065019" y="847343"/>
                </a:lnTo>
                <a:lnTo>
                  <a:pt x="2055875" y="798575"/>
                </a:lnTo>
                <a:lnTo>
                  <a:pt x="2037587" y="725423"/>
                </a:lnTo>
                <a:lnTo>
                  <a:pt x="2022347" y="679703"/>
                </a:lnTo>
                <a:lnTo>
                  <a:pt x="2014727" y="655319"/>
                </a:lnTo>
                <a:lnTo>
                  <a:pt x="1975103" y="566927"/>
                </a:lnTo>
                <a:lnTo>
                  <a:pt x="1952243" y="521207"/>
                </a:lnTo>
                <a:lnTo>
                  <a:pt x="1926335" y="481583"/>
                </a:lnTo>
                <a:lnTo>
                  <a:pt x="1898903" y="438911"/>
                </a:lnTo>
                <a:lnTo>
                  <a:pt x="1869947" y="399287"/>
                </a:lnTo>
                <a:lnTo>
                  <a:pt x="1839467" y="362711"/>
                </a:lnTo>
                <a:lnTo>
                  <a:pt x="1807463" y="326135"/>
                </a:lnTo>
                <a:lnTo>
                  <a:pt x="1737359" y="259079"/>
                </a:lnTo>
                <a:lnTo>
                  <a:pt x="1699259" y="228599"/>
                </a:lnTo>
                <a:lnTo>
                  <a:pt x="1659635" y="198119"/>
                </a:lnTo>
                <a:lnTo>
                  <a:pt x="1577339" y="143255"/>
                </a:lnTo>
                <a:lnTo>
                  <a:pt x="1533143" y="118871"/>
                </a:lnTo>
                <a:lnTo>
                  <a:pt x="1488947" y="97535"/>
                </a:lnTo>
                <a:lnTo>
                  <a:pt x="1443227" y="76199"/>
                </a:lnTo>
                <a:lnTo>
                  <a:pt x="1395983" y="60959"/>
                </a:lnTo>
                <a:lnTo>
                  <a:pt x="1347215" y="42671"/>
                </a:lnTo>
                <a:lnTo>
                  <a:pt x="1298447" y="30479"/>
                </a:lnTo>
                <a:lnTo>
                  <a:pt x="1272539" y="24383"/>
                </a:lnTo>
                <a:lnTo>
                  <a:pt x="1248155" y="18287"/>
                </a:lnTo>
                <a:lnTo>
                  <a:pt x="1230883" y="15239"/>
                </a:lnTo>
                <a:close/>
              </a:path>
              <a:path w="2077720" h="1999614">
                <a:moveTo>
                  <a:pt x="16763" y="999743"/>
                </a:moveTo>
                <a:lnTo>
                  <a:pt x="1523" y="1005839"/>
                </a:lnTo>
                <a:lnTo>
                  <a:pt x="4571" y="1008887"/>
                </a:lnTo>
                <a:lnTo>
                  <a:pt x="10667" y="1008887"/>
                </a:lnTo>
                <a:lnTo>
                  <a:pt x="16763" y="1002791"/>
                </a:lnTo>
                <a:lnTo>
                  <a:pt x="16763" y="999743"/>
                </a:lnTo>
                <a:close/>
              </a:path>
              <a:path w="2077720" h="1999614">
                <a:moveTo>
                  <a:pt x="16763" y="1002791"/>
                </a:moveTo>
                <a:lnTo>
                  <a:pt x="10667" y="1008887"/>
                </a:lnTo>
                <a:lnTo>
                  <a:pt x="16763" y="1008887"/>
                </a:lnTo>
                <a:lnTo>
                  <a:pt x="16763" y="1002791"/>
                </a:lnTo>
                <a:close/>
              </a:path>
              <a:path w="2077720" h="1999614">
                <a:moveTo>
                  <a:pt x="10667" y="990599"/>
                </a:moveTo>
                <a:lnTo>
                  <a:pt x="4571" y="990599"/>
                </a:lnTo>
                <a:lnTo>
                  <a:pt x="1523" y="993647"/>
                </a:lnTo>
                <a:lnTo>
                  <a:pt x="0" y="996695"/>
                </a:lnTo>
                <a:lnTo>
                  <a:pt x="0" y="999743"/>
                </a:lnTo>
                <a:lnTo>
                  <a:pt x="13715" y="993647"/>
                </a:lnTo>
                <a:lnTo>
                  <a:pt x="10667" y="990599"/>
                </a:lnTo>
                <a:close/>
              </a:path>
              <a:path w="2077720" h="1999614">
                <a:moveTo>
                  <a:pt x="1144523" y="3047"/>
                </a:moveTo>
                <a:lnTo>
                  <a:pt x="931163" y="3047"/>
                </a:lnTo>
                <a:lnTo>
                  <a:pt x="879347" y="9143"/>
                </a:lnTo>
                <a:lnTo>
                  <a:pt x="854963" y="15239"/>
                </a:lnTo>
                <a:lnTo>
                  <a:pt x="829055" y="18287"/>
                </a:lnTo>
                <a:lnTo>
                  <a:pt x="803147" y="24383"/>
                </a:lnTo>
                <a:lnTo>
                  <a:pt x="729995" y="42671"/>
                </a:lnTo>
                <a:lnTo>
                  <a:pt x="681227" y="60959"/>
                </a:lnTo>
                <a:lnTo>
                  <a:pt x="633983" y="76199"/>
                </a:lnTo>
                <a:lnTo>
                  <a:pt x="542543" y="118871"/>
                </a:lnTo>
                <a:lnTo>
                  <a:pt x="499871" y="143255"/>
                </a:lnTo>
                <a:lnTo>
                  <a:pt x="457199" y="170687"/>
                </a:lnTo>
                <a:lnTo>
                  <a:pt x="416051" y="198119"/>
                </a:lnTo>
                <a:lnTo>
                  <a:pt x="339851" y="259079"/>
                </a:lnTo>
                <a:lnTo>
                  <a:pt x="303275" y="292607"/>
                </a:lnTo>
                <a:lnTo>
                  <a:pt x="269747" y="326135"/>
                </a:lnTo>
                <a:lnTo>
                  <a:pt x="236219" y="362711"/>
                </a:lnTo>
                <a:lnTo>
                  <a:pt x="205739" y="402335"/>
                </a:lnTo>
                <a:lnTo>
                  <a:pt x="176783" y="438911"/>
                </a:lnTo>
                <a:lnTo>
                  <a:pt x="149351" y="481583"/>
                </a:lnTo>
                <a:lnTo>
                  <a:pt x="124967" y="524255"/>
                </a:lnTo>
                <a:lnTo>
                  <a:pt x="102107" y="566927"/>
                </a:lnTo>
                <a:lnTo>
                  <a:pt x="80771" y="609599"/>
                </a:lnTo>
                <a:lnTo>
                  <a:pt x="62483" y="655319"/>
                </a:lnTo>
                <a:lnTo>
                  <a:pt x="54863" y="679703"/>
                </a:lnTo>
                <a:lnTo>
                  <a:pt x="45719" y="701039"/>
                </a:lnTo>
                <a:lnTo>
                  <a:pt x="39623" y="725423"/>
                </a:lnTo>
                <a:lnTo>
                  <a:pt x="32003" y="749807"/>
                </a:lnTo>
                <a:lnTo>
                  <a:pt x="25907" y="774191"/>
                </a:lnTo>
                <a:lnTo>
                  <a:pt x="21335" y="798575"/>
                </a:lnTo>
                <a:lnTo>
                  <a:pt x="15239" y="822959"/>
                </a:lnTo>
                <a:lnTo>
                  <a:pt x="12191" y="847343"/>
                </a:lnTo>
                <a:lnTo>
                  <a:pt x="7619" y="871727"/>
                </a:lnTo>
                <a:lnTo>
                  <a:pt x="4571" y="896111"/>
                </a:lnTo>
                <a:lnTo>
                  <a:pt x="0" y="975359"/>
                </a:lnTo>
                <a:lnTo>
                  <a:pt x="0" y="996695"/>
                </a:lnTo>
                <a:lnTo>
                  <a:pt x="1523" y="993647"/>
                </a:lnTo>
                <a:lnTo>
                  <a:pt x="4571" y="990599"/>
                </a:lnTo>
                <a:lnTo>
                  <a:pt x="16763" y="990599"/>
                </a:lnTo>
                <a:lnTo>
                  <a:pt x="16763" y="975359"/>
                </a:lnTo>
                <a:lnTo>
                  <a:pt x="18287" y="947927"/>
                </a:lnTo>
                <a:lnTo>
                  <a:pt x="21335" y="899159"/>
                </a:lnTo>
                <a:lnTo>
                  <a:pt x="27431" y="850391"/>
                </a:lnTo>
                <a:lnTo>
                  <a:pt x="36575" y="801623"/>
                </a:lnTo>
                <a:lnTo>
                  <a:pt x="48767" y="752855"/>
                </a:lnTo>
                <a:lnTo>
                  <a:pt x="70103" y="682751"/>
                </a:lnTo>
                <a:lnTo>
                  <a:pt x="96011" y="615695"/>
                </a:lnTo>
                <a:lnTo>
                  <a:pt x="117347" y="573023"/>
                </a:lnTo>
                <a:lnTo>
                  <a:pt x="140207" y="530351"/>
                </a:lnTo>
                <a:lnTo>
                  <a:pt x="164591" y="490727"/>
                </a:lnTo>
                <a:lnTo>
                  <a:pt x="190499" y="448055"/>
                </a:lnTo>
                <a:lnTo>
                  <a:pt x="219455" y="411479"/>
                </a:lnTo>
                <a:lnTo>
                  <a:pt x="249935" y="374903"/>
                </a:lnTo>
                <a:lnTo>
                  <a:pt x="281939" y="338327"/>
                </a:lnTo>
                <a:lnTo>
                  <a:pt x="315467" y="304799"/>
                </a:lnTo>
                <a:lnTo>
                  <a:pt x="350519" y="271271"/>
                </a:lnTo>
                <a:lnTo>
                  <a:pt x="426719" y="210311"/>
                </a:lnTo>
                <a:lnTo>
                  <a:pt x="466343" y="182879"/>
                </a:lnTo>
                <a:lnTo>
                  <a:pt x="551687" y="134111"/>
                </a:lnTo>
                <a:lnTo>
                  <a:pt x="640079" y="91439"/>
                </a:lnTo>
                <a:lnTo>
                  <a:pt x="734567" y="60959"/>
                </a:lnTo>
                <a:lnTo>
                  <a:pt x="758951" y="51815"/>
                </a:lnTo>
                <a:lnTo>
                  <a:pt x="807719" y="39623"/>
                </a:lnTo>
                <a:lnTo>
                  <a:pt x="832103" y="36575"/>
                </a:lnTo>
                <a:lnTo>
                  <a:pt x="858011" y="30479"/>
                </a:lnTo>
                <a:lnTo>
                  <a:pt x="986027" y="15239"/>
                </a:lnTo>
                <a:lnTo>
                  <a:pt x="1230883" y="15239"/>
                </a:lnTo>
                <a:lnTo>
                  <a:pt x="1196339" y="9143"/>
                </a:lnTo>
                <a:lnTo>
                  <a:pt x="1144523" y="3047"/>
                </a:lnTo>
                <a:close/>
              </a:path>
              <a:path w="2077720" h="1999614">
                <a:moveTo>
                  <a:pt x="1091183" y="0"/>
                </a:moveTo>
                <a:lnTo>
                  <a:pt x="984503" y="0"/>
                </a:lnTo>
                <a:lnTo>
                  <a:pt x="958595" y="3047"/>
                </a:lnTo>
                <a:lnTo>
                  <a:pt x="1118615" y="3047"/>
                </a:lnTo>
                <a:lnTo>
                  <a:pt x="1091183" y="0"/>
                </a:lnTo>
                <a:close/>
              </a:path>
            </a:pathLst>
          </a:custGeom>
          <a:solidFill>
            <a:srgbClr val="94070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5661601" y="2788805"/>
            <a:ext cx="1870259" cy="1801161"/>
          </a:xfrm>
          <a:custGeom>
            <a:avLst/>
            <a:gdLst/>
            <a:ahLst/>
            <a:cxnLst/>
            <a:rect l="l" t="t" r="r" b="b"/>
            <a:pathLst>
              <a:path w="2062479" h="1986279">
                <a:moveTo>
                  <a:pt x="1031747" y="0"/>
                </a:moveTo>
                <a:lnTo>
                  <a:pt x="947107" y="3294"/>
                </a:lnTo>
                <a:lnTo>
                  <a:pt x="864354" y="13007"/>
                </a:lnTo>
                <a:lnTo>
                  <a:pt x="783755" y="28880"/>
                </a:lnTo>
                <a:lnTo>
                  <a:pt x="705575" y="50657"/>
                </a:lnTo>
                <a:lnTo>
                  <a:pt x="630078" y="78081"/>
                </a:lnTo>
                <a:lnTo>
                  <a:pt x="557531" y="110893"/>
                </a:lnTo>
                <a:lnTo>
                  <a:pt x="488197" y="148838"/>
                </a:lnTo>
                <a:lnTo>
                  <a:pt x="422343" y="191658"/>
                </a:lnTo>
                <a:lnTo>
                  <a:pt x="360233" y="239095"/>
                </a:lnTo>
                <a:lnTo>
                  <a:pt x="302132" y="290893"/>
                </a:lnTo>
                <a:lnTo>
                  <a:pt x="248307" y="346794"/>
                </a:lnTo>
                <a:lnTo>
                  <a:pt x="199022" y="406542"/>
                </a:lnTo>
                <a:lnTo>
                  <a:pt x="154541" y="469878"/>
                </a:lnTo>
                <a:lnTo>
                  <a:pt x="115132" y="536547"/>
                </a:lnTo>
                <a:lnTo>
                  <a:pt x="81057" y="606290"/>
                </a:lnTo>
                <a:lnTo>
                  <a:pt x="52584" y="678850"/>
                </a:lnTo>
                <a:lnTo>
                  <a:pt x="29976" y="753971"/>
                </a:lnTo>
                <a:lnTo>
                  <a:pt x="13499" y="831395"/>
                </a:lnTo>
                <a:lnTo>
                  <a:pt x="3419" y="910865"/>
                </a:lnTo>
                <a:lnTo>
                  <a:pt x="0" y="992123"/>
                </a:lnTo>
                <a:lnTo>
                  <a:pt x="3419" y="1073600"/>
                </a:lnTo>
                <a:lnTo>
                  <a:pt x="13499" y="1153265"/>
                </a:lnTo>
                <a:lnTo>
                  <a:pt x="29976" y="1230864"/>
                </a:lnTo>
                <a:lnTo>
                  <a:pt x="52584" y="1306141"/>
                </a:lnTo>
                <a:lnTo>
                  <a:pt x="81057" y="1378838"/>
                </a:lnTo>
                <a:lnTo>
                  <a:pt x="115132" y="1448702"/>
                </a:lnTo>
                <a:lnTo>
                  <a:pt x="154541" y="1515474"/>
                </a:lnTo>
                <a:lnTo>
                  <a:pt x="199022" y="1578900"/>
                </a:lnTo>
                <a:lnTo>
                  <a:pt x="248307" y="1638723"/>
                </a:lnTo>
                <a:lnTo>
                  <a:pt x="302132" y="1694687"/>
                </a:lnTo>
                <a:lnTo>
                  <a:pt x="360233" y="1746537"/>
                </a:lnTo>
                <a:lnTo>
                  <a:pt x="422343" y="1794016"/>
                </a:lnTo>
                <a:lnTo>
                  <a:pt x="488197" y="1836868"/>
                </a:lnTo>
                <a:lnTo>
                  <a:pt x="557531" y="1874836"/>
                </a:lnTo>
                <a:lnTo>
                  <a:pt x="630078" y="1907666"/>
                </a:lnTo>
                <a:lnTo>
                  <a:pt x="705575" y="1935102"/>
                </a:lnTo>
                <a:lnTo>
                  <a:pt x="783755" y="1956886"/>
                </a:lnTo>
                <a:lnTo>
                  <a:pt x="864354" y="1972763"/>
                </a:lnTo>
                <a:lnTo>
                  <a:pt x="947107" y="1982477"/>
                </a:lnTo>
                <a:lnTo>
                  <a:pt x="1031747" y="1985771"/>
                </a:lnTo>
                <a:lnTo>
                  <a:pt x="1116171" y="1982477"/>
                </a:lnTo>
                <a:lnTo>
                  <a:pt x="1198728" y="1972763"/>
                </a:lnTo>
                <a:lnTo>
                  <a:pt x="1279152" y="1956886"/>
                </a:lnTo>
                <a:lnTo>
                  <a:pt x="1357176" y="1935102"/>
                </a:lnTo>
                <a:lnTo>
                  <a:pt x="1432536" y="1907666"/>
                </a:lnTo>
                <a:lnTo>
                  <a:pt x="1504963" y="1874836"/>
                </a:lnTo>
                <a:lnTo>
                  <a:pt x="1574193" y="1836868"/>
                </a:lnTo>
                <a:lnTo>
                  <a:pt x="1639958" y="1794016"/>
                </a:lnTo>
                <a:lnTo>
                  <a:pt x="1701992" y="1746537"/>
                </a:lnTo>
                <a:lnTo>
                  <a:pt x="1760029" y="1694687"/>
                </a:lnTo>
                <a:lnTo>
                  <a:pt x="1813803" y="1638723"/>
                </a:lnTo>
                <a:lnTo>
                  <a:pt x="1863047" y="1578900"/>
                </a:lnTo>
                <a:lnTo>
                  <a:pt x="1907495" y="1515474"/>
                </a:lnTo>
                <a:lnTo>
                  <a:pt x="1946881" y="1448702"/>
                </a:lnTo>
                <a:lnTo>
                  <a:pt x="1980938" y="1378838"/>
                </a:lnTo>
                <a:lnTo>
                  <a:pt x="2009400" y="1306141"/>
                </a:lnTo>
                <a:lnTo>
                  <a:pt x="2032000" y="1230864"/>
                </a:lnTo>
                <a:lnTo>
                  <a:pt x="2048473" y="1153265"/>
                </a:lnTo>
                <a:lnTo>
                  <a:pt x="2058553" y="1073600"/>
                </a:lnTo>
                <a:lnTo>
                  <a:pt x="2061971" y="992123"/>
                </a:lnTo>
                <a:lnTo>
                  <a:pt x="2058553" y="910865"/>
                </a:lnTo>
                <a:lnTo>
                  <a:pt x="2048473" y="831395"/>
                </a:lnTo>
                <a:lnTo>
                  <a:pt x="2032000" y="753971"/>
                </a:lnTo>
                <a:lnTo>
                  <a:pt x="2009400" y="678850"/>
                </a:lnTo>
                <a:lnTo>
                  <a:pt x="1980938" y="606290"/>
                </a:lnTo>
                <a:lnTo>
                  <a:pt x="1946881" y="536547"/>
                </a:lnTo>
                <a:lnTo>
                  <a:pt x="1907495" y="469878"/>
                </a:lnTo>
                <a:lnTo>
                  <a:pt x="1863047" y="406542"/>
                </a:lnTo>
                <a:lnTo>
                  <a:pt x="1813803" y="346794"/>
                </a:lnTo>
                <a:lnTo>
                  <a:pt x="1760029" y="290893"/>
                </a:lnTo>
                <a:lnTo>
                  <a:pt x="1701992" y="239095"/>
                </a:lnTo>
                <a:lnTo>
                  <a:pt x="1639958" y="191658"/>
                </a:lnTo>
                <a:lnTo>
                  <a:pt x="1574193" y="148838"/>
                </a:lnTo>
                <a:lnTo>
                  <a:pt x="1504963" y="110893"/>
                </a:lnTo>
                <a:lnTo>
                  <a:pt x="1432536" y="78081"/>
                </a:lnTo>
                <a:lnTo>
                  <a:pt x="1357176" y="50657"/>
                </a:lnTo>
                <a:lnTo>
                  <a:pt x="1279152" y="28880"/>
                </a:lnTo>
                <a:lnTo>
                  <a:pt x="1198728" y="13007"/>
                </a:lnTo>
                <a:lnTo>
                  <a:pt x="1116171" y="3294"/>
                </a:lnTo>
                <a:lnTo>
                  <a:pt x="1031747" y="0"/>
                </a:lnTo>
                <a:close/>
              </a:path>
            </a:pathLst>
          </a:custGeom>
          <a:solidFill>
            <a:srgbClr val="AA918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5654691" y="2783277"/>
            <a:ext cx="1884079" cy="1813252"/>
          </a:xfrm>
          <a:custGeom>
            <a:avLst/>
            <a:gdLst/>
            <a:ahLst/>
            <a:cxnLst/>
            <a:rect l="l" t="t" r="r" b="b"/>
            <a:pathLst>
              <a:path w="2077720" h="1999614">
                <a:moveTo>
                  <a:pt x="16763" y="990599"/>
                </a:moveTo>
                <a:lnTo>
                  <a:pt x="12191" y="990599"/>
                </a:lnTo>
                <a:lnTo>
                  <a:pt x="13715" y="993647"/>
                </a:lnTo>
                <a:lnTo>
                  <a:pt x="0" y="999743"/>
                </a:lnTo>
                <a:lnTo>
                  <a:pt x="0" y="1024127"/>
                </a:lnTo>
                <a:lnTo>
                  <a:pt x="4571" y="1103375"/>
                </a:lnTo>
                <a:lnTo>
                  <a:pt x="25907" y="1225295"/>
                </a:lnTo>
                <a:lnTo>
                  <a:pt x="47243" y="1298447"/>
                </a:lnTo>
                <a:lnTo>
                  <a:pt x="62483" y="1344167"/>
                </a:lnTo>
                <a:lnTo>
                  <a:pt x="82295" y="1389887"/>
                </a:lnTo>
                <a:lnTo>
                  <a:pt x="102107" y="1432559"/>
                </a:lnTo>
                <a:lnTo>
                  <a:pt x="124967" y="1478279"/>
                </a:lnTo>
                <a:lnTo>
                  <a:pt x="176783" y="1560575"/>
                </a:lnTo>
                <a:lnTo>
                  <a:pt x="205739" y="1600199"/>
                </a:lnTo>
                <a:lnTo>
                  <a:pt x="269747" y="1673351"/>
                </a:lnTo>
                <a:lnTo>
                  <a:pt x="339851" y="1740407"/>
                </a:lnTo>
                <a:lnTo>
                  <a:pt x="377951" y="1770887"/>
                </a:lnTo>
                <a:lnTo>
                  <a:pt x="417575" y="1801367"/>
                </a:lnTo>
                <a:lnTo>
                  <a:pt x="499871" y="1856231"/>
                </a:lnTo>
                <a:lnTo>
                  <a:pt x="544067" y="1880615"/>
                </a:lnTo>
                <a:lnTo>
                  <a:pt x="588263" y="1901951"/>
                </a:lnTo>
                <a:lnTo>
                  <a:pt x="633983" y="1923287"/>
                </a:lnTo>
                <a:lnTo>
                  <a:pt x="681227" y="1938527"/>
                </a:lnTo>
                <a:lnTo>
                  <a:pt x="729995" y="1956815"/>
                </a:lnTo>
                <a:lnTo>
                  <a:pt x="778763" y="1969007"/>
                </a:lnTo>
                <a:lnTo>
                  <a:pt x="804671" y="1975103"/>
                </a:lnTo>
                <a:lnTo>
                  <a:pt x="829055" y="1981199"/>
                </a:lnTo>
                <a:lnTo>
                  <a:pt x="880871" y="1990343"/>
                </a:lnTo>
                <a:lnTo>
                  <a:pt x="932687" y="1996439"/>
                </a:lnTo>
                <a:lnTo>
                  <a:pt x="958595" y="1996439"/>
                </a:lnTo>
                <a:lnTo>
                  <a:pt x="986027" y="1999487"/>
                </a:lnTo>
                <a:lnTo>
                  <a:pt x="1092707" y="1999487"/>
                </a:lnTo>
                <a:lnTo>
                  <a:pt x="1144523" y="1993391"/>
                </a:lnTo>
                <a:lnTo>
                  <a:pt x="1170431" y="1993391"/>
                </a:lnTo>
                <a:lnTo>
                  <a:pt x="1196339" y="1987295"/>
                </a:lnTo>
                <a:lnTo>
                  <a:pt x="1222247" y="1984247"/>
                </a:lnTo>
                <a:lnTo>
                  <a:pt x="1011935" y="1984247"/>
                </a:lnTo>
                <a:lnTo>
                  <a:pt x="934211" y="1978151"/>
                </a:lnTo>
                <a:lnTo>
                  <a:pt x="858011" y="1969007"/>
                </a:lnTo>
                <a:lnTo>
                  <a:pt x="832103" y="1962911"/>
                </a:lnTo>
                <a:lnTo>
                  <a:pt x="807719" y="1959863"/>
                </a:lnTo>
                <a:lnTo>
                  <a:pt x="758951" y="1947671"/>
                </a:lnTo>
                <a:lnTo>
                  <a:pt x="734567" y="1938527"/>
                </a:lnTo>
                <a:lnTo>
                  <a:pt x="687323" y="1923287"/>
                </a:lnTo>
                <a:lnTo>
                  <a:pt x="640079" y="1904999"/>
                </a:lnTo>
                <a:lnTo>
                  <a:pt x="595883" y="1886711"/>
                </a:lnTo>
                <a:lnTo>
                  <a:pt x="551687" y="1865375"/>
                </a:lnTo>
                <a:lnTo>
                  <a:pt x="466343" y="1816607"/>
                </a:lnTo>
                <a:lnTo>
                  <a:pt x="426719" y="1789175"/>
                </a:lnTo>
                <a:lnTo>
                  <a:pt x="350519" y="1728215"/>
                </a:lnTo>
                <a:lnTo>
                  <a:pt x="315467" y="1694687"/>
                </a:lnTo>
                <a:lnTo>
                  <a:pt x="281939" y="1661159"/>
                </a:lnTo>
                <a:lnTo>
                  <a:pt x="249935" y="1624583"/>
                </a:lnTo>
                <a:lnTo>
                  <a:pt x="219455" y="1588007"/>
                </a:lnTo>
                <a:lnTo>
                  <a:pt x="190499" y="1548383"/>
                </a:lnTo>
                <a:lnTo>
                  <a:pt x="164591" y="1508759"/>
                </a:lnTo>
                <a:lnTo>
                  <a:pt x="140207" y="1469135"/>
                </a:lnTo>
                <a:lnTo>
                  <a:pt x="117347" y="1426463"/>
                </a:lnTo>
                <a:lnTo>
                  <a:pt x="96011" y="1383791"/>
                </a:lnTo>
                <a:lnTo>
                  <a:pt x="77723" y="1338071"/>
                </a:lnTo>
                <a:lnTo>
                  <a:pt x="54863" y="1267967"/>
                </a:lnTo>
                <a:lnTo>
                  <a:pt x="36575" y="1197863"/>
                </a:lnTo>
                <a:lnTo>
                  <a:pt x="28955" y="1149095"/>
                </a:lnTo>
                <a:lnTo>
                  <a:pt x="24383" y="1124711"/>
                </a:lnTo>
                <a:lnTo>
                  <a:pt x="21335" y="1100327"/>
                </a:lnTo>
                <a:lnTo>
                  <a:pt x="18287" y="1051559"/>
                </a:lnTo>
                <a:lnTo>
                  <a:pt x="16763" y="1024127"/>
                </a:lnTo>
                <a:lnTo>
                  <a:pt x="16763" y="1008887"/>
                </a:lnTo>
                <a:lnTo>
                  <a:pt x="4571" y="1008887"/>
                </a:lnTo>
                <a:lnTo>
                  <a:pt x="3047" y="1005839"/>
                </a:lnTo>
                <a:lnTo>
                  <a:pt x="1523" y="1005839"/>
                </a:lnTo>
                <a:lnTo>
                  <a:pt x="16763" y="999743"/>
                </a:lnTo>
                <a:lnTo>
                  <a:pt x="16763" y="990599"/>
                </a:lnTo>
                <a:close/>
              </a:path>
              <a:path w="2077720" h="1999614">
                <a:moveTo>
                  <a:pt x="1230883" y="15239"/>
                </a:moveTo>
                <a:lnTo>
                  <a:pt x="1065275" y="15239"/>
                </a:lnTo>
                <a:lnTo>
                  <a:pt x="1142999" y="21335"/>
                </a:lnTo>
                <a:lnTo>
                  <a:pt x="1219199" y="30479"/>
                </a:lnTo>
                <a:lnTo>
                  <a:pt x="1245107" y="36575"/>
                </a:lnTo>
                <a:lnTo>
                  <a:pt x="1269491" y="39623"/>
                </a:lnTo>
                <a:lnTo>
                  <a:pt x="1318259" y="51815"/>
                </a:lnTo>
                <a:lnTo>
                  <a:pt x="1342643" y="60959"/>
                </a:lnTo>
                <a:lnTo>
                  <a:pt x="1389887" y="76199"/>
                </a:lnTo>
                <a:lnTo>
                  <a:pt x="1437131" y="94487"/>
                </a:lnTo>
                <a:lnTo>
                  <a:pt x="1482851" y="112775"/>
                </a:lnTo>
                <a:lnTo>
                  <a:pt x="1525523" y="134111"/>
                </a:lnTo>
                <a:lnTo>
                  <a:pt x="1569719" y="158495"/>
                </a:lnTo>
                <a:lnTo>
                  <a:pt x="1610867" y="182879"/>
                </a:lnTo>
                <a:lnTo>
                  <a:pt x="1650491" y="210311"/>
                </a:lnTo>
                <a:lnTo>
                  <a:pt x="1726691" y="271271"/>
                </a:lnTo>
                <a:lnTo>
                  <a:pt x="1761743" y="304799"/>
                </a:lnTo>
                <a:lnTo>
                  <a:pt x="1795271" y="338327"/>
                </a:lnTo>
                <a:lnTo>
                  <a:pt x="1827275" y="374903"/>
                </a:lnTo>
                <a:lnTo>
                  <a:pt x="1857755" y="411479"/>
                </a:lnTo>
                <a:lnTo>
                  <a:pt x="1886711" y="451103"/>
                </a:lnTo>
                <a:lnTo>
                  <a:pt x="1912619" y="490727"/>
                </a:lnTo>
                <a:lnTo>
                  <a:pt x="1937003" y="530351"/>
                </a:lnTo>
                <a:lnTo>
                  <a:pt x="1959863" y="573023"/>
                </a:lnTo>
                <a:lnTo>
                  <a:pt x="1981199" y="615695"/>
                </a:lnTo>
                <a:lnTo>
                  <a:pt x="1999487" y="661415"/>
                </a:lnTo>
                <a:lnTo>
                  <a:pt x="2022347" y="731519"/>
                </a:lnTo>
                <a:lnTo>
                  <a:pt x="2034539" y="777239"/>
                </a:lnTo>
                <a:lnTo>
                  <a:pt x="2039111" y="801623"/>
                </a:lnTo>
                <a:lnTo>
                  <a:pt x="2045207" y="826007"/>
                </a:lnTo>
                <a:lnTo>
                  <a:pt x="2048255" y="850391"/>
                </a:lnTo>
                <a:lnTo>
                  <a:pt x="2052827" y="874775"/>
                </a:lnTo>
                <a:lnTo>
                  <a:pt x="2055875" y="899159"/>
                </a:lnTo>
                <a:lnTo>
                  <a:pt x="2058923" y="947927"/>
                </a:lnTo>
                <a:lnTo>
                  <a:pt x="2060447" y="975359"/>
                </a:lnTo>
                <a:lnTo>
                  <a:pt x="2060447" y="1024127"/>
                </a:lnTo>
                <a:lnTo>
                  <a:pt x="2055875" y="1100327"/>
                </a:lnTo>
                <a:lnTo>
                  <a:pt x="2049779" y="1149095"/>
                </a:lnTo>
                <a:lnTo>
                  <a:pt x="2040635" y="1197863"/>
                </a:lnTo>
                <a:lnTo>
                  <a:pt x="2028443" y="1246631"/>
                </a:lnTo>
                <a:lnTo>
                  <a:pt x="2007107" y="1316735"/>
                </a:lnTo>
                <a:lnTo>
                  <a:pt x="1981199" y="1383791"/>
                </a:lnTo>
                <a:lnTo>
                  <a:pt x="1959863" y="1426463"/>
                </a:lnTo>
                <a:lnTo>
                  <a:pt x="1937003" y="1469135"/>
                </a:lnTo>
                <a:lnTo>
                  <a:pt x="1912619" y="1508759"/>
                </a:lnTo>
                <a:lnTo>
                  <a:pt x="1886711" y="1551431"/>
                </a:lnTo>
                <a:lnTo>
                  <a:pt x="1857755" y="1588007"/>
                </a:lnTo>
                <a:lnTo>
                  <a:pt x="1827275" y="1624583"/>
                </a:lnTo>
                <a:lnTo>
                  <a:pt x="1795271" y="1661159"/>
                </a:lnTo>
                <a:lnTo>
                  <a:pt x="1761743" y="1694687"/>
                </a:lnTo>
                <a:lnTo>
                  <a:pt x="1726691" y="1728215"/>
                </a:lnTo>
                <a:lnTo>
                  <a:pt x="1650491" y="1789175"/>
                </a:lnTo>
                <a:lnTo>
                  <a:pt x="1610867" y="1816607"/>
                </a:lnTo>
                <a:lnTo>
                  <a:pt x="1525523" y="1865375"/>
                </a:lnTo>
                <a:lnTo>
                  <a:pt x="1481327" y="1886711"/>
                </a:lnTo>
                <a:lnTo>
                  <a:pt x="1437131" y="1904999"/>
                </a:lnTo>
                <a:lnTo>
                  <a:pt x="1389887" y="1923287"/>
                </a:lnTo>
                <a:lnTo>
                  <a:pt x="1342643" y="1938527"/>
                </a:lnTo>
                <a:lnTo>
                  <a:pt x="1318259" y="1944623"/>
                </a:lnTo>
                <a:lnTo>
                  <a:pt x="1293875" y="1953767"/>
                </a:lnTo>
                <a:lnTo>
                  <a:pt x="1269491" y="1956815"/>
                </a:lnTo>
                <a:lnTo>
                  <a:pt x="1245107" y="1962911"/>
                </a:lnTo>
                <a:lnTo>
                  <a:pt x="1219199" y="1969007"/>
                </a:lnTo>
                <a:lnTo>
                  <a:pt x="1142999" y="1978151"/>
                </a:lnTo>
                <a:lnTo>
                  <a:pt x="1065275" y="1984247"/>
                </a:lnTo>
                <a:lnTo>
                  <a:pt x="1222247" y="1984247"/>
                </a:lnTo>
                <a:lnTo>
                  <a:pt x="1274063" y="1975103"/>
                </a:lnTo>
                <a:lnTo>
                  <a:pt x="1322831" y="1962911"/>
                </a:lnTo>
                <a:lnTo>
                  <a:pt x="1395983" y="1938527"/>
                </a:lnTo>
                <a:lnTo>
                  <a:pt x="1443227" y="1920239"/>
                </a:lnTo>
                <a:lnTo>
                  <a:pt x="1488947" y="1901951"/>
                </a:lnTo>
                <a:lnTo>
                  <a:pt x="1534667" y="1880615"/>
                </a:lnTo>
                <a:lnTo>
                  <a:pt x="1577339" y="1856231"/>
                </a:lnTo>
                <a:lnTo>
                  <a:pt x="1620011" y="1828799"/>
                </a:lnTo>
                <a:lnTo>
                  <a:pt x="1659635" y="1801367"/>
                </a:lnTo>
                <a:lnTo>
                  <a:pt x="1699259" y="1770887"/>
                </a:lnTo>
                <a:lnTo>
                  <a:pt x="1737359" y="1740407"/>
                </a:lnTo>
                <a:lnTo>
                  <a:pt x="1773935" y="1706879"/>
                </a:lnTo>
                <a:lnTo>
                  <a:pt x="1807463" y="1673351"/>
                </a:lnTo>
                <a:lnTo>
                  <a:pt x="1840991" y="1636775"/>
                </a:lnTo>
                <a:lnTo>
                  <a:pt x="1871471" y="1597151"/>
                </a:lnTo>
                <a:lnTo>
                  <a:pt x="1900427" y="1560575"/>
                </a:lnTo>
                <a:lnTo>
                  <a:pt x="1927859" y="1517903"/>
                </a:lnTo>
                <a:lnTo>
                  <a:pt x="1952243" y="1475231"/>
                </a:lnTo>
                <a:lnTo>
                  <a:pt x="1975103" y="1432559"/>
                </a:lnTo>
                <a:lnTo>
                  <a:pt x="1996439" y="1389887"/>
                </a:lnTo>
                <a:lnTo>
                  <a:pt x="2014727" y="1344167"/>
                </a:lnTo>
                <a:lnTo>
                  <a:pt x="2022347" y="1319783"/>
                </a:lnTo>
                <a:lnTo>
                  <a:pt x="2031491" y="1298447"/>
                </a:lnTo>
                <a:lnTo>
                  <a:pt x="2037587" y="1274063"/>
                </a:lnTo>
                <a:lnTo>
                  <a:pt x="2045207" y="1249679"/>
                </a:lnTo>
                <a:lnTo>
                  <a:pt x="2051303" y="1225295"/>
                </a:lnTo>
                <a:lnTo>
                  <a:pt x="2055875" y="1200911"/>
                </a:lnTo>
                <a:lnTo>
                  <a:pt x="2061971" y="1176527"/>
                </a:lnTo>
                <a:lnTo>
                  <a:pt x="2065019" y="1152143"/>
                </a:lnTo>
                <a:lnTo>
                  <a:pt x="2069591" y="1127759"/>
                </a:lnTo>
                <a:lnTo>
                  <a:pt x="2072639" y="1103375"/>
                </a:lnTo>
                <a:lnTo>
                  <a:pt x="2077211" y="1024127"/>
                </a:lnTo>
                <a:lnTo>
                  <a:pt x="2077211" y="972311"/>
                </a:lnTo>
                <a:lnTo>
                  <a:pt x="2075687" y="947927"/>
                </a:lnTo>
                <a:lnTo>
                  <a:pt x="2072639" y="896111"/>
                </a:lnTo>
                <a:lnTo>
                  <a:pt x="2051303" y="774191"/>
                </a:lnTo>
                <a:lnTo>
                  <a:pt x="2029967" y="701039"/>
                </a:lnTo>
                <a:lnTo>
                  <a:pt x="2022347" y="679703"/>
                </a:lnTo>
                <a:lnTo>
                  <a:pt x="2014727" y="655319"/>
                </a:lnTo>
                <a:lnTo>
                  <a:pt x="1975103" y="566927"/>
                </a:lnTo>
                <a:lnTo>
                  <a:pt x="1952243" y="521207"/>
                </a:lnTo>
                <a:lnTo>
                  <a:pt x="1900427" y="438911"/>
                </a:lnTo>
                <a:lnTo>
                  <a:pt x="1871471" y="399287"/>
                </a:lnTo>
                <a:lnTo>
                  <a:pt x="1807463" y="326135"/>
                </a:lnTo>
                <a:lnTo>
                  <a:pt x="1737359" y="259079"/>
                </a:lnTo>
                <a:lnTo>
                  <a:pt x="1699259" y="228599"/>
                </a:lnTo>
                <a:lnTo>
                  <a:pt x="1659635" y="198119"/>
                </a:lnTo>
                <a:lnTo>
                  <a:pt x="1620011" y="170687"/>
                </a:lnTo>
                <a:lnTo>
                  <a:pt x="1577339" y="143255"/>
                </a:lnTo>
                <a:lnTo>
                  <a:pt x="1533143" y="118871"/>
                </a:lnTo>
                <a:lnTo>
                  <a:pt x="1488947" y="97535"/>
                </a:lnTo>
                <a:lnTo>
                  <a:pt x="1443227" y="76199"/>
                </a:lnTo>
                <a:lnTo>
                  <a:pt x="1395983" y="60959"/>
                </a:lnTo>
                <a:lnTo>
                  <a:pt x="1347215" y="42671"/>
                </a:lnTo>
                <a:lnTo>
                  <a:pt x="1298447" y="30479"/>
                </a:lnTo>
                <a:lnTo>
                  <a:pt x="1272539" y="24383"/>
                </a:lnTo>
                <a:lnTo>
                  <a:pt x="1248155" y="18287"/>
                </a:lnTo>
                <a:lnTo>
                  <a:pt x="1230883" y="15239"/>
                </a:lnTo>
                <a:close/>
              </a:path>
              <a:path w="2077720" h="1999614">
                <a:moveTo>
                  <a:pt x="16763" y="999743"/>
                </a:moveTo>
                <a:lnTo>
                  <a:pt x="1523" y="1005839"/>
                </a:lnTo>
                <a:lnTo>
                  <a:pt x="3047" y="1005839"/>
                </a:lnTo>
                <a:lnTo>
                  <a:pt x="4571" y="1008887"/>
                </a:lnTo>
                <a:lnTo>
                  <a:pt x="10667" y="1008887"/>
                </a:lnTo>
                <a:lnTo>
                  <a:pt x="16763" y="1002791"/>
                </a:lnTo>
                <a:lnTo>
                  <a:pt x="16763" y="999743"/>
                </a:lnTo>
                <a:close/>
              </a:path>
              <a:path w="2077720" h="1999614">
                <a:moveTo>
                  <a:pt x="16763" y="1002791"/>
                </a:moveTo>
                <a:lnTo>
                  <a:pt x="10667" y="1008887"/>
                </a:lnTo>
                <a:lnTo>
                  <a:pt x="16763" y="1008887"/>
                </a:lnTo>
                <a:lnTo>
                  <a:pt x="16763" y="1002791"/>
                </a:lnTo>
                <a:close/>
              </a:path>
              <a:path w="2077720" h="1999614">
                <a:moveTo>
                  <a:pt x="12191" y="990599"/>
                </a:moveTo>
                <a:lnTo>
                  <a:pt x="4571" y="990599"/>
                </a:lnTo>
                <a:lnTo>
                  <a:pt x="1523" y="993647"/>
                </a:lnTo>
                <a:lnTo>
                  <a:pt x="0" y="996695"/>
                </a:lnTo>
                <a:lnTo>
                  <a:pt x="0" y="999743"/>
                </a:lnTo>
                <a:lnTo>
                  <a:pt x="13715" y="993647"/>
                </a:lnTo>
                <a:lnTo>
                  <a:pt x="12191" y="990599"/>
                </a:lnTo>
                <a:close/>
              </a:path>
              <a:path w="2077720" h="1999614">
                <a:moveTo>
                  <a:pt x="1092707" y="0"/>
                </a:moveTo>
                <a:lnTo>
                  <a:pt x="984503" y="0"/>
                </a:lnTo>
                <a:lnTo>
                  <a:pt x="932687" y="3047"/>
                </a:lnTo>
                <a:lnTo>
                  <a:pt x="880871" y="9143"/>
                </a:lnTo>
                <a:lnTo>
                  <a:pt x="829055" y="18287"/>
                </a:lnTo>
                <a:lnTo>
                  <a:pt x="729995" y="42671"/>
                </a:lnTo>
                <a:lnTo>
                  <a:pt x="681227" y="60959"/>
                </a:lnTo>
                <a:lnTo>
                  <a:pt x="633983" y="76199"/>
                </a:lnTo>
                <a:lnTo>
                  <a:pt x="588263" y="97535"/>
                </a:lnTo>
                <a:lnTo>
                  <a:pt x="544067" y="118871"/>
                </a:lnTo>
                <a:lnTo>
                  <a:pt x="499871" y="143255"/>
                </a:lnTo>
                <a:lnTo>
                  <a:pt x="457199" y="170687"/>
                </a:lnTo>
                <a:lnTo>
                  <a:pt x="417575" y="198119"/>
                </a:lnTo>
                <a:lnTo>
                  <a:pt x="377951" y="228599"/>
                </a:lnTo>
                <a:lnTo>
                  <a:pt x="339851" y="259079"/>
                </a:lnTo>
                <a:lnTo>
                  <a:pt x="269747" y="326135"/>
                </a:lnTo>
                <a:lnTo>
                  <a:pt x="237743" y="362711"/>
                </a:lnTo>
                <a:lnTo>
                  <a:pt x="205739" y="402335"/>
                </a:lnTo>
                <a:lnTo>
                  <a:pt x="176783" y="438911"/>
                </a:lnTo>
                <a:lnTo>
                  <a:pt x="124967" y="524255"/>
                </a:lnTo>
                <a:lnTo>
                  <a:pt x="102107" y="566927"/>
                </a:lnTo>
                <a:lnTo>
                  <a:pt x="80771" y="609599"/>
                </a:lnTo>
                <a:lnTo>
                  <a:pt x="62483" y="655319"/>
                </a:lnTo>
                <a:lnTo>
                  <a:pt x="47243" y="701039"/>
                </a:lnTo>
                <a:lnTo>
                  <a:pt x="32003" y="749807"/>
                </a:lnTo>
                <a:lnTo>
                  <a:pt x="7619" y="871727"/>
                </a:lnTo>
                <a:lnTo>
                  <a:pt x="0" y="975359"/>
                </a:lnTo>
                <a:lnTo>
                  <a:pt x="0" y="996695"/>
                </a:lnTo>
                <a:lnTo>
                  <a:pt x="1523" y="993647"/>
                </a:lnTo>
                <a:lnTo>
                  <a:pt x="4571" y="990599"/>
                </a:lnTo>
                <a:lnTo>
                  <a:pt x="16763" y="990599"/>
                </a:lnTo>
                <a:lnTo>
                  <a:pt x="16763" y="975359"/>
                </a:lnTo>
                <a:lnTo>
                  <a:pt x="18287" y="947927"/>
                </a:lnTo>
                <a:lnTo>
                  <a:pt x="21335" y="899159"/>
                </a:lnTo>
                <a:lnTo>
                  <a:pt x="24383" y="874775"/>
                </a:lnTo>
                <a:lnTo>
                  <a:pt x="28955" y="850391"/>
                </a:lnTo>
                <a:lnTo>
                  <a:pt x="32003" y="826007"/>
                </a:lnTo>
                <a:lnTo>
                  <a:pt x="38099" y="801623"/>
                </a:lnTo>
                <a:lnTo>
                  <a:pt x="42671" y="777239"/>
                </a:lnTo>
                <a:lnTo>
                  <a:pt x="48767" y="752855"/>
                </a:lnTo>
                <a:lnTo>
                  <a:pt x="54863" y="731519"/>
                </a:lnTo>
                <a:lnTo>
                  <a:pt x="70103" y="682751"/>
                </a:lnTo>
                <a:lnTo>
                  <a:pt x="79247" y="661415"/>
                </a:lnTo>
                <a:lnTo>
                  <a:pt x="97535" y="615695"/>
                </a:lnTo>
                <a:lnTo>
                  <a:pt x="117347" y="573023"/>
                </a:lnTo>
                <a:lnTo>
                  <a:pt x="140207" y="530351"/>
                </a:lnTo>
                <a:lnTo>
                  <a:pt x="164591" y="490727"/>
                </a:lnTo>
                <a:lnTo>
                  <a:pt x="190499" y="448055"/>
                </a:lnTo>
                <a:lnTo>
                  <a:pt x="219455" y="411479"/>
                </a:lnTo>
                <a:lnTo>
                  <a:pt x="249935" y="374903"/>
                </a:lnTo>
                <a:lnTo>
                  <a:pt x="281939" y="338327"/>
                </a:lnTo>
                <a:lnTo>
                  <a:pt x="315467" y="304799"/>
                </a:lnTo>
                <a:lnTo>
                  <a:pt x="388619" y="240791"/>
                </a:lnTo>
                <a:lnTo>
                  <a:pt x="426719" y="210311"/>
                </a:lnTo>
                <a:lnTo>
                  <a:pt x="467867" y="182879"/>
                </a:lnTo>
                <a:lnTo>
                  <a:pt x="509015" y="158495"/>
                </a:lnTo>
                <a:lnTo>
                  <a:pt x="551687" y="134111"/>
                </a:lnTo>
                <a:lnTo>
                  <a:pt x="640079" y="91439"/>
                </a:lnTo>
                <a:lnTo>
                  <a:pt x="734567" y="60959"/>
                </a:lnTo>
                <a:lnTo>
                  <a:pt x="758951" y="51815"/>
                </a:lnTo>
                <a:lnTo>
                  <a:pt x="807719" y="39623"/>
                </a:lnTo>
                <a:lnTo>
                  <a:pt x="832103" y="36575"/>
                </a:lnTo>
                <a:lnTo>
                  <a:pt x="858011" y="30479"/>
                </a:lnTo>
                <a:lnTo>
                  <a:pt x="986027" y="15239"/>
                </a:lnTo>
                <a:lnTo>
                  <a:pt x="1230883" y="15239"/>
                </a:lnTo>
                <a:lnTo>
                  <a:pt x="1196339" y="9143"/>
                </a:lnTo>
                <a:lnTo>
                  <a:pt x="1144523" y="3047"/>
                </a:lnTo>
                <a:lnTo>
                  <a:pt x="1092707" y="0"/>
                </a:lnTo>
                <a:close/>
              </a:path>
            </a:pathLst>
          </a:custGeom>
          <a:solidFill>
            <a:srgbClr val="94070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4520100" y="4043629"/>
            <a:ext cx="1870259" cy="1817284"/>
          </a:xfrm>
          <a:custGeom>
            <a:avLst/>
            <a:gdLst/>
            <a:ahLst/>
            <a:cxnLst/>
            <a:rect l="l" t="t" r="r" b="b"/>
            <a:pathLst>
              <a:path w="2062479" h="2004060">
                <a:moveTo>
                  <a:pt x="1030223" y="0"/>
                </a:moveTo>
                <a:lnTo>
                  <a:pt x="945800" y="3317"/>
                </a:lnTo>
                <a:lnTo>
                  <a:pt x="863243" y="13098"/>
                </a:lnTo>
                <a:lnTo>
                  <a:pt x="782819" y="29086"/>
                </a:lnTo>
                <a:lnTo>
                  <a:pt x="704795" y="51023"/>
                </a:lnTo>
                <a:lnTo>
                  <a:pt x="629435" y="78652"/>
                </a:lnTo>
                <a:lnTo>
                  <a:pt x="557008" y="111716"/>
                </a:lnTo>
                <a:lnTo>
                  <a:pt x="487778" y="149958"/>
                </a:lnTo>
                <a:lnTo>
                  <a:pt x="422013" y="193121"/>
                </a:lnTo>
                <a:lnTo>
                  <a:pt x="359979" y="240947"/>
                </a:lnTo>
                <a:lnTo>
                  <a:pt x="301942" y="293179"/>
                </a:lnTo>
                <a:lnTo>
                  <a:pt x="248168" y="349560"/>
                </a:lnTo>
                <a:lnTo>
                  <a:pt x="198924" y="409834"/>
                </a:lnTo>
                <a:lnTo>
                  <a:pt x="154476" y="473742"/>
                </a:lnTo>
                <a:lnTo>
                  <a:pt x="115090" y="541027"/>
                </a:lnTo>
                <a:lnTo>
                  <a:pt x="81033" y="611433"/>
                </a:lnTo>
                <a:lnTo>
                  <a:pt x="52571" y="684702"/>
                </a:lnTo>
                <a:lnTo>
                  <a:pt x="29971" y="760577"/>
                </a:lnTo>
                <a:lnTo>
                  <a:pt x="13498" y="838801"/>
                </a:lnTo>
                <a:lnTo>
                  <a:pt x="3418" y="919117"/>
                </a:lnTo>
                <a:lnTo>
                  <a:pt x="0" y="1001267"/>
                </a:lnTo>
                <a:lnTo>
                  <a:pt x="3418" y="1083429"/>
                </a:lnTo>
                <a:lnTo>
                  <a:pt x="13498" y="1163776"/>
                </a:lnTo>
                <a:lnTo>
                  <a:pt x="29971" y="1242050"/>
                </a:lnTo>
                <a:lnTo>
                  <a:pt x="52571" y="1317991"/>
                </a:lnTo>
                <a:lnTo>
                  <a:pt x="81033" y="1391340"/>
                </a:lnTo>
                <a:lnTo>
                  <a:pt x="115090" y="1461837"/>
                </a:lnTo>
                <a:lnTo>
                  <a:pt x="154476" y="1529223"/>
                </a:lnTo>
                <a:lnTo>
                  <a:pt x="198924" y="1593238"/>
                </a:lnTo>
                <a:lnTo>
                  <a:pt x="248168" y="1653623"/>
                </a:lnTo>
                <a:lnTo>
                  <a:pt x="301942" y="1710118"/>
                </a:lnTo>
                <a:lnTo>
                  <a:pt x="359979" y="1762464"/>
                </a:lnTo>
                <a:lnTo>
                  <a:pt x="422013" y="1810402"/>
                </a:lnTo>
                <a:lnTo>
                  <a:pt x="487778" y="1853671"/>
                </a:lnTo>
                <a:lnTo>
                  <a:pt x="557008" y="1892013"/>
                </a:lnTo>
                <a:lnTo>
                  <a:pt x="629435" y="1925169"/>
                </a:lnTo>
                <a:lnTo>
                  <a:pt x="704795" y="1952877"/>
                </a:lnTo>
                <a:lnTo>
                  <a:pt x="782819" y="1974880"/>
                </a:lnTo>
                <a:lnTo>
                  <a:pt x="863243" y="1990918"/>
                </a:lnTo>
                <a:lnTo>
                  <a:pt x="945800" y="2000731"/>
                </a:lnTo>
                <a:lnTo>
                  <a:pt x="1030223" y="2004059"/>
                </a:lnTo>
                <a:lnTo>
                  <a:pt x="1114864" y="2000731"/>
                </a:lnTo>
                <a:lnTo>
                  <a:pt x="1197617" y="1990918"/>
                </a:lnTo>
                <a:lnTo>
                  <a:pt x="1278216" y="1974880"/>
                </a:lnTo>
                <a:lnTo>
                  <a:pt x="1356396" y="1952877"/>
                </a:lnTo>
                <a:lnTo>
                  <a:pt x="1431893" y="1925169"/>
                </a:lnTo>
                <a:lnTo>
                  <a:pt x="1504440" y="1892013"/>
                </a:lnTo>
                <a:lnTo>
                  <a:pt x="1573774" y="1853671"/>
                </a:lnTo>
                <a:lnTo>
                  <a:pt x="1639628" y="1810402"/>
                </a:lnTo>
                <a:lnTo>
                  <a:pt x="1701738" y="1762464"/>
                </a:lnTo>
                <a:lnTo>
                  <a:pt x="1759838" y="1710118"/>
                </a:lnTo>
                <a:lnTo>
                  <a:pt x="1813664" y="1653623"/>
                </a:lnTo>
                <a:lnTo>
                  <a:pt x="1862949" y="1593238"/>
                </a:lnTo>
                <a:lnTo>
                  <a:pt x="1907429" y="1529223"/>
                </a:lnTo>
                <a:lnTo>
                  <a:pt x="1946839" y="1461837"/>
                </a:lnTo>
                <a:lnTo>
                  <a:pt x="1980914" y="1391340"/>
                </a:lnTo>
                <a:lnTo>
                  <a:pt x="2009387" y="1317991"/>
                </a:lnTo>
                <a:lnTo>
                  <a:pt x="2031995" y="1242050"/>
                </a:lnTo>
                <a:lnTo>
                  <a:pt x="2048472" y="1163776"/>
                </a:lnTo>
                <a:lnTo>
                  <a:pt x="2058552" y="1083429"/>
                </a:lnTo>
                <a:lnTo>
                  <a:pt x="2061971" y="1001267"/>
                </a:lnTo>
                <a:lnTo>
                  <a:pt x="2058552" y="919117"/>
                </a:lnTo>
                <a:lnTo>
                  <a:pt x="2048472" y="838801"/>
                </a:lnTo>
                <a:lnTo>
                  <a:pt x="2031995" y="760577"/>
                </a:lnTo>
                <a:lnTo>
                  <a:pt x="2009387" y="684702"/>
                </a:lnTo>
                <a:lnTo>
                  <a:pt x="1980914" y="611433"/>
                </a:lnTo>
                <a:lnTo>
                  <a:pt x="1946839" y="541027"/>
                </a:lnTo>
                <a:lnTo>
                  <a:pt x="1907429" y="473742"/>
                </a:lnTo>
                <a:lnTo>
                  <a:pt x="1862949" y="409834"/>
                </a:lnTo>
                <a:lnTo>
                  <a:pt x="1813664" y="349560"/>
                </a:lnTo>
                <a:lnTo>
                  <a:pt x="1759838" y="293179"/>
                </a:lnTo>
                <a:lnTo>
                  <a:pt x="1701738" y="240947"/>
                </a:lnTo>
                <a:lnTo>
                  <a:pt x="1639628" y="193121"/>
                </a:lnTo>
                <a:lnTo>
                  <a:pt x="1573774" y="149958"/>
                </a:lnTo>
                <a:lnTo>
                  <a:pt x="1504440" y="111716"/>
                </a:lnTo>
                <a:lnTo>
                  <a:pt x="1431893" y="78652"/>
                </a:lnTo>
                <a:lnTo>
                  <a:pt x="1356396" y="51023"/>
                </a:lnTo>
                <a:lnTo>
                  <a:pt x="1278216" y="29086"/>
                </a:lnTo>
                <a:lnTo>
                  <a:pt x="1197617" y="13098"/>
                </a:lnTo>
                <a:lnTo>
                  <a:pt x="1114864" y="3317"/>
                </a:lnTo>
                <a:lnTo>
                  <a:pt x="1030223" y="0"/>
                </a:lnTo>
                <a:close/>
              </a:path>
            </a:pathLst>
          </a:custGeom>
          <a:solidFill>
            <a:srgbClr val="ABC99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4513189" y="4035337"/>
            <a:ext cx="1884079" cy="1832831"/>
          </a:xfrm>
          <a:custGeom>
            <a:avLst/>
            <a:gdLst/>
            <a:ahLst/>
            <a:cxnLst/>
            <a:rect l="l" t="t" r="r" b="b"/>
            <a:pathLst>
              <a:path w="2077720" h="2021204">
                <a:moveTo>
                  <a:pt x="16763" y="1002791"/>
                </a:moveTo>
                <a:lnTo>
                  <a:pt x="7619" y="1002791"/>
                </a:lnTo>
                <a:lnTo>
                  <a:pt x="13715" y="1005839"/>
                </a:lnTo>
                <a:lnTo>
                  <a:pt x="0" y="1011935"/>
                </a:lnTo>
                <a:lnTo>
                  <a:pt x="0" y="1036319"/>
                </a:lnTo>
                <a:lnTo>
                  <a:pt x="4571" y="1115567"/>
                </a:lnTo>
                <a:lnTo>
                  <a:pt x="7619" y="1139951"/>
                </a:lnTo>
                <a:lnTo>
                  <a:pt x="12191" y="1164335"/>
                </a:lnTo>
                <a:lnTo>
                  <a:pt x="15239" y="1191767"/>
                </a:lnTo>
                <a:lnTo>
                  <a:pt x="21335" y="1216151"/>
                </a:lnTo>
                <a:lnTo>
                  <a:pt x="25907" y="1240535"/>
                </a:lnTo>
                <a:lnTo>
                  <a:pt x="32003" y="1264919"/>
                </a:lnTo>
                <a:lnTo>
                  <a:pt x="39623" y="1289303"/>
                </a:lnTo>
                <a:lnTo>
                  <a:pt x="45719" y="1310639"/>
                </a:lnTo>
                <a:lnTo>
                  <a:pt x="54863" y="1335023"/>
                </a:lnTo>
                <a:lnTo>
                  <a:pt x="80771" y="1405127"/>
                </a:lnTo>
                <a:lnTo>
                  <a:pt x="102107" y="1450847"/>
                </a:lnTo>
                <a:lnTo>
                  <a:pt x="124967" y="1493519"/>
                </a:lnTo>
                <a:lnTo>
                  <a:pt x="150875" y="1536191"/>
                </a:lnTo>
                <a:lnTo>
                  <a:pt x="176783" y="1575815"/>
                </a:lnTo>
                <a:lnTo>
                  <a:pt x="205739" y="1615439"/>
                </a:lnTo>
                <a:lnTo>
                  <a:pt x="237743" y="1655063"/>
                </a:lnTo>
                <a:lnTo>
                  <a:pt x="269747" y="1691639"/>
                </a:lnTo>
                <a:lnTo>
                  <a:pt x="339851" y="1758695"/>
                </a:lnTo>
                <a:lnTo>
                  <a:pt x="377951" y="1792223"/>
                </a:lnTo>
                <a:lnTo>
                  <a:pt x="417575" y="1822703"/>
                </a:lnTo>
                <a:lnTo>
                  <a:pt x="457199" y="1850135"/>
                </a:lnTo>
                <a:lnTo>
                  <a:pt x="499871" y="1874519"/>
                </a:lnTo>
                <a:lnTo>
                  <a:pt x="588263" y="1923287"/>
                </a:lnTo>
                <a:lnTo>
                  <a:pt x="633983" y="1941575"/>
                </a:lnTo>
                <a:lnTo>
                  <a:pt x="681227" y="1959863"/>
                </a:lnTo>
                <a:lnTo>
                  <a:pt x="754379" y="1984247"/>
                </a:lnTo>
                <a:lnTo>
                  <a:pt x="804671" y="1996439"/>
                </a:lnTo>
                <a:lnTo>
                  <a:pt x="829055" y="2002535"/>
                </a:lnTo>
                <a:lnTo>
                  <a:pt x="880871" y="2011679"/>
                </a:lnTo>
                <a:lnTo>
                  <a:pt x="932687" y="2017775"/>
                </a:lnTo>
                <a:lnTo>
                  <a:pt x="984503" y="2020823"/>
                </a:lnTo>
                <a:lnTo>
                  <a:pt x="1092707" y="2020823"/>
                </a:lnTo>
                <a:lnTo>
                  <a:pt x="1144523" y="2017775"/>
                </a:lnTo>
                <a:lnTo>
                  <a:pt x="1170431" y="2014727"/>
                </a:lnTo>
                <a:lnTo>
                  <a:pt x="1196339" y="2008631"/>
                </a:lnTo>
                <a:lnTo>
                  <a:pt x="1222247" y="2005583"/>
                </a:lnTo>
                <a:lnTo>
                  <a:pt x="1011935" y="2005583"/>
                </a:lnTo>
                <a:lnTo>
                  <a:pt x="934211" y="1999487"/>
                </a:lnTo>
                <a:lnTo>
                  <a:pt x="858011" y="1990343"/>
                </a:lnTo>
                <a:lnTo>
                  <a:pt x="832103" y="1984247"/>
                </a:lnTo>
                <a:lnTo>
                  <a:pt x="807719" y="1981199"/>
                </a:lnTo>
                <a:lnTo>
                  <a:pt x="758951" y="1969007"/>
                </a:lnTo>
                <a:lnTo>
                  <a:pt x="734567" y="1959863"/>
                </a:lnTo>
                <a:lnTo>
                  <a:pt x="687323" y="1944623"/>
                </a:lnTo>
                <a:lnTo>
                  <a:pt x="640079" y="1926335"/>
                </a:lnTo>
                <a:lnTo>
                  <a:pt x="595883" y="1908047"/>
                </a:lnTo>
                <a:lnTo>
                  <a:pt x="507491" y="1862327"/>
                </a:lnTo>
                <a:lnTo>
                  <a:pt x="466343" y="1834895"/>
                </a:lnTo>
                <a:lnTo>
                  <a:pt x="426719" y="1807463"/>
                </a:lnTo>
                <a:lnTo>
                  <a:pt x="350519" y="1746503"/>
                </a:lnTo>
                <a:lnTo>
                  <a:pt x="315467" y="1712975"/>
                </a:lnTo>
                <a:lnTo>
                  <a:pt x="281939" y="1679447"/>
                </a:lnTo>
                <a:lnTo>
                  <a:pt x="249935" y="1642871"/>
                </a:lnTo>
                <a:lnTo>
                  <a:pt x="219455" y="1606295"/>
                </a:lnTo>
                <a:lnTo>
                  <a:pt x="190499" y="1566671"/>
                </a:lnTo>
                <a:lnTo>
                  <a:pt x="164591" y="1527047"/>
                </a:lnTo>
                <a:lnTo>
                  <a:pt x="140207" y="1484375"/>
                </a:lnTo>
                <a:lnTo>
                  <a:pt x="117347" y="1441703"/>
                </a:lnTo>
                <a:lnTo>
                  <a:pt x="96011" y="1399031"/>
                </a:lnTo>
                <a:lnTo>
                  <a:pt x="77723" y="1353311"/>
                </a:lnTo>
                <a:lnTo>
                  <a:pt x="54863" y="1283207"/>
                </a:lnTo>
                <a:lnTo>
                  <a:pt x="36575" y="1210055"/>
                </a:lnTo>
                <a:lnTo>
                  <a:pt x="27431" y="1161287"/>
                </a:lnTo>
                <a:lnTo>
                  <a:pt x="21335" y="1112519"/>
                </a:lnTo>
                <a:lnTo>
                  <a:pt x="18287" y="1063751"/>
                </a:lnTo>
                <a:lnTo>
                  <a:pt x="16763" y="1036319"/>
                </a:lnTo>
                <a:lnTo>
                  <a:pt x="16763" y="1021079"/>
                </a:lnTo>
                <a:lnTo>
                  <a:pt x="4571" y="1021079"/>
                </a:lnTo>
                <a:lnTo>
                  <a:pt x="1523" y="1018031"/>
                </a:lnTo>
                <a:lnTo>
                  <a:pt x="16763" y="1011935"/>
                </a:lnTo>
                <a:lnTo>
                  <a:pt x="16763" y="1002791"/>
                </a:lnTo>
                <a:close/>
              </a:path>
              <a:path w="2077720" h="2021204">
                <a:moveTo>
                  <a:pt x="1235201" y="18287"/>
                </a:moveTo>
                <a:lnTo>
                  <a:pt x="1065275" y="18287"/>
                </a:lnTo>
                <a:lnTo>
                  <a:pt x="1142999" y="21335"/>
                </a:lnTo>
                <a:lnTo>
                  <a:pt x="1168907" y="24383"/>
                </a:lnTo>
                <a:lnTo>
                  <a:pt x="1194815" y="30479"/>
                </a:lnTo>
                <a:lnTo>
                  <a:pt x="1245107" y="36575"/>
                </a:lnTo>
                <a:lnTo>
                  <a:pt x="1342643" y="60959"/>
                </a:lnTo>
                <a:lnTo>
                  <a:pt x="1437131" y="94487"/>
                </a:lnTo>
                <a:lnTo>
                  <a:pt x="1525523" y="137159"/>
                </a:lnTo>
                <a:lnTo>
                  <a:pt x="1568195" y="161543"/>
                </a:lnTo>
                <a:lnTo>
                  <a:pt x="1610867" y="188975"/>
                </a:lnTo>
                <a:lnTo>
                  <a:pt x="1650491" y="216407"/>
                </a:lnTo>
                <a:lnTo>
                  <a:pt x="1688591" y="243839"/>
                </a:lnTo>
                <a:lnTo>
                  <a:pt x="1726691" y="277367"/>
                </a:lnTo>
                <a:lnTo>
                  <a:pt x="1761743" y="307847"/>
                </a:lnTo>
                <a:lnTo>
                  <a:pt x="1795271" y="344423"/>
                </a:lnTo>
                <a:lnTo>
                  <a:pt x="1827275" y="377951"/>
                </a:lnTo>
                <a:lnTo>
                  <a:pt x="1857755" y="417575"/>
                </a:lnTo>
                <a:lnTo>
                  <a:pt x="1886711" y="457199"/>
                </a:lnTo>
                <a:lnTo>
                  <a:pt x="1912619" y="496823"/>
                </a:lnTo>
                <a:lnTo>
                  <a:pt x="1937003" y="536447"/>
                </a:lnTo>
                <a:lnTo>
                  <a:pt x="1959863" y="582167"/>
                </a:lnTo>
                <a:lnTo>
                  <a:pt x="1979675" y="624839"/>
                </a:lnTo>
                <a:lnTo>
                  <a:pt x="2007107" y="691895"/>
                </a:lnTo>
                <a:lnTo>
                  <a:pt x="2022347" y="740663"/>
                </a:lnTo>
                <a:lnTo>
                  <a:pt x="2034539" y="786383"/>
                </a:lnTo>
                <a:lnTo>
                  <a:pt x="2052827" y="883919"/>
                </a:lnTo>
                <a:lnTo>
                  <a:pt x="2054351" y="908303"/>
                </a:lnTo>
                <a:lnTo>
                  <a:pt x="2057399" y="935735"/>
                </a:lnTo>
                <a:lnTo>
                  <a:pt x="2060447" y="984503"/>
                </a:lnTo>
                <a:lnTo>
                  <a:pt x="2060447" y="1036319"/>
                </a:lnTo>
                <a:lnTo>
                  <a:pt x="2058923" y="1063751"/>
                </a:lnTo>
                <a:lnTo>
                  <a:pt x="2055875" y="1112519"/>
                </a:lnTo>
                <a:lnTo>
                  <a:pt x="2052827" y="1136903"/>
                </a:lnTo>
                <a:lnTo>
                  <a:pt x="2048255" y="1164335"/>
                </a:lnTo>
                <a:lnTo>
                  <a:pt x="2045207" y="1188719"/>
                </a:lnTo>
                <a:lnTo>
                  <a:pt x="2039111" y="1213103"/>
                </a:lnTo>
                <a:lnTo>
                  <a:pt x="2034539" y="1237487"/>
                </a:lnTo>
                <a:lnTo>
                  <a:pt x="2028443" y="1258823"/>
                </a:lnTo>
                <a:lnTo>
                  <a:pt x="2007107" y="1328927"/>
                </a:lnTo>
                <a:lnTo>
                  <a:pt x="1979675" y="1399031"/>
                </a:lnTo>
                <a:lnTo>
                  <a:pt x="1959863" y="1441703"/>
                </a:lnTo>
                <a:lnTo>
                  <a:pt x="1937003" y="1484375"/>
                </a:lnTo>
                <a:lnTo>
                  <a:pt x="1912619" y="1527047"/>
                </a:lnTo>
                <a:lnTo>
                  <a:pt x="1886711" y="1566671"/>
                </a:lnTo>
                <a:lnTo>
                  <a:pt x="1857755" y="1606295"/>
                </a:lnTo>
                <a:lnTo>
                  <a:pt x="1827275" y="1642871"/>
                </a:lnTo>
                <a:lnTo>
                  <a:pt x="1795271" y="1679447"/>
                </a:lnTo>
                <a:lnTo>
                  <a:pt x="1761743" y="1712975"/>
                </a:lnTo>
                <a:lnTo>
                  <a:pt x="1725167" y="1746503"/>
                </a:lnTo>
                <a:lnTo>
                  <a:pt x="1688591" y="1776983"/>
                </a:lnTo>
                <a:lnTo>
                  <a:pt x="1650491" y="1807463"/>
                </a:lnTo>
                <a:lnTo>
                  <a:pt x="1568195" y="1862327"/>
                </a:lnTo>
                <a:lnTo>
                  <a:pt x="1525523" y="1886711"/>
                </a:lnTo>
                <a:lnTo>
                  <a:pt x="1481327" y="1908047"/>
                </a:lnTo>
                <a:lnTo>
                  <a:pt x="1389887" y="1944623"/>
                </a:lnTo>
                <a:lnTo>
                  <a:pt x="1342643" y="1959863"/>
                </a:lnTo>
                <a:lnTo>
                  <a:pt x="1318259" y="1965959"/>
                </a:lnTo>
                <a:lnTo>
                  <a:pt x="1293875" y="1975103"/>
                </a:lnTo>
                <a:lnTo>
                  <a:pt x="1269491" y="1978151"/>
                </a:lnTo>
                <a:lnTo>
                  <a:pt x="1245107" y="1984247"/>
                </a:lnTo>
                <a:lnTo>
                  <a:pt x="1193291" y="1993391"/>
                </a:lnTo>
                <a:lnTo>
                  <a:pt x="1142999" y="1999487"/>
                </a:lnTo>
                <a:lnTo>
                  <a:pt x="1065275" y="2005583"/>
                </a:lnTo>
                <a:lnTo>
                  <a:pt x="1222247" y="2005583"/>
                </a:lnTo>
                <a:lnTo>
                  <a:pt x="1248155" y="2002535"/>
                </a:lnTo>
                <a:lnTo>
                  <a:pt x="1272539" y="1996439"/>
                </a:lnTo>
                <a:lnTo>
                  <a:pt x="1298447" y="1990343"/>
                </a:lnTo>
                <a:lnTo>
                  <a:pt x="1395983" y="1959863"/>
                </a:lnTo>
                <a:lnTo>
                  <a:pt x="1443227" y="1941575"/>
                </a:lnTo>
                <a:lnTo>
                  <a:pt x="1488947" y="1923287"/>
                </a:lnTo>
                <a:lnTo>
                  <a:pt x="1577339" y="1874519"/>
                </a:lnTo>
                <a:lnTo>
                  <a:pt x="1620011" y="1850135"/>
                </a:lnTo>
                <a:lnTo>
                  <a:pt x="1699259" y="1792223"/>
                </a:lnTo>
                <a:lnTo>
                  <a:pt x="1737359" y="1758695"/>
                </a:lnTo>
                <a:lnTo>
                  <a:pt x="1807463" y="1691639"/>
                </a:lnTo>
                <a:lnTo>
                  <a:pt x="1839467" y="1655063"/>
                </a:lnTo>
                <a:lnTo>
                  <a:pt x="1871471" y="1615439"/>
                </a:lnTo>
                <a:lnTo>
                  <a:pt x="1900427" y="1575815"/>
                </a:lnTo>
                <a:lnTo>
                  <a:pt x="1926335" y="1536191"/>
                </a:lnTo>
                <a:lnTo>
                  <a:pt x="1952243" y="1493519"/>
                </a:lnTo>
                <a:lnTo>
                  <a:pt x="1975103" y="1450847"/>
                </a:lnTo>
                <a:lnTo>
                  <a:pt x="1996439" y="1405127"/>
                </a:lnTo>
                <a:lnTo>
                  <a:pt x="2014727" y="1359407"/>
                </a:lnTo>
                <a:lnTo>
                  <a:pt x="2029967" y="1310639"/>
                </a:lnTo>
                <a:lnTo>
                  <a:pt x="2037587" y="1289303"/>
                </a:lnTo>
                <a:lnTo>
                  <a:pt x="2045207" y="1264919"/>
                </a:lnTo>
                <a:lnTo>
                  <a:pt x="2051303" y="1240535"/>
                </a:lnTo>
                <a:lnTo>
                  <a:pt x="2060447" y="1191767"/>
                </a:lnTo>
                <a:lnTo>
                  <a:pt x="2065019" y="1164335"/>
                </a:lnTo>
                <a:lnTo>
                  <a:pt x="2069591" y="1139951"/>
                </a:lnTo>
                <a:lnTo>
                  <a:pt x="2072639" y="1115567"/>
                </a:lnTo>
                <a:lnTo>
                  <a:pt x="2077211" y="1036319"/>
                </a:lnTo>
                <a:lnTo>
                  <a:pt x="2077211" y="984503"/>
                </a:lnTo>
                <a:lnTo>
                  <a:pt x="2074163" y="932687"/>
                </a:lnTo>
                <a:lnTo>
                  <a:pt x="2068067" y="880871"/>
                </a:lnTo>
                <a:lnTo>
                  <a:pt x="2055875" y="807719"/>
                </a:lnTo>
                <a:lnTo>
                  <a:pt x="2037587" y="734567"/>
                </a:lnTo>
                <a:lnTo>
                  <a:pt x="2022347" y="685799"/>
                </a:lnTo>
                <a:lnTo>
                  <a:pt x="1975103" y="573023"/>
                </a:lnTo>
                <a:lnTo>
                  <a:pt x="1952243" y="530351"/>
                </a:lnTo>
                <a:lnTo>
                  <a:pt x="1926335" y="487679"/>
                </a:lnTo>
                <a:lnTo>
                  <a:pt x="1898903" y="445007"/>
                </a:lnTo>
                <a:lnTo>
                  <a:pt x="1871471" y="405383"/>
                </a:lnTo>
                <a:lnTo>
                  <a:pt x="1807463" y="332231"/>
                </a:lnTo>
                <a:lnTo>
                  <a:pt x="1772411" y="295655"/>
                </a:lnTo>
                <a:lnTo>
                  <a:pt x="1737359" y="262127"/>
                </a:lnTo>
                <a:lnTo>
                  <a:pt x="1699259" y="231647"/>
                </a:lnTo>
                <a:lnTo>
                  <a:pt x="1659635" y="201167"/>
                </a:lnTo>
                <a:lnTo>
                  <a:pt x="1577339" y="146303"/>
                </a:lnTo>
                <a:lnTo>
                  <a:pt x="1533143" y="121919"/>
                </a:lnTo>
                <a:lnTo>
                  <a:pt x="1488947" y="100583"/>
                </a:lnTo>
                <a:lnTo>
                  <a:pt x="1443227" y="79247"/>
                </a:lnTo>
                <a:lnTo>
                  <a:pt x="1395983" y="60959"/>
                </a:lnTo>
                <a:lnTo>
                  <a:pt x="1322831" y="39623"/>
                </a:lnTo>
                <a:lnTo>
                  <a:pt x="1272539" y="27431"/>
                </a:lnTo>
                <a:lnTo>
                  <a:pt x="1248155" y="21335"/>
                </a:lnTo>
                <a:lnTo>
                  <a:pt x="1235201" y="18287"/>
                </a:lnTo>
                <a:close/>
              </a:path>
              <a:path w="2077720" h="2021204">
                <a:moveTo>
                  <a:pt x="16763" y="1011935"/>
                </a:moveTo>
                <a:lnTo>
                  <a:pt x="1523" y="1018031"/>
                </a:lnTo>
                <a:lnTo>
                  <a:pt x="4571" y="1021079"/>
                </a:lnTo>
                <a:lnTo>
                  <a:pt x="7619" y="1021079"/>
                </a:lnTo>
                <a:lnTo>
                  <a:pt x="13715" y="1018031"/>
                </a:lnTo>
                <a:lnTo>
                  <a:pt x="16763" y="1014983"/>
                </a:lnTo>
                <a:lnTo>
                  <a:pt x="16763" y="1011935"/>
                </a:lnTo>
                <a:close/>
              </a:path>
              <a:path w="2077720" h="2021204">
                <a:moveTo>
                  <a:pt x="16763" y="1014983"/>
                </a:moveTo>
                <a:lnTo>
                  <a:pt x="13715" y="1018031"/>
                </a:lnTo>
                <a:lnTo>
                  <a:pt x="7619" y="1021079"/>
                </a:lnTo>
                <a:lnTo>
                  <a:pt x="16763" y="1021079"/>
                </a:lnTo>
                <a:lnTo>
                  <a:pt x="16763" y="1014983"/>
                </a:lnTo>
                <a:close/>
              </a:path>
              <a:path w="2077720" h="2021204">
                <a:moveTo>
                  <a:pt x="7619" y="1002791"/>
                </a:moveTo>
                <a:lnTo>
                  <a:pt x="1523" y="1005839"/>
                </a:lnTo>
                <a:lnTo>
                  <a:pt x="0" y="1008887"/>
                </a:lnTo>
                <a:lnTo>
                  <a:pt x="0" y="1011935"/>
                </a:lnTo>
                <a:lnTo>
                  <a:pt x="13715" y="1005839"/>
                </a:lnTo>
                <a:lnTo>
                  <a:pt x="7619" y="1002791"/>
                </a:lnTo>
                <a:close/>
              </a:path>
              <a:path w="2077720" h="2021204">
                <a:moveTo>
                  <a:pt x="1118615" y="3047"/>
                </a:moveTo>
                <a:lnTo>
                  <a:pt x="958595" y="3047"/>
                </a:lnTo>
                <a:lnTo>
                  <a:pt x="854963" y="15239"/>
                </a:lnTo>
                <a:lnTo>
                  <a:pt x="803147" y="27431"/>
                </a:lnTo>
                <a:lnTo>
                  <a:pt x="754379" y="39623"/>
                </a:lnTo>
                <a:lnTo>
                  <a:pt x="681227" y="60959"/>
                </a:lnTo>
                <a:lnTo>
                  <a:pt x="633983" y="79247"/>
                </a:lnTo>
                <a:lnTo>
                  <a:pt x="542543" y="121919"/>
                </a:lnTo>
                <a:lnTo>
                  <a:pt x="499871" y="146303"/>
                </a:lnTo>
                <a:lnTo>
                  <a:pt x="457199" y="173735"/>
                </a:lnTo>
                <a:lnTo>
                  <a:pt x="416051" y="201167"/>
                </a:lnTo>
                <a:lnTo>
                  <a:pt x="339851" y="262127"/>
                </a:lnTo>
                <a:lnTo>
                  <a:pt x="303275" y="295655"/>
                </a:lnTo>
                <a:lnTo>
                  <a:pt x="236219" y="368807"/>
                </a:lnTo>
                <a:lnTo>
                  <a:pt x="205739" y="408431"/>
                </a:lnTo>
                <a:lnTo>
                  <a:pt x="176783" y="448055"/>
                </a:lnTo>
                <a:lnTo>
                  <a:pt x="149351" y="487679"/>
                </a:lnTo>
                <a:lnTo>
                  <a:pt x="124967" y="530351"/>
                </a:lnTo>
                <a:lnTo>
                  <a:pt x="102107" y="573023"/>
                </a:lnTo>
                <a:lnTo>
                  <a:pt x="80771" y="618743"/>
                </a:lnTo>
                <a:lnTo>
                  <a:pt x="62483" y="664463"/>
                </a:lnTo>
                <a:lnTo>
                  <a:pt x="54863" y="688847"/>
                </a:lnTo>
                <a:lnTo>
                  <a:pt x="45719" y="710183"/>
                </a:lnTo>
                <a:lnTo>
                  <a:pt x="39623" y="734567"/>
                </a:lnTo>
                <a:lnTo>
                  <a:pt x="32003" y="758951"/>
                </a:lnTo>
                <a:lnTo>
                  <a:pt x="25907" y="783335"/>
                </a:lnTo>
                <a:lnTo>
                  <a:pt x="21335" y="807719"/>
                </a:lnTo>
                <a:lnTo>
                  <a:pt x="15239" y="832103"/>
                </a:lnTo>
                <a:lnTo>
                  <a:pt x="12191" y="856487"/>
                </a:lnTo>
                <a:lnTo>
                  <a:pt x="7619" y="883919"/>
                </a:lnTo>
                <a:lnTo>
                  <a:pt x="4571" y="908303"/>
                </a:lnTo>
                <a:lnTo>
                  <a:pt x="0" y="984503"/>
                </a:lnTo>
                <a:lnTo>
                  <a:pt x="0" y="1008887"/>
                </a:lnTo>
                <a:lnTo>
                  <a:pt x="1523" y="1005839"/>
                </a:lnTo>
                <a:lnTo>
                  <a:pt x="7619" y="1002791"/>
                </a:lnTo>
                <a:lnTo>
                  <a:pt x="16763" y="1002791"/>
                </a:lnTo>
                <a:lnTo>
                  <a:pt x="16763" y="984503"/>
                </a:lnTo>
                <a:lnTo>
                  <a:pt x="18287" y="960119"/>
                </a:lnTo>
                <a:lnTo>
                  <a:pt x="21335" y="908303"/>
                </a:lnTo>
                <a:lnTo>
                  <a:pt x="27431" y="859535"/>
                </a:lnTo>
                <a:lnTo>
                  <a:pt x="36575" y="810767"/>
                </a:lnTo>
                <a:lnTo>
                  <a:pt x="48767" y="761999"/>
                </a:lnTo>
                <a:lnTo>
                  <a:pt x="62483" y="716279"/>
                </a:lnTo>
                <a:lnTo>
                  <a:pt x="77723" y="670559"/>
                </a:lnTo>
                <a:lnTo>
                  <a:pt x="96011" y="624839"/>
                </a:lnTo>
                <a:lnTo>
                  <a:pt x="117347" y="579119"/>
                </a:lnTo>
                <a:lnTo>
                  <a:pt x="140207" y="536447"/>
                </a:lnTo>
                <a:lnTo>
                  <a:pt x="164591" y="496823"/>
                </a:lnTo>
                <a:lnTo>
                  <a:pt x="190499" y="457199"/>
                </a:lnTo>
                <a:lnTo>
                  <a:pt x="219455" y="417575"/>
                </a:lnTo>
                <a:lnTo>
                  <a:pt x="249935" y="377951"/>
                </a:lnTo>
                <a:lnTo>
                  <a:pt x="281939" y="344423"/>
                </a:lnTo>
                <a:lnTo>
                  <a:pt x="315467" y="307847"/>
                </a:lnTo>
                <a:lnTo>
                  <a:pt x="350519" y="274319"/>
                </a:lnTo>
                <a:lnTo>
                  <a:pt x="388619" y="243839"/>
                </a:lnTo>
                <a:lnTo>
                  <a:pt x="426719" y="216407"/>
                </a:lnTo>
                <a:lnTo>
                  <a:pt x="466343" y="185927"/>
                </a:lnTo>
                <a:lnTo>
                  <a:pt x="551687" y="137159"/>
                </a:lnTo>
                <a:lnTo>
                  <a:pt x="640079" y="94487"/>
                </a:lnTo>
                <a:lnTo>
                  <a:pt x="734567" y="60959"/>
                </a:lnTo>
                <a:lnTo>
                  <a:pt x="832103" y="36575"/>
                </a:lnTo>
                <a:lnTo>
                  <a:pt x="882395" y="30479"/>
                </a:lnTo>
                <a:lnTo>
                  <a:pt x="908303" y="24383"/>
                </a:lnTo>
                <a:lnTo>
                  <a:pt x="934211" y="21335"/>
                </a:lnTo>
                <a:lnTo>
                  <a:pt x="1011935" y="18287"/>
                </a:lnTo>
                <a:lnTo>
                  <a:pt x="1235201" y="18287"/>
                </a:lnTo>
                <a:lnTo>
                  <a:pt x="1222247" y="15239"/>
                </a:lnTo>
                <a:lnTo>
                  <a:pt x="1118615" y="3047"/>
                </a:lnTo>
                <a:close/>
              </a:path>
              <a:path w="2077720" h="2021204">
                <a:moveTo>
                  <a:pt x="1065275" y="0"/>
                </a:moveTo>
                <a:lnTo>
                  <a:pt x="1011935" y="0"/>
                </a:lnTo>
                <a:lnTo>
                  <a:pt x="984503" y="3047"/>
                </a:lnTo>
                <a:lnTo>
                  <a:pt x="1091183" y="3047"/>
                </a:lnTo>
                <a:lnTo>
                  <a:pt x="1065275" y="0"/>
                </a:lnTo>
                <a:close/>
              </a:path>
            </a:pathLst>
          </a:custGeom>
          <a:solidFill>
            <a:srgbClr val="94070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5661601" y="4043629"/>
            <a:ext cx="1870259" cy="1817284"/>
          </a:xfrm>
          <a:custGeom>
            <a:avLst/>
            <a:gdLst/>
            <a:ahLst/>
            <a:cxnLst/>
            <a:rect l="l" t="t" r="r" b="b"/>
            <a:pathLst>
              <a:path w="2062479" h="2004060">
                <a:moveTo>
                  <a:pt x="1031747" y="0"/>
                </a:moveTo>
                <a:lnTo>
                  <a:pt x="947107" y="3317"/>
                </a:lnTo>
                <a:lnTo>
                  <a:pt x="864354" y="13098"/>
                </a:lnTo>
                <a:lnTo>
                  <a:pt x="783755" y="29086"/>
                </a:lnTo>
                <a:lnTo>
                  <a:pt x="705575" y="51023"/>
                </a:lnTo>
                <a:lnTo>
                  <a:pt x="630078" y="78652"/>
                </a:lnTo>
                <a:lnTo>
                  <a:pt x="557531" y="111716"/>
                </a:lnTo>
                <a:lnTo>
                  <a:pt x="488197" y="149958"/>
                </a:lnTo>
                <a:lnTo>
                  <a:pt x="422343" y="193121"/>
                </a:lnTo>
                <a:lnTo>
                  <a:pt x="360233" y="240947"/>
                </a:lnTo>
                <a:lnTo>
                  <a:pt x="302132" y="293179"/>
                </a:lnTo>
                <a:lnTo>
                  <a:pt x="248307" y="349560"/>
                </a:lnTo>
                <a:lnTo>
                  <a:pt x="199022" y="409834"/>
                </a:lnTo>
                <a:lnTo>
                  <a:pt x="154541" y="473742"/>
                </a:lnTo>
                <a:lnTo>
                  <a:pt x="115132" y="541027"/>
                </a:lnTo>
                <a:lnTo>
                  <a:pt x="81057" y="611433"/>
                </a:lnTo>
                <a:lnTo>
                  <a:pt x="52584" y="684702"/>
                </a:lnTo>
                <a:lnTo>
                  <a:pt x="29976" y="760577"/>
                </a:lnTo>
                <a:lnTo>
                  <a:pt x="13499" y="838801"/>
                </a:lnTo>
                <a:lnTo>
                  <a:pt x="3419" y="919117"/>
                </a:lnTo>
                <a:lnTo>
                  <a:pt x="0" y="1001267"/>
                </a:lnTo>
                <a:lnTo>
                  <a:pt x="3419" y="1083429"/>
                </a:lnTo>
                <a:lnTo>
                  <a:pt x="13499" y="1163776"/>
                </a:lnTo>
                <a:lnTo>
                  <a:pt x="29976" y="1242050"/>
                </a:lnTo>
                <a:lnTo>
                  <a:pt x="52584" y="1317991"/>
                </a:lnTo>
                <a:lnTo>
                  <a:pt x="81057" y="1391340"/>
                </a:lnTo>
                <a:lnTo>
                  <a:pt x="115132" y="1461837"/>
                </a:lnTo>
                <a:lnTo>
                  <a:pt x="154541" y="1529223"/>
                </a:lnTo>
                <a:lnTo>
                  <a:pt x="199022" y="1593238"/>
                </a:lnTo>
                <a:lnTo>
                  <a:pt x="248307" y="1653623"/>
                </a:lnTo>
                <a:lnTo>
                  <a:pt x="302132" y="1710118"/>
                </a:lnTo>
                <a:lnTo>
                  <a:pt x="360233" y="1762464"/>
                </a:lnTo>
                <a:lnTo>
                  <a:pt x="422343" y="1810402"/>
                </a:lnTo>
                <a:lnTo>
                  <a:pt x="488197" y="1853671"/>
                </a:lnTo>
                <a:lnTo>
                  <a:pt x="557531" y="1892013"/>
                </a:lnTo>
                <a:lnTo>
                  <a:pt x="630078" y="1925169"/>
                </a:lnTo>
                <a:lnTo>
                  <a:pt x="705575" y="1952877"/>
                </a:lnTo>
                <a:lnTo>
                  <a:pt x="783755" y="1974880"/>
                </a:lnTo>
                <a:lnTo>
                  <a:pt x="864354" y="1990918"/>
                </a:lnTo>
                <a:lnTo>
                  <a:pt x="947107" y="2000731"/>
                </a:lnTo>
                <a:lnTo>
                  <a:pt x="1031747" y="2004059"/>
                </a:lnTo>
                <a:lnTo>
                  <a:pt x="1116171" y="2000731"/>
                </a:lnTo>
                <a:lnTo>
                  <a:pt x="1198728" y="1990918"/>
                </a:lnTo>
                <a:lnTo>
                  <a:pt x="1279152" y="1974880"/>
                </a:lnTo>
                <a:lnTo>
                  <a:pt x="1357176" y="1952877"/>
                </a:lnTo>
                <a:lnTo>
                  <a:pt x="1432536" y="1925169"/>
                </a:lnTo>
                <a:lnTo>
                  <a:pt x="1504963" y="1892013"/>
                </a:lnTo>
                <a:lnTo>
                  <a:pt x="1574193" y="1853671"/>
                </a:lnTo>
                <a:lnTo>
                  <a:pt x="1639958" y="1810402"/>
                </a:lnTo>
                <a:lnTo>
                  <a:pt x="1701992" y="1762464"/>
                </a:lnTo>
                <a:lnTo>
                  <a:pt x="1760029" y="1710118"/>
                </a:lnTo>
                <a:lnTo>
                  <a:pt x="1813803" y="1653623"/>
                </a:lnTo>
                <a:lnTo>
                  <a:pt x="1863047" y="1593238"/>
                </a:lnTo>
                <a:lnTo>
                  <a:pt x="1907495" y="1529223"/>
                </a:lnTo>
                <a:lnTo>
                  <a:pt x="1946881" y="1461837"/>
                </a:lnTo>
                <a:lnTo>
                  <a:pt x="1980938" y="1391340"/>
                </a:lnTo>
                <a:lnTo>
                  <a:pt x="2009400" y="1317991"/>
                </a:lnTo>
                <a:lnTo>
                  <a:pt x="2032000" y="1242050"/>
                </a:lnTo>
                <a:lnTo>
                  <a:pt x="2048473" y="1163776"/>
                </a:lnTo>
                <a:lnTo>
                  <a:pt x="2058553" y="1083429"/>
                </a:lnTo>
                <a:lnTo>
                  <a:pt x="2061971" y="1001267"/>
                </a:lnTo>
                <a:lnTo>
                  <a:pt x="2058553" y="919117"/>
                </a:lnTo>
                <a:lnTo>
                  <a:pt x="2048473" y="838801"/>
                </a:lnTo>
                <a:lnTo>
                  <a:pt x="2032000" y="760577"/>
                </a:lnTo>
                <a:lnTo>
                  <a:pt x="2009400" y="684702"/>
                </a:lnTo>
                <a:lnTo>
                  <a:pt x="1980938" y="611433"/>
                </a:lnTo>
                <a:lnTo>
                  <a:pt x="1946881" y="541027"/>
                </a:lnTo>
                <a:lnTo>
                  <a:pt x="1907495" y="473742"/>
                </a:lnTo>
                <a:lnTo>
                  <a:pt x="1863047" y="409834"/>
                </a:lnTo>
                <a:lnTo>
                  <a:pt x="1813803" y="349560"/>
                </a:lnTo>
                <a:lnTo>
                  <a:pt x="1760029" y="293179"/>
                </a:lnTo>
                <a:lnTo>
                  <a:pt x="1701992" y="240947"/>
                </a:lnTo>
                <a:lnTo>
                  <a:pt x="1639958" y="193121"/>
                </a:lnTo>
                <a:lnTo>
                  <a:pt x="1574193" y="149958"/>
                </a:lnTo>
                <a:lnTo>
                  <a:pt x="1504963" y="111716"/>
                </a:lnTo>
                <a:lnTo>
                  <a:pt x="1432536" y="78652"/>
                </a:lnTo>
                <a:lnTo>
                  <a:pt x="1357176" y="51023"/>
                </a:lnTo>
                <a:lnTo>
                  <a:pt x="1279152" y="29086"/>
                </a:lnTo>
                <a:lnTo>
                  <a:pt x="1198728" y="13098"/>
                </a:lnTo>
                <a:lnTo>
                  <a:pt x="1116171" y="3317"/>
                </a:lnTo>
                <a:lnTo>
                  <a:pt x="1031747" y="0"/>
                </a:lnTo>
                <a:close/>
              </a:path>
            </a:pathLst>
          </a:custGeom>
          <a:solidFill>
            <a:srgbClr val="D2E4ED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5654691" y="4035337"/>
            <a:ext cx="1884079" cy="1832831"/>
          </a:xfrm>
          <a:custGeom>
            <a:avLst/>
            <a:gdLst/>
            <a:ahLst/>
            <a:cxnLst/>
            <a:rect l="l" t="t" r="r" b="b"/>
            <a:pathLst>
              <a:path w="2077720" h="2021204">
                <a:moveTo>
                  <a:pt x="16763" y="1002791"/>
                </a:moveTo>
                <a:lnTo>
                  <a:pt x="12191" y="1002791"/>
                </a:lnTo>
                <a:lnTo>
                  <a:pt x="13715" y="1005839"/>
                </a:lnTo>
                <a:lnTo>
                  <a:pt x="0" y="1011935"/>
                </a:lnTo>
                <a:lnTo>
                  <a:pt x="0" y="1036319"/>
                </a:lnTo>
                <a:lnTo>
                  <a:pt x="4571" y="1115567"/>
                </a:lnTo>
                <a:lnTo>
                  <a:pt x="7619" y="1139951"/>
                </a:lnTo>
                <a:lnTo>
                  <a:pt x="12191" y="1164335"/>
                </a:lnTo>
                <a:lnTo>
                  <a:pt x="16763" y="1191767"/>
                </a:lnTo>
                <a:lnTo>
                  <a:pt x="25907" y="1240535"/>
                </a:lnTo>
                <a:lnTo>
                  <a:pt x="32003" y="1264919"/>
                </a:lnTo>
                <a:lnTo>
                  <a:pt x="39623" y="1289303"/>
                </a:lnTo>
                <a:lnTo>
                  <a:pt x="47243" y="1310639"/>
                </a:lnTo>
                <a:lnTo>
                  <a:pt x="62483" y="1359407"/>
                </a:lnTo>
                <a:lnTo>
                  <a:pt x="102107" y="1450847"/>
                </a:lnTo>
                <a:lnTo>
                  <a:pt x="124967" y="1493519"/>
                </a:lnTo>
                <a:lnTo>
                  <a:pt x="150875" y="1536191"/>
                </a:lnTo>
                <a:lnTo>
                  <a:pt x="176783" y="1575815"/>
                </a:lnTo>
                <a:lnTo>
                  <a:pt x="205739" y="1615439"/>
                </a:lnTo>
                <a:lnTo>
                  <a:pt x="237743" y="1655063"/>
                </a:lnTo>
                <a:lnTo>
                  <a:pt x="269747" y="1691639"/>
                </a:lnTo>
                <a:lnTo>
                  <a:pt x="339851" y="1758695"/>
                </a:lnTo>
                <a:lnTo>
                  <a:pt x="377951" y="1792223"/>
                </a:lnTo>
                <a:lnTo>
                  <a:pt x="417575" y="1822703"/>
                </a:lnTo>
                <a:lnTo>
                  <a:pt x="458723" y="1850135"/>
                </a:lnTo>
                <a:lnTo>
                  <a:pt x="499871" y="1874519"/>
                </a:lnTo>
                <a:lnTo>
                  <a:pt x="588263" y="1923287"/>
                </a:lnTo>
                <a:lnTo>
                  <a:pt x="633983" y="1941575"/>
                </a:lnTo>
                <a:lnTo>
                  <a:pt x="681227" y="1959863"/>
                </a:lnTo>
                <a:lnTo>
                  <a:pt x="754379" y="1984247"/>
                </a:lnTo>
                <a:lnTo>
                  <a:pt x="804671" y="1996439"/>
                </a:lnTo>
                <a:lnTo>
                  <a:pt x="829055" y="2002535"/>
                </a:lnTo>
                <a:lnTo>
                  <a:pt x="880871" y="2011679"/>
                </a:lnTo>
                <a:lnTo>
                  <a:pt x="932687" y="2017775"/>
                </a:lnTo>
                <a:lnTo>
                  <a:pt x="958595" y="2017775"/>
                </a:lnTo>
                <a:lnTo>
                  <a:pt x="986027" y="2020823"/>
                </a:lnTo>
                <a:lnTo>
                  <a:pt x="1092707" y="2020823"/>
                </a:lnTo>
                <a:lnTo>
                  <a:pt x="1144523" y="2017775"/>
                </a:lnTo>
                <a:lnTo>
                  <a:pt x="1170431" y="2014727"/>
                </a:lnTo>
                <a:lnTo>
                  <a:pt x="1196339" y="2008631"/>
                </a:lnTo>
                <a:lnTo>
                  <a:pt x="1222247" y="2005583"/>
                </a:lnTo>
                <a:lnTo>
                  <a:pt x="1011935" y="2005583"/>
                </a:lnTo>
                <a:lnTo>
                  <a:pt x="934211" y="1999487"/>
                </a:lnTo>
                <a:lnTo>
                  <a:pt x="858011" y="1990343"/>
                </a:lnTo>
                <a:lnTo>
                  <a:pt x="832103" y="1984247"/>
                </a:lnTo>
                <a:lnTo>
                  <a:pt x="807719" y="1981199"/>
                </a:lnTo>
                <a:lnTo>
                  <a:pt x="758951" y="1969007"/>
                </a:lnTo>
                <a:lnTo>
                  <a:pt x="734567" y="1959863"/>
                </a:lnTo>
                <a:lnTo>
                  <a:pt x="687323" y="1944623"/>
                </a:lnTo>
                <a:lnTo>
                  <a:pt x="640079" y="1926335"/>
                </a:lnTo>
                <a:lnTo>
                  <a:pt x="595883" y="1908047"/>
                </a:lnTo>
                <a:lnTo>
                  <a:pt x="551687" y="1883663"/>
                </a:lnTo>
                <a:lnTo>
                  <a:pt x="509015" y="1862327"/>
                </a:lnTo>
                <a:lnTo>
                  <a:pt x="466343" y="1834895"/>
                </a:lnTo>
                <a:lnTo>
                  <a:pt x="426719" y="1807463"/>
                </a:lnTo>
                <a:lnTo>
                  <a:pt x="350519" y="1746503"/>
                </a:lnTo>
                <a:lnTo>
                  <a:pt x="315467" y="1712975"/>
                </a:lnTo>
                <a:lnTo>
                  <a:pt x="281939" y="1679447"/>
                </a:lnTo>
                <a:lnTo>
                  <a:pt x="249935" y="1642871"/>
                </a:lnTo>
                <a:lnTo>
                  <a:pt x="219455" y="1606295"/>
                </a:lnTo>
                <a:lnTo>
                  <a:pt x="190499" y="1566671"/>
                </a:lnTo>
                <a:lnTo>
                  <a:pt x="164591" y="1527047"/>
                </a:lnTo>
                <a:lnTo>
                  <a:pt x="140207" y="1484375"/>
                </a:lnTo>
                <a:lnTo>
                  <a:pt x="117347" y="1441703"/>
                </a:lnTo>
                <a:lnTo>
                  <a:pt x="96011" y="1399031"/>
                </a:lnTo>
                <a:lnTo>
                  <a:pt x="77723" y="1353311"/>
                </a:lnTo>
                <a:lnTo>
                  <a:pt x="54863" y="1283207"/>
                </a:lnTo>
                <a:lnTo>
                  <a:pt x="36575" y="1210055"/>
                </a:lnTo>
                <a:lnTo>
                  <a:pt x="28955" y="1161287"/>
                </a:lnTo>
                <a:lnTo>
                  <a:pt x="24383" y="1136903"/>
                </a:lnTo>
                <a:lnTo>
                  <a:pt x="21335" y="1112519"/>
                </a:lnTo>
                <a:lnTo>
                  <a:pt x="18287" y="1063751"/>
                </a:lnTo>
                <a:lnTo>
                  <a:pt x="16763" y="1036319"/>
                </a:lnTo>
                <a:lnTo>
                  <a:pt x="16763" y="1021079"/>
                </a:lnTo>
                <a:lnTo>
                  <a:pt x="4571" y="1021079"/>
                </a:lnTo>
                <a:lnTo>
                  <a:pt x="3047" y="1018031"/>
                </a:lnTo>
                <a:lnTo>
                  <a:pt x="1523" y="1018031"/>
                </a:lnTo>
                <a:lnTo>
                  <a:pt x="16763" y="1011935"/>
                </a:lnTo>
                <a:lnTo>
                  <a:pt x="16763" y="1002791"/>
                </a:lnTo>
                <a:close/>
              </a:path>
              <a:path w="2077720" h="2021204">
                <a:moveTo>
                  <a:pt x="1235201" y="18287"/>
                </a:moveTo>
                <a:lnTo>
                  <a:pt x="1065275" y="18287"/>
                </a:lnTo>
                <a:lnTo>
                  <a:pt x="1142999" y="21335"/>
                </a:lnTo>
                <a:lnTo>
                  <a:pt x="1168907" y="24383"/>
                </a:lnTo>
                <a:lnTo>
                  <a:pt x="1194815" y="30479"/>
                </a:lnTo>
                <a:lnTo>
                  <a:pt x="1245107" y="36575"/>
                </a:lnTo>
                <a:lnTo>
                  <a:pt x="1342643" y="60959"/>
                </a:lnTo>
                <a:lnTo>
                  <a:pt x="1437131" y="94487"/>
                </a:lnTo>
                <a:lnTo>
                  <a:pt x="1482851" y="115823"/>
                </a:lnTo>
                <a:lnTo>
                  <a:pt x="1525523" y="137159"/>
                </a:lnTo>
                <a:lnTo>
                  <a:pt x="1569719" y="161543"/>
                </a:lnTo>
                <a:lnTo>
                  <a:pt x="1610867" y="188975"/>
                </a:lnTo>
                <a:lnTo>
                  <a:pt x="1650491" y="216407"/>
                </a:lnTo>
                <a:lnTo>
                  <a:pt x="1688591" y="243839"/>
                </a:lnTo>
                <a:lnTo>
                  <a:pt x="1726691" y="277367"/>
                </a:lnTo>
                <a:lnTo>
                  <a:pt x="1761743" y="307847"/>
                </a:lnTo>
                <a:lnTo>
                  <a:pt x="1795271" y="344423"/>
                </a:lnTo>
                <a:lnTo>
                  <a:pt x="1827275" y="377951"/>
                </a:lnTo>
                <a:lnTo>
                  <a:pt x="1857755" y="417575"/>
                </a:lnTo>
                <a:lnTo>
                  <a:pt x="1886711" y="457199"/>
                </a:lnTo>
                <a:lnTo>
                  <a:pt x="1912619" y="496823"/>
                </a:lnTo>
                <a:lnTo>
                  <a:pt x="1937003" y="536447"/>
                </a:lnTo>
                <a:lnTo>
                  <a:pt x="1981199" y="624839"/>
                </a:lnTo>
                <a:lnTo>
                  <a:pt x="1999487" y="670559"/>
                </a:lnTo>
                <a:lnTo>
                  <a:pt x="2014727" y="716279"/>
                </a:lnTo>
                <a:lnTo>
                  <a:pt x="2028443" y="761999"/>
                </a:lnTo>
                <a:lnTo>
                  <a:pt x="2039111" y="810767"/>
                </a:lnTo>
                <a:lnTo>
                  <a:pt x="2045207" y="835151"/>
                </a:lnTo>
                <a:lnTo>
                  <a:pt x="2048255" y="859535"/>
                </a:lnTo>
                <a:lnTo>
                  <a:pt x="2052827" y="883919"/>
                </a:lnTo>
                <a:lnTo>
                  <a:pt x="2055875" y="908303"/>
                </a:lnTo>
                <a:lnTo>
                  <a:pt x="2057399" y="935735"/>
                </a:lnTo>
                <a:lnTo>
                  <a:pt x="2060447" y="984503"/>
                </a:lnTo>
                <a:lnTo>
                  <a:pt x="2060447" y="1036319"/>
                </a:lnTo>
                <a:lnTo>
                  <a:pt x="2058923" y="1063751"/>
                </a:lnTo>
                <a:lnTo>
                  <a:pt x="2055875" y="1112519"/>
                </a:lnTo>
                <a:lnTo>
                  <a:pt x="2052827" y="1136903"/>
                </a:lnTo>
                <a:lnTo>
                  <a:pt x="2049779" y="1164335"/>
                </a:lnTo>
                <a:lnTo>
                  <a:pt x="2040635" y="1213103"/>
                </a:lnTo>
                <a:lnTo>
                  <a:pt x="2034539" y="1237487"/>
                </a:lnTo>
                <a:lnTo>
                  <a:pt x="2028443" y="1258823"/>
                </a:lnTo>
                <a:lnTo>
                  <a:pt x="2022347" y="1283207"/>
                </a:lnTo>
                <a:lnTo>
                  <a:pt x="1999487" y="1353311"/>
                </a:lnTo>
                <a:lnTo>
                  <a:pt x="1981199" y="1399031"/>
                </a:lnTo>
                <a:lnTo>
                  <a:pt x="1959863" y="1441703"/>
                </a:lnTo>
                <a:lnTo>
                  <a:pt x="1937003" y="1484375"/>
                </a:lnTo>
                <a:lnTo>
                  <a:pt x="1912619" y="1527047"/>
                </a:lnTo>
                <a:lnTo>
                  <a:pt x="1886711" y="1566671"/>
                </a:lnTo>
                <a:lnTo>
                  <a:pt x="1857755" y="1606295"/>
                </a:lnTo>
                <a:lnTo>
                  <a:pt x="1827275" y="1642871"/>
                </a:lnTo>
                <a:lnTo>
                  <a:pt x="1795271" y="1679447"/>
                </a:lnTo>
                <a:lnTo>
                  <a:pt x="1761743" y="1712975"/>
                </a:lnTo>
                <a:lnTo>
                  <a:pt x="1725167" y="1746503"/>
                </a:lnTo>
                <a:lnTo>
                  <a:pt x="1688591" y="1776983"/>
                </a:lnTo>
                <a:lnTo>
                  <a:pt x="1650491" y="1807463"/>
                </a:lnTo>
                <a:lnTo>
                  <a:pt x="1610867" y="1834895"/>
                </a:lnTo>
                <a:lnTo>
                  <a:pt x="1568195" y="1862327"/>
                </a:lnTo>
                <a:lnTo>
                  <a:pt x="1525523" y="1886711"/>
                </a:lnTo>
                <a:lnTo>
                  <a:pt x="1481327" y="1908047"/>
                </a:lnTo>
                <a:lnTo>
                  <a:pt x="1437131" y="1926335"/>
                </a:lnTo>
                <a:lnTo>
                  <a:pt x="1389887" y="1944623"/>
                </a:lnTo>
                <a:lnTo>
                  <a:pt x="1342643" y="1959863"/>
                </a:lnTo>
                <a:lnTo>
                  <a:pt x="1318259" y="1965959"/>
                </a:lnTo>
                <a:lnTo>
                  <a:pt x="1293875" y="1975103"/>
                </a:lnTo>
                <a:lnTo>
                  <a:pt x="1269491" y="1978151"/>
                </a:lnTo>
                <a:lnTo>
                  <a:pt x="1245107" y="1984247"/>
                </a:lnTo>
                <a:lnTo>
                  <a:pt x="1219199" y="1990343"/>
                </a:lnTo>
                <a:lnTo>
                  <a:pt x="1142999" y="1999487"/>
                </a:lnTo>
                <a:lnTo>
                  <a:pt x="1065275" y="2005583"/>
                </a:lnTo>
                <a:lnTo>
                  <a:pt x="1222247" y="2005583"/>
                </a:lnTo>
                <a:lnTo>
                  <a:pt x="1274063" y="1996439"/>
                </a:lnTo>
                <a:lnTo>
                  <a:pt x="1322831" y="1984247"/>
                </a:lnTo>
                <a:lnTo>
                  <a:pt x="1395983" y="1959863"/>
                </a:lnTo>
                <a:lnTo>
                  <a:pt x="1443227" y="1941575"/>
                </a:lnTo>
                <a:lnTo>
                  <a:pt x="1488947" y="1923287"/>
                </a:lnTo>
                <a:lnTo>
                  <a:pt x="1534667" y="1898903"/>
                </a:lnTo>
                <a:lnTo>
                  <a:pt x="1620011" y="1850135"/>
                </a:lnTo>
                <a:lnTo>
                  <a:pt x="1699259" y="1792223"/>
                </a:lnTo>
                <a:lnTo>
                  <a:pt x="1737359" y="1758695"/>
                </a:lnTo>
                <a:lnTo>
                  <a:pt x="1773935" y="1725167"/>
                </a:lnTo>
                <a:lnTo>
                  <a:pt x="1807463" y="1691639"/>
                </a:lnTo>
                <a:lnTo>
                  <a:pt x="1840991" y="1655063"/>
                </a:lnTo>
                <a:lnTo>
                  <a:pt x="1871471" y="1615439"/>
                </a:lnTo>
                <a:lnTo>
                  <a:pt x="1900427" y="1575815"/>
                </a:lnTo>
                <a:lnTo>
                  <a:pt x="1927859" y="1536191"/>
                </a:lnTo>
                <a:lnTo>
                  <a:pt x="1952243" y="1493519"/>
                </a:lnTo>
                <a:lnTo>
                  <a:pt x="1975103" y="1450847"/>
                </a:lnTo>
                <a:lnTo>
                  <a:pt x="1996439" y="1405127"/>
                </a:lnTo>
                <a:lnTo>
                  <a:pt x="2014727" y="1359407"/>
                </a:lnTo>
                <a:lnTo>
                  <a:pt x="2022347" y="1335023"/>
                </a:lnTo>
                <a:lnTo>
                  <a:pt x="2031491" y="1310639"/>
                </a:lnTo>
                <a:lnTo>
                  <a:pt x="2037587" y="1289303"/>
                </a:lnTo>
                <a:lnTo>
                  <a:pt x="2045207" y="1264919"/>
                </a:lnTo>
                <a:lnTo>
                  <a:pt x="2051303" y="1240535"/>
                </a:lnTo>
                <a:lnTo>
                  <a:pt x="2055875" y="1216151"/>
                </a:lnTo>
                <a:lnTo>
                  <a:pt x="2061971" y="1191767"/>
                </a:lnTo>
                <a:lnTo>
                  <a:pt x="2065019" y="1164335"/>
                </a:lnTo>
                <a:lnTo>
                  <a:pt x="2069591" y="1139951"/>
                </a:lnTo>
                <a:lnTo>
                  <a:pt x="2072639" y="1115567"/>
                </a:lnTo>
                <a:lnTo>
                  <a:pt x="2077211" y="1036319"/>
                </a:lnTo>
                <a:lnTo>
                  <a:pt x="2077211" y="984503"/>
                </a:lnTo>
                <a:lnTo>
                  <a:pt x="2072639" y="908303"/>
                </a:lnTo>
                <a:lnTo>
                  <a:pt x="2051303" y="783335"/>
                </a:lnTo>
                <a:lnTo>
                  <a:pt x="2022347" y="685799"/>
                </a:lnTo>
                <a:lnTo>
                  <a:pt x="1975103" y="573023"/>
                </a:lnTo>
                <a:lnTo>
                  <a:pt x="1952243" y="530351"/>
                </a:lnTo>
                <a:lnTo>
                  <a:pt x="1900427" y="445007"/>
                </a:lnTo>
                <a:lnTo>
                  <a:pt x="1871471" y="405383"/>
                </a:lnTo>
                <a:lnTo>
                  <a:pt x="1807463" y="332231"/>
                </a:lnTo>
                <a:lnTo>
                  <a:pt x="1772411" y="295655"/>
                </a:lnTo>
                <a:lnTo>
                  <a:pt x="1737359" y="262127"/>
                </a:lnTo>
                <a:lnTo>
                  <a:pt x="1699259" y="231647"/>
                </a:lnTo>
                <a:lnTo>
                  <a:pt x="1620011" y="173735"/>
                </a:lnTo>
                <a:lnTo>
                  <a:pt x="1577339" y="146303"/>
                </a:lnTo>
                <a:lnTo>
                  <a:pt x="1533143" y="121919"/>
                </a:lnTo>
                <a:lnTo>
                  <a:pt x="1488947" y="100583"/>
                </a:lnTo>
                <a:lnTo>
                  <a:pt x="1443227" y="79247"/>
                </a:lnTo>
                <a:lnTo>
                  <a:pt x="1395983" y="60959"/>
                </a:lnTo>
                <a:lnTo>
                  <a:pt x="1322831" y="39623"/>
                </a:lnTo>
                <a:lnTo>
                  <a:pt x="1272539" y="27431"/>
                </a:lnTo>
                <a:lnTo>
                  <a:pt x="1248155" y="21335"/>
                </a:lnTo>
                <a:lnTo>
                  <a:pt x="1235201" y="18287"/>
                </a:lnTo>
                <a:close/>
              </a:path>
              <a:path w="2077720" h="2021204">
                <a:moveTo>
                  <a:pt x="10667" y="1018031"/>
                </a:moveTo>
                <a:lnTo>
                  <a:pt x="3047" y="1018031"/>
                </a:lnTo>
                <a:lnTo>
                  <a:pt x="4571" y="1021079"/>
                </a:lnTo>
                <a:lnTo>
                  <a:pt x="7619" y="1021079"/>
                </a:lnTo>
                <a:lnTo>
                  <a:pt x="10667" y="1018031"/>
                </a:lnTo>
                <a:close/>
              </a:path>
              <a:path w="2077720" h="2021204">
                <a:moveTo>
                  <a:pt x="16763" y="1014983"/>
                </a:moveTo>
                <a:lnTo>
                  <a:pt x="15239" y="1018031"/>
                </a:lnTo>
                <a:lnTo>
                  <a:pt x="10667" y="1018031"/>
                </a:lnTo>
                <a:lnTo>
                  <a:pt x="7619" y="1021079"/>
                </a:lnTo>
                <a:lnTo>
                  <a:pt x="16763" y="1021079"/>
                </a:lnTo>
                <a:lnTo>
                  <a:pt x="16763" y="1014983"/>
                </a:lnTo>
                <a:close/>
              </a:path>
              <a:path w="2077720" h="2021204">
                <a:moveTo>
                  <a:pt x="16763" y="1011935"/>
                </a:moveTo>
                <a:lnTo>
                  <a:pt x="1523" y="1018031"/>
                </a:lnTo>
                <a:lnTo>
                  <a:pt x="15239" y="1018031"/>
                </a:lnTo>
                <a:lnTo>
                  <a:pt x="16763" y="1014983"/>
                </a:lnTo>
                <a:lnTo>
                  <a:pt x="16763" y="1011935"/>
                </a:lnTo>
                <a:close/>
              </a:path>
              <a:path w="2077720" h="2021204">
                <a:moveTo>
                  <a:pt x="12191" y="1002791"/>
                </a:moveTo>
                <a:lnTo>
                  <a:pt x="7619" y="1002791"/>
                </a:lnTo>
                <a:lnTo>
                  <a:pt x="1523" y="1005839"/>
                </a:lnTo>
                <a:lnTo>
                  <a:pt x="0" y="1008887"/>
                </a:lnTo>
                <a:lnTo>
                  <a:pt x="0" y="1011935"/>
                </a:lnTo>
                <a:lnTo>
                  <a:pt x="13715" y="1005839"/>
                </a:lnTo>
                <a:lnTo>
                  <a:pt x="12191" y="1002791"/>
                </a:lnTo>
                <a:close/>
              </a:path>
              <a:path w="2077720" h="2021204">
                <a:moveTo>
                  <a:pt x="1065275" y="0"/>
                </a:moveTo>
                <a:lnTo>
                  <a:pt x="1011935" y="0"/>
                </a:lnTo>
                <a:lnTo>
                  <a:pt x="984503" y="3047"/>
                </a:lnTo>
                <a:lnTo>
                  <a:pt x="958595" y="3047"/>
                </a:lnTo>
                <a:lnTo>
                  <a:pt x="854963" y="15239"/>
                </a:lnTo>
                <a:lnTo>
                  <a:pt x="803147" y="27431"/>
                </a:lnTo>
                <a:lnTo>
                  <a:pt x="754379" y="39623"/>
                </a:lnTo>
                <a:lnTo>
                  <a:pt x="681227" y="60959"/>
                </a:lnTo>
                <a:lnTo>
                  <a:pt x="633983" y="79247"/>
                </a:lnTo>
                <a:lnTo>
                  <a:pt x="588263" y="100583"/>
                </a:lnTo>
                <a:lnTo>
                  <a:pt x="544067" y="121919"/>
                </a:lnTo>
                <a:lnTo>
                  <a:pt x="499871" y="146303"/>
                </a:lnTo>
                <a:lnTo>
                  <a:pt x="457199" y="173735"/>
                </a:lnTo>
                <a:lnTo>
                  <a:pt x="417575" y="201167"/>
                </a:lnTo>
                <a:lnTo>
                  <a:pt x="377951" y="231647"/>
                </a:lnTo>
                <a:lnTo>
                  <a:pt x="339851" y="262127"/>
                </a:lnTo>
                <a:lnTo>
                  <a:pt x="303275" y="295655"/>
                </a:lnTo>
                <a:lnTo>
                  <a:pt x="269747" y="332231"/>
                </a:lnTo>
                <a:lnTo>
                  <a:pt x="237743" y="368807"/>
                </a:lnTo>
                <a:lnTo>
                  <a:pt x="205739" y="408431"/>
                </a:lnTo>
                <a:lnTo>
                  <a:pt x="176783" y="448055"/>
                </a:lnTo>
                <a:lnTo>
                  <a:pt x="150875" y="487679"/>
                </a:lnTo>
                <a:lnTo>
                  <a:pt x="124967" y="530351"/>
                </a:lnTo>
                <a:lnTo>
                  <a:pt x="102107" y="573023"/>
                </a:lnTo>
                <a:lnTo>
                  <a:pt x="80771" y="618743"/>
                </a:lnTo>
                <a:lnTo>
                  <a:pt x="62483" y="664463"/>
                </a:lnTo>
                <a:lnTo>
                  <a:pt x="54863" y="688847"/>
                </a:lnTo>
                <a:lnTo>
                  <a:pt x="47243" y="710183"/>
                </a:lnTo>
                <a:lnTo>
                  <a:pt x="32003" y="758951"/>
                </a:lnTo>
                <a:lnTo>
                  <a:pt x="12191" y="856487"/>
                </a:lnTo>
                <a:lnTo>
                  <a:pt x="4571" y="908303"/>
                </a:lnTo>
                <a:lnTo>
                  <a:pt x="0" y="984503"/>
                </a:lnTo>
                <a:lnTo>
                  <a:pt x="0" y="1008887"/>
                </a:lnTo>
                <a:lnTo>
                  <a:pt x="1523" y="1005839"/>
                </a:lnTo>
                <a:lnTo>
                  <a:pt x="7619" y="1002791"/>
                </a:lnTo>
                <a:lnTo>
                  <a:pt x="16763" y="1002791"/>
                </a:lnTo>
                <a:lnTo>
                  <a:pt x="16763" y="984503"/>
                </a:lnTo>
                <a:lnTo>
                  <a:pt x="18287" y="960119"/>
                </a:lnTo>
                <a:lnTo>
                  <a:pt x="21335" y="908303"/>
                </a:lnTo>
                <a:lnTo>
                  <a:pt x="24383" y="883919"/>
                </a:lnTo>
                <a:lnTo>
                  <a:pt x="28955" y="859535"/>
                </a:lnTo>
                <a:lnTo>
                  <a:pt x="32003" y="835151"/>
                </a:lnTo>
                <a:lnTo>
                  <a:pt x="38099" y="810767"/>
                </a:lnTo>
                <a:lnTo>
                  <a:pt x="42671" y="786383"/>
                </a:lnTo>
                <a:lnTo>
                  <a:pt x="48767" y="761999"/>
                </a:lnTo>
                <a:lnTo>
                  <a:pt x="70103" y="691895"/>
                </a:lnTo>
                <a:lnTo>
                  <a:pt x="97535" y="624839"/>
                </a:lnTo>
                <a:lnTo>
                  <a:pt x="117347" y="579119"/>
                </a:lnTo>
                <a:lnTo>
                  <a:pt x="140207" y="536447"/>
                </a:lnTo>
                <a:lnTo>
                  <a:pt x="164591" y="496823"/>
                </a:lnTo>
                <a:lnTo>
                  <a:pt x="190499" y="457199"/>
                </a:lnTo>
                <a:lnTo>
                  <a:pt x="219455" y="417575"/>
                </a:lnTo>
                <a:lnTo>
                  <a:pt x="249935" y="377951"/>
                </a:lnTo>
                <a:lnTo>
                  <a:pt x="281939" y="344423"/>
                </a:lnTo>
                <a:lnTo>
                  <a:pt x="315467" y="307847"/>
                </a:lnTo>
                <a:lnTo>
                  <a:pt x="352043" y="274319"/>
                </a:lnTo>
                <a:lnTo>
                  <a:pt x="388619" y="243839"/>
                </a:lnTo>
                <a:lnTo>
                  <a:pt x="426719" y="216407"/>
                </a:lnTo>
                <a:lnTo>
                  <a:pt x="467867" y="185927"/>
                </a:lnTo>
                <a:lnTo>
                  <a:pt x="509015" y="161543"/>
                </a:lnTo>
                <a:lnTo>
                  <a:pt x="551687" y="137159"/>
                </a:lnTo>
                <a:lnTo>
                  <a:pt x="640079" y="94487"/>
                </a:lnTo>
                <a:lnTo>
                  <a:pt x="734567" y="60959"/>
                </a:lnTo>
                <a:lnTo>
                  <a:pt x="832103" y="36575"/>
                </a:lnTo>
                <a:lnTo>
                  <a:pt x="882395" y="30479"/>
                </a:lnTo>
                <a:lnTo>
                  <a:pt x="908303" y="24383"/>
                </a:lnTo>
                <a:lnTo>
                  <a:pt x="934211" y="21335"/>
                </a:lnTo>
                <a:lnTo>
                  <a:pt x="1011935" y="18287"/>
                </a:lnTo>
                <a:lnTo>
                  <a:pt x="1235201" y="18287"/>
                </a:lnTo>
                <a:lnTo>
                  <a:pt x="1222247" y="15239"/>
                </a:lnTo>
                <a:lnTo>
                  <a:pt x="1144523" y="6095"/>
                </a:lnTo>
                <a:lnTo>
                  <a:pt x="1092707" y="3047"/>
                </a:lnTo>
                <a:lnTo>
                  <a:pt x="1065275" y="0"/>
                </a:lnTo>
                <a:close/>
              </a:path>
            </a:pathLst>
          </a:custGeom>
          <a:solidFill>
            <a:srgbClr val="94070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 txBox="1"/>
          <p:nvPr/>
        </p:nvSpPr>
        <p:spPr>
          <a:xfrm>
            <a:off x="7677445" y="3322043"/>
            <a:ext cx="2260664" cy="732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hr-HR" sz="1587" dirty="0" err="1">
                <a:latin typeface="Century Gothic"/>
                <a:cs typeface="Century Gothic"/>
              </a:rPr>
              <a:t>St</a:t>
            </a:r>
            <a:r>
              <a:rPr lang="hr-HR" sz="1587" spc="-9" dirty="0" err="1">
                <a:latin typeface="Century Gothic"/>
                <a:cs typeface="Century Gothic"/>
              </a:rPr>
              <a:t>a</a:t>
            </a:r>
            <a:r>
              <a:rPr lang="hr-HR" sz="1587" dirty="0" err="1">
                <a:latin typeface="Century Gothic"/>
                <a:cs typeface="Century Gothic"/>
              </a:rPr>
              <a:t>n</a:t>
            </a:r>
            <a:r>
              <a:rPr lang="hr-HR" sz="1587" spc="5" dirty="0" err="1">
                <a:latin typeface="Century Gothic"/>
                <a:cs typeface="Century Gothic"/>
              </a:rPr>
              <a:t>d</a:t>
            </a:r>
            <a:r>
              <a:rPr lang="hr-HR" sz="1587" spc="-9" dirty="0" err="1">
                <a:latin typeface="Century Gothic"/>
                <a:cs typeface="Century Gothic"/>
              </a:rPr>
              <a:t>a</a:t>
            </a:r>
            <a:r>
              <a:rPr lang="hr-HR" sz="1587" spc="-5" dirty="0" err="1">
                <a:latin typeface="Century Gothic"/>
                <a:cs typeface="Century Gothic"/>
              </a:rPr>
              <a:t>r</a:t>
            </a:r>
            <a:r>
              <a:rPr lang="hr-HR" sz="1587" spc="5" dirty="0" err="1">
                <a:latin typeface="Century Gothic"/>
                <a:cs typeface="Century Gothic"/>
              </a:rPr>
              <a:t>dI</a:t>
            </a:r>
            <a:r>
              <a:rPr lang="hr-HR" sz="1587" spc="5" dirty="0">
                <a:latin typeface="Century Gothic"/>
                <a:cs typeface="Century Gothic"/>
              </a:rPr>
              <a:t> koji definiraju  </a:t>
            </a:r>
            <a:r>
              <a:rPr lang="hr-HR" sz="1587" b="1" spc="5" dirty="0">
                <a:latin typeface="Century Gothic"/>
                <a:cs typeface="Century Gothic"/>
              </a:rPr>
              <a:t>sadržaj katalogiziranja</a:t>
            </a:r>
            <a:endParaRPr sz="1587" b="1" dirty="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77434" y="4812505"/>
            <a:ext cx="1681966" cy="865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06" spc="14" dirty="0">
                <a:latin typeface="Century Gothic"/>
                <a:cs typeface="Century Gothic"/>
              </a:rPr>
              <a:t>S</a:t>
            </a:r>
            <a:r>
              <a:rPr sz="1406" spc="-5" dirty="0">
                <a:latin typeface="Century Gothic"/>
                <a:cs typeface="Century Gothic"/>
              </a:rPr>
              <a:t>t</a:t>
            </a:r>
            <a:r>
              <a:rPr sz="1406" spc="23" dirty="0">
                <a:latin typeface="Century Gothic"/>
                <a:cs typeface="Century Gothic"/>
              </a:rPr>
              <a:t>a</a:t>
            </a:r>
            <a:r>
              <a:rPr sz="1406" spc="14" dirty="0">
                <a:latin typeface="Century Gothic"/>
                <a:cs typeface="Century Gothic"/>
              </a:rPr>
              <a:t>n</a:t>
            </a:r>
            <a:r>
              <a:rPr sz="1406" spc="9" dirty="0">
                <a:latin typeface="Century Gothic"/>
                <a:cs typeface="Century Gothic"/>
              </a:rPr>
              <a:t>d</a:t>
            </a:r>
            <a:r>
              <a:rPr sz="1406" spc="14" dirty="0">
                <a:latin typeface="Century Gothic"/>
                <a:cs typeface="Century Gothic"/>
              </a:rPr>
              <a:t>ar</a:t>
            </a:r>
            <a:r>
              <a:rPr sz="1406" spc="9" dirty="0">
                <a:latin typeface="Century Gothic"/>
                <a:cs typeface="Century Gothic"/>
              </a:rPr>
              <a:t>d</a:t>
            </a:r>
            <a:r>
              <a:rPr lang="hr-HR" sz="1406" spc="9" dirty="0">
                <a:latin typeface="Century Gothic"/>
                <a:cs typeface="Century Gothic"/>
              </a:rPr>
              <a:t>i koji definiraju </a:t>
            </a:r>
            <a:r>
              <a:rPr lang="hr-HR" sz="1406" b="1" spc="9" dirty="0">
                <a:latin typeface="Century Gothic"/>
                <a:cs typeface="Century Gothic"/>
              </a:rPr>
              <a:t>vrijednost podataka </a:t>
            </a:r>
            <a:endParaRPr sz="1406" b="1" spc="9" dirty="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9144" y="3322043"/>
            <a:ext cx="1717091" cy="976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708832"/>
            <a:r>
              <a:rPr sz="1587" dirty="0">
                <a:latin typeface="Century Gothic"/>
                <a:cs typeface="Century Gothic"/>
              </a:rPr>
              <a:t>St</a:t>
            </a:r>
            <a:r>
              <a:rPr sz="1587" spc="-9" dirty="0">
                <a:latin typeface="Century Gothic"/>
                <a:cs typeface="Century Gothic"/>
              </a:rPr>
              <a:t>a</a:t>
            </a:r>
            <a:r>
              <a:rPr sz="1587" dirty="0">
                <a:latin typeface="Century Gothic"/>
                <a:cs typeface="Century Gothic"/>
              </a:rPr>
              <a:t>n</a:t>
            </a:r>
            <a:r>
              <a:rPr sz="1587" spc="5" dirty="0">
                <a:latin typeface="Century Gothic"/>
                <a:cs typeface="Century Gothic"/>
              </a:rPr>
              <a:t>d</a:t>
            </a:r>
            <a:r>
              <a:rPr sz="1587" spc="-9" dirty="0">
                <a:latin typeface="Century Gothic"/>
                <a:cs typeface="Century Gothic"/>
              </a:rPr>
              <a:t>a</a:t>
            </a:r>
            <a:r>
              <a:rPr sz="1587" spc="-5" dirty="0">
                <a:latin typeface="Century Gothic"/>
                <a:cs typeface="Century Gothic"/>
              </a:rPr>
              <a:t>r</a:t>
            </a:r>
            <a:r>
              <a:rPr sz="1587" spc="5" dirty="0">
                <a:latin typeface="Century Gothic"/>
                <a:cs typeface="Century Gothic"/>
              </a:rPr>
              <a:t>d</a:t>
            </a:r>
            <a:r>
              <a:rPr lang="hr-HR" sz="1587" spc="5" dirty="0">
                <a:latin typeface="Century Gothic"/>
                <a:cs typeface="Century Gothic"/>
              </a:rPr>
              <a:t>I koji definiraju </a:t>
            </a:r>
            <a:r>
              <a:rPr lang="hr-HR" sz="1587" b="1" spc="5" dirty="0">
                <a:latin typeface="Century Gothic"/>
                <a:cs typeface="Century Gothic"/>
              </a:rPr>
              <a:t>strukturu podataka</a:t>
            </a:r>
            <a:endParaRPr sz="1587" b="1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79457" y="3060194"/>
            <a:ext cx="1414786" cy="2551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65"/>
            <a:r>
              <a:rPr sz="1406" spc="23" dirty="0">
                <a:latin typeface="Century Gothic"/>
                <a:cs typeface="Century Gothic"/>
              </a:rPr>
              <a:t>M</a:t>
            </a:r>
            <a:r>
              <a:rPr sz="1406" spc="27" dirty="0">
                <a:latin typeface="Century Gothic"/>
                <a:cs typeface="Century Gothic"/>
              </a:rPr>
              <a:t>A</a:t>
            </a:r>
            <a:r>
              <a:rPr sz="1406" spc="14" dirty="0">
                <a:latin typeface="Century Gothic"/>
                <a:cs typeface="Century Gothic"/>
              </a:rPr>
              <a:t>R</a:t>
            </a:r>
            <a:r>
              <a:rPr sz="1406" spc="18" dirty="0">
                <a:latin typeface="Century Gothic"/>
                <a:cs typeface="Century Gothic"/>
              </a:rPr>
              <a:t>C</a:t>
            </a:r>
            <a:r>
              <a:rPr sz="1406" spc="5" dirty="0">
                <a:latin typeface="Century Gothic"/>
                <a:cs typeface="Century Gothic"/>
              </a:rPr>
              <a:t>2</a:t>
            </a:r>
            <a:r>
              <a:rPr sz="1406" spc="14" dirty="0">
                <a:latin typeface="Century Gothic"/>
                <a:cs typeface="Century Gothic"/>
              </a:rPr>
              <a:t>1</a:t>
            </a:r>
            <a:endParaRPr sz="1406">
              <a:latin typeface="Century Gothic"/>
              <a:cs typeface="Century Gothic"/>
            </a:endParaRPr>
          </a:p>
          <a:p>
            <a:pPr marL="98465" marR="263725">
              <a:lnSpc>
                <a:spcPts val="1723"/>
              </a:lnSpc>
              <a:spcBef>
                <a:spcPts val="50"/>
              </a:spcBef>
            </a:pPr>
            <a:r>
              <a:rPr sz="1406" spc="9" dirty="0">
                <a:latin typeface="Century Gothic"/>
                <a:cs typeface="Century Gothic"/>
              </a:rPr>
              <a:t>D</a:t>
            </a:r>
            <a:r>
              <a:rPr sz="1406" spc="14" dirty="0">
                <a:latin typeface="Century Gothic"/>
                <a:cs typeface="Century Gothic"/>
              </a:rPr>
              <a:t>ub</a:t>
            </a:r>
            <a:r>
              <a:rPr sz="1406" spc="18" dirty="0">
                <a:latin typeface="Century Gothic"/>
                <a:cs typeface="Century Gothic"/>
              </a:rPr>
              <a:t>li</a:t>
            </a:r>
            <a:r>
              <a:rPr sz="1406" spc="14" dirty="0">
                <a:latin typeface="Century Gothic"/>
                <a:cs typeface="Century Gothic"/>
              </a:rPr>
              <a:t>n</a:t>
            </a:r>
            <a:r>
              <a:rPr sz="1406" spc="-32" dirty="0">
                <a:latin typeface="Century Gothic"/>
                <a:cs typeface="Century Gothic"/>
              </a:rPr>
              <a:t> </a:t>
            </a:r>
            <a:r>
              <a:rPr sz="1406" spc="18" dirty="0">
                <a:latin typeface="Century Gothic"/>
                <a:cs typeface="Century Gothic"/>
              </a:rPr>
              <a:t>C</a:t>
            </a:r>
            <a:r>
              <a:rPr sz="1406" spc="9" dirty="0">
                <a:latin typeface="Century Gothic"/>
                <a:cs typeface="Century Gothic"/>
              </a:rPr>
              <a:t>o</a:t>
            </a:r>
            <a:r>
              <a:rPr sz="1406" spc="14" dirty="0">
                <a:latin typeface="Century Gothic"/>
                <a:cs typeface="Century Gothic"/>
              </a:rPr>
              <a:t>r</a:t>
            </a:r>
            <a:r>
              <a:rPr sz="1406" spc="18" dirty="0">
                <a:latin typeface="Century Gothic"/>
                <a:cs typeface="Century Gothic"/>
              </a:rPr>
              <a:t>e</a:t>
            </a:r>
            <a:r>
              <a:rPr sz="1406" spc="5" dirty="0">
                <a:latin typeface="Century Gothic"/>
                <a:cs typeface="Century Gothic"/>
              </a:rPr>
              <a:t> </a:t>
            </a:r>
            <a:r>
              <a:rPr sz="1406" spc="18" dirty="0">
                <a:latin typeface="Century Gothic"/>
                <a:cs typeface="Century Gothic"/>
              </a:rPr>
              <a:t>C</a:t>
            </a:r>
            <a:r>
              <a:rPr sz="1406" spc="9" dirty="0">
                <a:latin typeface="Century Gothic"/>
                <a:cs typeface="Century Gothic"/>
              </a:rPr>
              <a:t>D</a:t>
            </a:r>
            <a:r>
              <a:rPr sz="1406" spc="-9" dirty="0">
                <a:latin typeface="Century Gothic"/>
                <a:cs typeface="Century Gothic"/>
              </a:rPr>
              <a:t>W</a:t>
            </a:r>
            <a:r>
              <a:rPr sz="1406" spc="18" dirty="0">
                <a:latin typeface="Century Gothic"/>
                <a:cs typeface="Century Gothic"/>
              </a:rPr>
              <a:t>A</a:t>
            </a:r>
            <a:endParaRPr sz="1406">
              <a:latin typeface="Century Gothic"/>
              <a:cs typeface="Century Gothic"/>
            </a:endParaRPr>
          </a:p>
          <a:p>
            <a:pPr marL="98465">
              <a:lnSpc>
                <a:spcPts val="1655"/>
              </a:lnSpc>
            </a:pPr>
            <a:r>
              <a:rPr sz="1406" spc="18" dirty="0">
                <a:latin typeface="Century Gothic"/>
                <a:cs typeface="Century Gothic"/>
              </a:rPr>
              <a:t>E</a:t>
            </a:r>
            <a:r>
              <a:rPr sz="1406" spc="27" dirty="0">
                <a:latin typeface="Century Gothic"/>
                <a:cs typeface="Century Gothic"/>
              </a:rPr>
              <a:t>A</a:t>
            </a:r>
            <a:r>
              <a:rPr sz="1406" spc="18" dirty="0">
                <a:latin typeface="Century Gothic"/>
                <a:cs typeface="Century Gothic"/>
              </a:rPr>
              <a:t>D</a:t>
            </a:r>
            <a:endParaRPr sz="1406">
              <a:latin typeface="Century Gothic"/>
              <a:cs typeface="Century Gothic"/>
            </a:endParaRPr>
          </a:p>
          <a:p>
            <a:pPr marL="98465">
              <a:spcBef>
                <a:spcPts val="32"/>
              </a:spcBef>
            </a:pPr>
            <a:r>
              <a:rPr sz="1406" spc="14" dirty="0">
                <a:latin typeface="Century Gothic"/>
                <a:cs typeface="Century Gothic"/>
              </a:rPr>
              <a:t>V</a:t>
            </a:r>
            <a:r>
              <a:rPr sz="1406" dirty="0">
                <a:latin typeface="Century Gothic"/>
                <a:cs typeface="Century Gothic"/>
              </a:rPr>
              <a:t>R</a:t>
            </a:r>
            <a:r>
              <a:rPr sz="1406" spc="18" dirty="0">
                <a:latin typeface="Century Gothic"/>
                <a:cs typeface="Century Gothic"/>
              </a:rPr>
              <a:t>A</a:t>
            </a:r>
            <a:r>
              <a:rPr sz="1406" spc="9" dirty="0">
                <a:latin typeface="Century Gothic"/>
                <a:cs typeface="Century Gothic"/>
              </a:rPr>
              <a:t> </a:t>
            </a:r>
            <a:r>
              <a:rPr sz="1406" spc="18" dirty="0">
                <a:latin typeface="Century Gothic"/>
                <a:cs typeface="Century Gothic"/>
              </a:rPr>
              <a:t>C</a:t>
            </a:r>
            <a:r>
              <a:rPr sz="1406" spc="9" dirty="0">
                <a:latin typeface="Century Gothic"/>
                <a:cs typeface="Century Gothic"/>
              </a:rPr>
              <a:t>o</a:t>
            </a:r>
            <a:r>
              <a:rPr sz="1406" dirty="0">
                <a:latin typeface="Century Gothic"/>
                <a:cs typeface="Century Gothic"/>
              </a:rPr>
              <a:t>r</a:t>
            </a:r>
            <a:r>
              <a:rPr sz="1406" spc="18" dirty="0">
                <a:latin typeface="Century Gothic"/>
                <a:cs typeface="Century Gothic"/>
              </a:rPr>
              <a:t>e</a:t>
            </a:r>
            <a:endParaRPr sz="1406">
              <a:latin typeface="Century Gothic"/>
              <a:cs typeface="Century Gothic"/>
            </a:endParaRPr>
          </a:p>
          <a:p>
            <a:pPr marL="11516" indent="86949">
              <a:spcBef>
                <a:spcPts val="32"/>
              </a:spcBef>
            </a:pPr>
            <a:r>
              <a:rPr sz="1406" spc="27" dirty="0">
                <a:latin typeface="Century Gothic"/>
                <a:cs typeface="Century Gothic"/>
              </a:rPr>
              <a:t>…</a:t>
            </a:r>
            <a:endParaRPr sz="1406">
              <a:latin typeface="Century Gothic"/>
              <a:cs typeface="Century Gothic"/>
            </a:endParaRPr>
          </a:p>
          <a:p>
            <a:pPr marL="11516" marR="4607">
              <a:lnSpc>
                <a:spcPct val="101299"/>
              </a:lnSpc>
              <a:spcBef>
                <a:spcPts val="1088"/>
              </a:spcBef>
            </a:pPr>
            <a:r>
              <a:rPr sz="1406" spc="23" dirty="0">
                <a:latin typeface="Century Gothic"/>
                <a:cs typeface="Century Gothic"/>
              </a:rPr>
              <a:t>I</a:t>
            </a:r>
            <a:r>
              <a:rPr sz="1406" spc="18" dirty="0">
                <a:latin typeface="Century Gothic"/>
                <a:cs typeface="Century Gothic"/>
              </a:rPr>
              <a:t>SO2</a:t>
            </a:r>
            <a:r>
              <a:rPr sz="1406" spc="5" dirty="0">
                <a:latin typeface="Century Gothic"/>
                <a:cs typeface="Century Gothic"/>
              </a:rPr>
              <a:t>70</a:t>
            </a:r>
            <a:r>
              <a:rPr sz="1406" spc="18" dirty="0">
                <a:latin typeface="Century Gothic"/>
                <a:cs typeface="Century Gothic"/>
              </a:rPr>
              <a:t>9</a:t>
            </a:r>
            <a:r>
              <a:rPr sz="1406" spc="-36" dirty="0">
                <a:latin typeface="Century Gothic"/>
                <a:cs typeface="Century Gothic"/>
              </a:rPr>
              <a:t>(</a:t>
            </a:r>
            <a:r>
              <a:rPr sz="1406" spc="36" dirty="0">
                <a:latin typeface="Century Gothic"/>
                <a:cs typeface="Century Gothic"/>
              </a:rPr>
              <a:t>MA</a:t>
            </a:r>
            <a:r>
              <a:rPr sz="1406" dirty="0">
                <a:latin typeface="Century Gothic"/>
                <a:cs typeface="Century Gothic"/>
              </a:rPr>
              <a:t>R</a:t>
            </a:r>
            <a:r>
              <a:rPr sz="1406" spc="18" dirty="0">
                <a:latin typeface="Century Gothic"/>
                <a:cs typeface="Century Gothic"/>
              </a:rPr>
              <a:t>C</a:t>
            </a:r>
            <a:r>
              <a:rPr sz="1406" spc="9" dirty="0">
                <a:latin typeface="Century Gothic"/>
                <a:cs typeface="Century Gothic"/>
              </a:rPr>
              <a:t>)</a:t>
            </a:r>
            <a:r>
              <a:rPr sz="1406" spc="14" dirty="0">
                <a:latin typeface="Century Gothic"/>
                <a:cs typeface="Century Gothic"/>
              </a:rPr>
              <a:t> XML</a:t>
            </a:r>
            <a:endParaRPr sz="1406">
              <a:latin typeface="Century Gothic"/>
              <a:cs typeface="Century Gothic"/>
            </a:endParaRPr>
          </a:p>
          <a:p>
            <a:pPr marL="11516" marR="842422">
              <a:lnSpc>
                <a:spcPct val="101899"/>
              </a:lnSpc>
            </a:pPr>
            <a:r>
              <a:rPr sz="1406" spc="14" dirty="0">
                <a:latin typeface="Century Gothic"/>
                <a:cs typeface="Century Gothic"/>
              </a:rPr>
              <a:t>H</a:t>
            </a:r>
            <a:r>
              <a:rPr sz="1406" dirty="0">
                <a:latin typeface="Century Gothic"/>
                <a:cs typeface="Century Gothic"/>
              </a:rPr>
              <a:t>T</a:t>
            </a:r>
            <a:r>
              <a:rPr sz="1406" spc="23" dirty="0">
                <a:latin typeface="Century Gothic"/>
                <a:cs typeface="Century Gothic"/>
              </a:rPr>
              <a:t>M</a:t>
            </a:r>
            <a:r>
              <a:rPr sz="1406" spc="5" dirty="0">
                <a:latin typeface="Century Gothic"/>
                <a:cs typeface="Century Gothic"/>
              </a:rPr>
              <a:t>L</a:t>
            </a:r>
            <a:r>
              <a:rPr sz="1406" spc="14" dirty="0">
                <a:latin typeface="Century Gothic"/>
                <a:cs typeface="Century Gothic"/>
              </a:rPr>
              <a:t>5</a:t>
            </a:r>
            <a:r>
              <a:rPr sz="1406" spc="9" dirty="0">
                <a:latin typeface="Century Gothic"/>
                <a:cs typeface="Century Gothic"/>
              </a:rPr>
              <a:t> RD</a:t>
            </a:r>
            <a:r>
              <a:rPr sz="1406" spc="14" dirty="0">
                <a:latin typeface="Century Gothic"/>
                <a:cs typeface="Century Gothic"/>
              </a:rPr>
              <a:t>F</a:t>
            </a:r>
            <a:endParaRPr sz="1406">
              <a:latin typeface="Century Gothic"/>
              <a:cs typeface="Century Gothic"/>
            </a:endParaRPr>
          </a:p>
          <a:p>
            <a:pPr marL="11516">
              <a:spcBef>
                <a:spcPts val="32"/>
              </a:spcBef>
            </a:pPr>
            <a:r>
              <a:rPr sz="1406" spc="27" dirty="0">
                <a:latin typeface="Century Gothic"/>
                <a:cs typeface="Century Gothic"/>
              </a:rPr>
              <a:t>…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66830" y="3060195"/>
            <a:ext cx="657009" cy="1098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>
              <a:lnSpc>
                <a:spcPct val="101699"/>
              </a:lnSpc>
            </a:pPr>
            <a:r>
              <a:rPr sz="1406" spc="14" dirty="0">
                <a:latin typeface="Century Gothic"/>
                <a:cs typeface="Century Gothic"/>
              </a:rPr>
              <a:t>R</a:t>
            </a:r>
            <a:r>
              <a:rPr sz="1406" spc="9" dirty="0">
                <a:latin typeface="Century Gothic"/>
                <a:cs typeface="Century Gothic"/>
              </a:rPr>
              <a:t>D</a:t>
            </a:r>
            <a:r>
              <a:rPr sz="1406" spc="18" dirty="0">
                <a:latin typeface="Century Gothic"/>
                <a:cs typeface="Century Gothic"/>
              </a:rPr>
              <a:t>A</a:t>
            </a:r>
            <a:r>
              <a:rPr sz="1406" spc="5" dirty="0">
                <a:latin typeface="Century Gothic"/>
                <a:cs typeface="Century Gothic"/>
              </a:rPr>
              <a:t> </a:t>
            </a:r>
            <a:r>
              <a:rPr sz="1406" spc="27" dirty="0">
                <a:latin typeface="Century Gothic"/>
                <a:cs typeface="Century Gothic"/>
              </a:rPr>
              <a:t>AA</a:t>
            </a:r>
            <a:r>
              <a:rPr sz="1406" spc="18" dirty="0">
                <a:latin typeface="Century Gothic"/>
                <a:cs typeface="Century Gothic"/>
              </a:rPr>
              <a:t>C</a:t>
            </a:r>
            <a:r>
              <a:rPr sz="1406" spc="14" dirty="0">
                <a:latin typeface="Century Gothic"/>
                <a:cs typeface="Century Gothic"/>
              </a:rPr>
              <a:t>R2</a:t>
            </a:r>
            <a:r>
              <a:rPr sz="1406" spc="5" dirty="0">
                <a:latin typeface="Century Gothic"/>
                <a:cs typeface="Century Gothic"/>
              </a:rPr>
              <a:t> </a:t>
            </a:r>
            <a:r>
              <a:rPr sz="1406" spc="9" dirty="0">
                <a:latin typeface="Century Gothic"/>
                <a:cs typeface="Century Gothic"/>
              </a:rPr>
              <a:t>PP</a:t>
            </a:r>
            <a:r>
              <a:rPr sz="1406" spc="23" dirty="0">
                <a:latin typeface="Century Gothic"/>
                <a:cs typeface="Century Gothic"/>
              </a:rPr>
              <a:t>I</a:t>
            </a:r>
            <a:r>
              <a:rPr sz="1406" spc="27" dirty="0">
                <a:latin typeface="Century Gothic"/>
                <a:cs typeface="Century Gothic"/>
              </a:rPr>
              <a:t>A</a:t>
            </a:r>
            <a:r>
              <a:rPr sz="1406" spc="14" dirty="0">
                <a:latin typeface="Century Gothic"/>
                <a:cs typeface="Century Gothic"/>
              </a:rPr>
              <a:t>K</a:t>
            </a:r>
            <a:r>
              <a:rPr sz="1406" spc="5" dirty="0">
                <a:latin typeface="Century Gothic"/>
                <a:cs typeface="Century Gothic"/>
              </a:rPr>
              <a:t> </a:t>
            </a:r>
            <a:r>
              <a:rPr sz="1406" spc="18" dirty="0">
                <a:latin typeface="Century Gothic"/>
                <a:cs typeface="Century Gothic"/>
              </a:rPr>
              <a:t>CC</a:t>
            </a:r>
            <a:r>
              <a:rPr sz="1406" spc="23" dirty="0">
                <a:latin typeface="Century Gothic"/>
                <a:cs typeface="Century Gothic"/>
              </a:rPr>
              <a:t>O</a:t>
            </a:r>
            <a:endParaRPr sz="1406">
              <a:latin typeface="Century Gothic"/>
              <a:cs typeface="Century Gothic"/>
            </a:endParaRPr>
          </a:p>
          <a:p>
            <a:pPr marL="11516">
              <a:spcBef>
                <a:spcPts val="32"/>
              </a:spcBef>
            </a:pPr>
            <a:r>
              <a:rPr sz="1406" spc="27" dirty="0">
                <a:latin typeface="Century Gothic"/>
                <a:cs typeface="Century Gothic"/>
              </a:rPr>
              <a:t>…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81542" y="4812506"/>
            <a:ext cx="1396936" cy="649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34" algn="ctr"/>
            <a:r>
              <a:rPr sz="1406" spc="14" dirty="0">
                <a:latin typeface="Century Gothic"/>
                <a:cs typeface="Century Gothic"/>
              </a:rPr>
              <a:t>S</a:t>
            </a:r>
            <a:r>
              <a:rPr sz="1406" spc="-5" dirty="0">
                <a:latin typeface="Century Gothic"/>
                <a:cs typeface="Century Gothic"/>
              </a:rPr>
              <a:t>t</a:t>
            </a:r>
            <a:r>
              <a:rPr sz="1406" spc="23" dirty="0">
                <a:latin typeface="Century Gothic"/>
                <a:cs typeface="Century Gothic"/>
              </a:rPr>
              <a:t>a</a:t>
            </a:r>
            <a:r>
              <a:rPr sz="1406" spc="14" dirty="0">
                <a:latin typeface="Century Gothic"/>
                <a:cs typeface="Century Gothic"/>
              </a:rPr>
              <a:t>n</a:t>
            </a:r>
            <a:r>
              <a:rPr sz="1406" spc="9" dirty="0">
                <a:latin typeface="Century Gothic"/>
                <a:cs typeface="Century Gothic"/>
              </a:rPr>
              <a:t>d</a:t>
            </a:r>
            <a:r>
              <a:rPr sz="1406" spc="14" dirty="0">
                <a:latin typeface="Century Gothic"/>
                <a:cs typeface="Century Gothic"/>
              </a:rPr>
              <a:t>ar</a:t>
            </a:r>
            <a:r>
              <a:rPr sz="1406" spc="9" dirty="0">
                <a:latin typeface="Century Gothic"/>
                <a:cs typeface="Century Gothic"/>
              </a:rPr>
              <a:t>d</a:t>
            </a:r>
            <a:r>
              <a:rPr lang="hr-HR" sz="1406" spc="9" dirty="0">
                <a:latin typeface="Century Gothic"/>
                <a:cs typeface="Century Gothic"/>
              </a:rPr>
              <a:t>i za </a:t>
            </a:r>
            <a:r>
              <a:rPr lang="hr-HR" sz="1406" b="1" spc="9" dirty="0">
                <a:latin typeface="Century Gothic"/>
                <a:cs typeface="Century Gothic"/>
              </a:rPr>
              <a:t>razmjenu podataka </a:t>
            </a:r>
            <a:endParaRPr sz="1406" b="1" spc="9" dirty="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37282" y="4505742"/>
            <a:ext cx="471020" cy="1319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>
              <a:lnSpc>
                <a:spcPct val="101800"/>
              </a:lnSpc>
            </a:pPr>
            <a:r>
              <a:rPr sz="1406" spc="9" dirty="0">
                <a:latin typeface="Century Gothic"/>
                <a:cs typeface="Century Gothic"/>
              </a:rPr>
              <a:t>LC</a:t>
            </a:r>
            <a:r>
              <a:rPr sz="1406" spc="14" dirty="0">
                <a:latin typeface="Century Gothic"/>
                <a:cs typeface="Century Gothic"/>
              </a:rPr>
              <a:t>SH</a:t>
            </a:r>
            <a:r>
              <a:rPr sz="1406" spc="5" dirty="0">
                <a:latin typeface="Century Gothic"/>
                <a:cs typeface="Century Gothic"/>
              </a:rPr>
              <a:t> </a:t>
            </a:r>
            <a:r>
              <a:rPr sz="1406" spc="9" dirty="0">
                <a:latin typeface="Century Gothic"/>
                <a:cs typeface="Century Gothic"/>
              </a:rPr>
              <a:t>DD</a:t>
            </a:r>
            <a:r>
              <a:rPr sz="1406" spc="23" dirty="0">
                <a:latin typeface="Century Gothic"/>
                <a:cs typeface="Century Gothic"/>
              </a:rPr>
              <a:t>C</a:t>
            </a:r>
            <a:r>
              <a:rPr sz="1406" spc="5" dirty="0">
                <a:latin typeface="Century Gothic"/>
                <a:cs typeface="Century Gothic"/>
              </a:rPr>
              <a:t> </a:t>
            </a:r>
            <a:r>
              <a:rPr sz="1406" spc="-5" dirty="0">
                <a:latin typeface="Century Gothic"/>
                <a:cs typeface="Century Gothic"/>
              </a:rPr>
              <a:t>U</a:t>
            </a:r>
            <a:r>
              <a:rPr sz="1406" spc="23" dirty="0">
                <a:latin typeface="Century Gothic"/>
                <a:cs typeface="Century Gothic"/>
              </a:rPr>
              <a:t>DC</a:t>
            </a:r>
            <a:r>
              <a:rPr sz="1406" spc="5" dirty="0">
                <a:latin typeface="Century Gothic"/>
                <a:cs typeface="Century Gothic"/>
              </a:rPr>
              <a:t> </a:t>
            </a:r>
            <a:r>
              <a:rPr sz="1406" spc="27" dirty="0">
                <a:latin typeface="Century Gothic"/>
                <a:cs typeface="Century Gothic"/>
              </a:rPr>
              <a:t>AA</a:t>
            </a:r>
            <a:r>
              <a:rPr sz="1406" spc="9" dirty="0">
                <a:latin typeface="Century Gothic"/>
                <a:cs typeface="Century Gothic"/>
              </a:rPr>
              <a:t>T</a:t>
            </a:r>
            <a:r>
              <a:rPr sz="1406" spc="5" dirty="0">
                <a:latin typeface="Century Gothic"/>
                <a:cs typeface="Century Gothic"/>
              </a:rPr>
              <a:t> </a:t>
            </a:r>
            <a:r>
              <a:rPr sz="1406" dirty="0">
                <a:latin typeface="Century Gothic"/>
                <a:cs typeface="Century Gothic"/>
              </a:rPr>
              <a:t>T</a:t>
            </a:r>
            <a:r>
              <a:rPr sz="1406" spc="18" dirty="0">
                <a:latin typeface="Century Gothic"/>
                <a:cs typeface="Century Gothic"/>
              </a:rPr>
              <a:t>GN</a:t>
            </a:r>
            <a:endParaRPr sz="1406">
              <a:latin typeface="Century Gothic"/>
              <a:cs typeface="Century Gothic"/>
            </a:endParaRPr>
          </a:p>
          <a:p>
            <a:pPr marL="11516">
              <a:spcBef>
                <a:spcPts val="32"/>
              </a:spcBef>
            </a:pPr>
            <a:r>
              <a:rPr sz="1406" spc="27" dirty="0">
                <a:latin typeface="Century Gothic"/>
                <a:cs typeface="Century Gothic"/>
              </a:rPr>
              <a:t>…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17901" y="5622750"/>
            <a:ext cx="3080054" cy="19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270" i="1" spc="-5" dirty="0">
                <a:latin typeface="Century Gothic"/>
                <a:cs typeface="Century Gothic"/>
              </a:rPr>
              <a:t>a</a:t>
            </a:r>
            <a:r>
              <a:rPr sz="1270" i="1" spc="5" dirty="0">
                <a:latin typeface="Century Gothic"/>
                <a:cs typeface="Century Gothic"/>
              </a:rPr>
              <a:t>d</a:t>
            </a:r>
            <a:r>
              <a:rPr sz="1270" i="1" spc="-5" dirty="0">
                <a:latin typeface="Century Gothic"/>
                <a:cs typeface="Century Gothic"/>
              </a:rPr>
              <a:t>a</a:t>
            </a:r>
            <a:r>
              <a:rPr sz="1270" i="1" spc="9" dirty="0">
                <a:latin typeface="Century Gothic"/>
                <a:cs typeface="Century Gothic"/>
              </a:rPr>
              <a:t>p</a:t>
            </a:r>
            <a:r>
              <a:rPr sz="1270" i="1" spc="14" dirty="0">
                <a:latin typeface="Century Gothic"/>
                <a:cs typeface="Century Gothic"/>
              </a:rPr>
              <a:t>t</a:t>
            </a:r>
            <a:r>
              <a:rPr sz="1270" i="1" dirty="0">
                <a:latin typeface="Century Gothic"/>
                <a:cs typeface="Century Gothic"/>
              </a:rPr>
              <a:t>ed</a:t>
            </a:r>
            <a:r>
              <a:rPr sz="1270" i="1" spc="-41" dirty="0">
                <a:latin typeface="Century Gothic"/>
                <a:cs typeface="Century Gothic"/>
              </a:rPr>
              <a:t> </a:t>
            </a:r>
            <a:r>
              <a:rPr sz="1270" i="1" spc="-9" dirty="0">
                <a:latin typeface="Century Gothic"/>
                <a:cs typeface="Century Gothic"/>
              </a:rPr>
              <a:t>f</a:t>
            </a:r>
            <a:r>
              <a:rPr sz="1270" i="1" spc="-5" dirty="0">
                <a:latin typeface="Century Gothic"/>
                <a:cs typeface="Century Gothic"/>
              </a:rPr>
              <a:t>r</a:t>
            </a:r>
            <a:r>
              <a:rPr sz="1270" i="1" spc="5" dirty="0">
                <a:latin typeface="Century Gothic"/>
                <a:cs typeface="Century Gothic"/>
              </a:rPr>
              <a:t>o</a:t>
            </a:r>
            <a:r>
              <a:rPr sz="1270" i="1" dirty="0">
                <a:latin typeface="Century Gothic"/>
                <a:cs typeface="Century Gothic"/>
              </a:rPr>
              <a:t>m</a:t>
            </a:r>
            <a:r>
              <a:rPr sz="1270" i="1" spc="-9" dirty="0">
                <a:latin typeface="Century Gothic"/>
                <a:cs typeface="Century Gothic"/>
              </a:rPr>
              <a:t> </a:t>
            </a:r>
            <a:r>
              <a:rPr sz="1270" i="1" spc="-14" dirty="0">
                <a:latin typeface="Century Gothic"/>
                <a:cs typeface="Century Gothic"/>
              </a:rPr>
              <a:t>Z</a:t>
            </a:r>
            <a:r>
              <a:rPr sz="1270" i="1" dirty="0">
                <a:latin typeface="Century Gothic"/>
                <a:cs typeface="Century Gothic"/>
              </a:rPr>
              <a:t>en</a:t>
            </a:r>
            <a:r>
              <a:rPr sz="1270" i="1" spc="5" dirty="0">
                <a:latin typeface="Century Gothic"/>
                <a:cs typeface="Century Gothic"/>
              </a:rPr>
              <a:t>g</a:t>
            </a:r>
            <a:r>
              <a:rPr sz="1270" i="1" dirty="0">
                <a:latin typeface="Century Gothic"/>
                <a:cs typeface="Century Gothic"/>
              </a:rPr>
              <a:t>,</a:t>
            </a:r>
            <a:r>
              <a:rPr sz="1270" i="1" spc="-18" dirty="0">
                <a:latin typeface="Century Gothic"/>
                <a:cs typeface="Century Gothic"/>
              </a:rPr>
              <a:t> </a:t>
            </a:r>
            <a:r>
              <a:rPr sz="1270" i="1" spc="-14" dirty="0">
                <a:latin typeface="Century Gothic"/>
                <a:cs typeface="Century Gothic"/>
              </a:rPr>
              <a:t>M</a:t>
            </a:r>
            <a:r>
              <a:rPr sz="1270" i="1" dirty="0">
                <a:latin typeface="Century Gothic"/>
                <a:cs typeface="Century Gothic"/>
              </a:rPr>
              <a:t>.</a:t>
            </a:r>
            <a:r>
              <a:rPr sz="1270" i="1" spc="9" dirty="0">
                <a:latin typeface="Century Gothic"/>
                <a:cs typeface="Century Gothic"/>
              </a:rPr>
              <a:t>l</a:t>
            </a:r>
            <a:r>
              <a:rPr sz="1270" i="1" dirty="0">
                <a:latin typeface="Century Gothic"/>
                <a:cs typeface="Century Gothic"/>
              </a:rPr>
              <a:t>.</a:t>
            </a:r>
            <a:r>
              <a:rPr sz="1270" i="1" spc="-18" dirty="0">
                <a:latin typeface="Century Gothic"/>
                <a:cs typeface="Century Gothic"/>
              </a:rPr>
              <a:t> </a:t>
            </a:r>
            <a:r>
              <a:rPr sz="1270" i="1" dirty="0">
                <a:latin typeface="Century Gothic"/>
                <a:cs typeface="Century Gothic"/>
              </a:rPr>
              <a:t>&amp;</a:t>
            </a:r>
            <a:r>
              <a:rPr sz="1270" i="1" spc="5" dirty="0">
                <a:latin typeface="Century Gothic"/>
                <a:cs typeface="Century Gothic"/>
              </a:rPr>
              <a:t> </a:t>
            </a:r>
            <a:r>
              <a:rPr sz="1270" i="1" spc="-5" dirty="0">
                <a:latin typeface="Century Gothic"/>
                <a:cs typeface="Century Gothic"/>
              </a:rPr>
              <a:t>Q</a:t>
            </a:r>
            <a:r>
              <a:rPr sz="1270" i="1" dirty="0">
                <a:latin typeface="Century Gothic"/>
                <a:cs typeface="Century Gothic"/>
              </a:rPr>
              <a:t>in,</a:t>
            </a:r>
            <a:r>
              <a:rPr sz="1270" i="1" spc="-5" dirty="0">
                <a:latin typeface="Century Gothic"/>
                <a:cs typeface="Century Gothic"/>
              </a:rPr>
              <a:t> </a:t>
            </a:r>
            <a:r>
              <a:rPr sz="1270" i="1" spc="-32" dirty="0">
                <a:latin typeface="Century Gothic"/>
                <a:cs typeface="Century Gothic"/>
              </a:rPr>
              <a:t>J</a:t>
            </a:r>
            <a:r>
              <a:rPr sz="1270" i="1" dirty="0">
                <a:latin typeface="Century Gothic"/>
                <a:cs typeface="Century Gothic"/>
              </a:rPr>
              <a:t>.</a:t>
            </a:r>
            <a:r>
              <a:rPr sz="1270" i="1" spc="5" dirty="0">
                <a:latin typeface="Century Gothic"/>
                <a:cs typeface="Century Gothic"/>
              </a:rPr>
              <a:t> </a:t>
            </a:r>
            <a:r>
              <a:rPr sz="1270" i="1" spc="-27" dirty="0">
                <a:latin typeface="Century Gothic"/>
                <a:cs typeface="Century Gothic"/>
              </a:rPr>
              <a:t>(</a:t>
            </a:r>
            <a:r>
              <a:rPr sz="1270" i="1" spc="5" dirty="0">
                <a:latin typeface="Century Gothic"/>
                <a:cs typeface="Century Gothic"/>
              </a:rPr>
              <a:t>2</a:t>
            </a:r>
            <a:r>
              <a:rPr sz="1270" i="1" spc="-9" dirty="0">
                <a:latin typeface="Century Gothic"/>
                <a:cs typeface="Century Gothic"/>
              </a:rPr>
              <a:t>0</a:t>
            </a:r>
            <a:r>
              <a:rPr sz="1270" i="1" spc="5" dirty="0">
                <a:latin typeface="Century Gothic"/>
                <a:cs typeface="Century Gothic"/>
              </a:rPr>
              <a:t>1</a:t>
            </a:r>
            <a:r>
              <a:rPr sz="1270" i="1" dirty="0">
                <a:latin typeface="Century Gothic"/>
                <a:cs typeface="Century Gothic"/>
              </a:rPr>
              <a:t>6</a:t>
            </a:r>
            <a:endParaRPr sz="127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61102" y="2289191"/>
            <a:ext cx="6785447" cy="34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>
              <a:lnSpc>
                <a:spcPct val="100400"/>
              </a:lnSpc>
            </a:pPr>
            <a:r>
              <a:rPr lang="hr-HR" sz="2222" spc="-14" dirty="0">
                <a:latin typeface="Century Gothic"/>
                <a:cs typeface="Century Gothic"/>
              </a:rPr>
              <a:t>VRSTE</a:t>
            </a:r>
            <a:r>
              <a:rPr sz="2222" spc="5" dirty="0">
                <a:latin typeface="Century Gothic"/>
                <a:cs typeface="Century Gothic"/>
              </a:rPr>
              <a:t>/</a:t>
            </a:r>
            <a:r>
              <a:rPr lang="hr-HR" sz="2222" spc="5" dirty="0">
                <a:latin typeface="Century Gothic"/>
                <a:cs typeface="Century Gothic"/>
              </a:rPr>
              <a:t>PRIMJERI STANDARDA PREMA NAMJENI</a:t>
            </a:r>
            <a:endParaRPr sz="2222" dirty="0">
              <a:latin typeface="Century Gothic"/>
              <a:cs typeface="Century Gothic"/>
            </a:endParaRPr>
          </a:p>
        </p:txBody>
      </p:sp>
      <p:sp>
        <p:nvSpPr>
          <p:cNvPr id="31" name="Rezervirano mjesto podnožja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0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811" y="912825"/>
            <a:ext cx="9028044" cy="801539"/>
          </a:xfrm>
        </p:spPr>
        <p:txBody>
          <a:bodyPr/>
          <a:lstStyle/>
          <a:p>
            <a:r>
              <a:rPr lang="hr-HR" spc="9" dirty="0"/>
              <a:t>Vrste </a:t>
            </a:r>
            <a:r>
              <a:rPr lang="hr-HR" spc="9" dirty="0" err="1"/>
              <a:t>metapodataka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8303" y="1803703"/>
            <a:ext cx="7992405" cy="3629146"/>
          </a:xfrm>
        </p:spPr>
        <p:txBody>
          <a:bodyPr/>
          <a:lstStyle/>
          <a:p>
            <a:pPr marL="310942" indent="-310942">
              <a:buFont typeface="Wingdings" panose="05000000000000000000" pitchFamily="2" charset="2"/>
              <a:buChar char="Ø"/>
            </a:pPr>
            <a:r>
              <a:rPr lang="hr-HR" dirty="0"/>
              <a:t>d</a:t>
            </a:r>
            <a:r>
              <a:rPr lang="hr-HR" dirty="0" smtClean="0"/>
              <a:t>eskriptivni – za pronalaženje ili  razumijevanje izvora</a:t>
            </a:r>
          </a:p>
          <a:p>
            <a:pPr marL="310942" indent="-310942">
              <a:buFont typeface="Wingdings" panose="05000000000000000000" pitchFamily="2" charset="2"/>
              <a:buChar char="Ø"/>
            </a:pPr>
            <a:r>
              <a:rPr lang="hr-HR" dirty="0" smtClean="0"/>
              <a:t>Administrativni</a:t>
            </a:r>
            <a:endParaRPr lang="hr-HR" dirty="0"/>
          </a:p>
          <a:p>
            <a:pPr marL="710992" lvl="1" indent="-310942">
              <a:buFont typeface="Wingdings" panose="05000000000000000000" pitchFamily="2" charset="2"/>
              <a:buChar char="Ø"/>
            </a:pPr>
            <a:r>
              <a:rPr lang="hr-HR" dirty="0" smtClean="0"/>
              <a:t>Tehnički</a:t>
            </a:r>
            <a:endParaRPr lang="hr-HR" dirty="0"/>
          </a:p>
          <a:p>
            <a:pPr marL="710992" lvl="1" indent="-310942">
              <a:buFont typeface="Wingdings" panose="05000000000000000000" pitchFamily="2" charset="2"/>
              <a:buChar char="Ø"/>
            </a:pPr>
            <a:r>
              <a:rPr lang="hr-HR" dirty="0" smtClean="0"/>
              <a:t>Zaštita</a:t>
            </a:r>
            <a:endParaRPr lang="hr-HR" dirty="0"/>
          </a:p>
          <a:p>
            <a:pPr marL="710992" lvl="1" indent="-310942">
              <a:buFont typeface="Wingdings" panose="05000000000000000000" pitchFamily="2" charset="2"/>
              <a:buChar char="Ø"/>
            </a:pPr>
            <a:r>
              <a:rPr lang="hr-HR" dirty="0" smtClean="0"/>
              <a:t>prava</a:t>
            </a:r>
          </a:p>
          <a:p>
            <a:pPr marL="310942" indent="-310942">
              <a:buFont typeface="Wingdings" panose="05000000000000000000" pitchFamily="2" charset="2"/>
              <a:buChar char="Ø"/>
            </a:pPr>
            <a:r>
              <a:rPr lang="hr-HR" dirty="0"/>
              <a:t>s</a:t>
            </a:r>
            <a:r>
              <a:rPr lang="hr-HR" dirty="0" smtClean="0"/>
              <a:t>trukturalni – odnos između pojedinih dijelova izvora</a:t>
            </a:r>
          </a:p>
          <a:p>
            <a:pPr marL="310942" indent="-310942">
              <a:buFont typeface="Wingdings" panose="05000000000000000000" pitchFamily="2" charset="2"/>
              <a:buChar char="Ø"/>
            </a:pPr>
            <a:r>
              <a:rPr lang="hr-HR" dirty="0" err="1" smtClean="0"/>
              <a:t>Mark-up</a:t>
            </a:r>
            <a:r>
              <a:rPr lang="hr-HR" dirty="0" smtClean="0"/>
              <a:t> jezici – integriraju </a:t>
            </a:r>
            <a:r>
              <a:rPr lang="hr-HR" dirty="0" err="1" smtClean="0"/>
              <a:t>metapodatke</a:t>
            </a:r>
            <a:r>
              <a:rPr lang="hr-HR" dirty="0" smtClean="0"/>
              <a:t> i </a:t>
            </a:r>
            <a:r>
              <a:rPr lang="hr-HR" dirty="0" err="1" smtClean="0"/>
              <a:t>tagove</a:t>
            </a:r>
            <a:r>
              <a:rPr lang="hr-HR" dirty="0" smtClean="0"/>
              <a:t> za druga strukturalna ili semantička obilježja u sadržaju 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1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5708" y="5632888"/>
            <a:ext cx="1650065" cy="458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5513733" y="5548589"/>
            <a:ext cx="1258969" cy="60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586188" y="5646708"/>
            <a:ext cx="1778588" cy="507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247607" y="2819209"/>
            <a:ext cx="3219977" cy="3334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1811909" y="700657"/>
            <a:ext cx="8706378" cy="46200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 txBox="1"/>
          <p:nvPr/>
        </p:nvSpPr>
        <p:spPr>
          <a:xfrm>
            <a:off x="7648365" y="5636170"/>
            <a:ext cx="1352022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06" i="1" spc="14" dirty="0">
                <a:latin typeface="Century Gothic"/>
                <a:cs typeface="Century Gothic"/>
              </a:rPr>
              <a:t>R</a:t>
            </a:r>
            <a:r>
              <a:rPr sz="1406" i="1" spc="-14" dirty="0">
                <a:latin typeface="Century Gothic"/>
                <a:cs typeface="Century Gothic"/>
              </a:rPr>
              <a:t>i</a:t>
            </a:r>
            <a:r>
              <a:rPr sz="1406" i="1" spc="18" dirty="0">
                <a:latin typeface="Century Gothic"/>
                <a:cs typeface="Century Gothic"/>
              </a:rPr>
              <a:t>le</a:t>
            </a:r>
            <a:r>
              <a:rPr sz="1406" i="1" spc="5" dirty="0">
                <a:latin typeface="Century Gothic"/>
                <a:cs typeface="Century Gothic"/>
              </a:rPr>
              <a:t>y,</a:t>
            </a:r>
            <a:r>
              <a:rPr sz="1406" i="1" dirty="0">
                <a:latin typeface="Century Gothic"/>
                <a:cs typeface="Century Gothic"/>
              </a:rPr>
              <a:t> </a:t>
            </a:r>
            <a:r>
              <a:rPr sz="1406" i="1" spc="18" dirty="0">
                <a:latin typeface="Century Gothic"/>
                <a:cs typeface="Century Gothic"/>
              </a:rPr>
              <a:t>2</a:t>
            </a:r>
            <a:r>
              <a:rPr sz="1406" i="1" spc="5" dirty="0">
                <a:latin typeface="Century Gothic"/>
                <a:cs typeface="Century Gothic"/>
              </a:rPr>
              <a:t>017,</a:t>
            </a:r>
            <a:r>
              <a:rPr sz="1406" i="1" spc="14" dirty="0">
                <a:latin typeface="Century Gothic"/>
                <a:cs typeface="Century Gothic"/>
              </a:rPr>
              <a:t> p</a:t>
            </a:r>
            <a:r>
              <a:rPr sz="1406" i="1" spc="5" dirty="0">
                <a:latin typeface="Century Gothic"/>
                <a:cs typeface="Century Gothic"/>
              </a:rPr>
              <a:t>.</a:t>
            </a:r>
            <a:r>
              <a:rPr sz="1406" i="1" spc="-14" dirty="0">
                <a:latin typeface="Century Gothic"/>
                <a:cs typeface="Century Gothic"/>
              </a:rPr>
              <a:t> </a:t>
            </a:r>
            <a:r>
              <a:rPr sz="1406" i="1" spc="14" dirty="0">
                <a:latin typeface="Century Gothic"/>
                <a:cs typeface="Century Gothic"/>
              </a:rPr>
              <a:t>7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15" name="Rezervirano mjesto podnožja 1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Polona Vilar,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79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5708" y="5632888"/>
            <a:ext cx="1650065" cy="458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" name="object 3"/>
          <p:cNvSpPr/>
          <p:nvPr/>
        </p:nvSpPr>
        <p:spPr>
          <a:xfrm>
            <a:off x="5513733" y="5548589"/>
            <a:ext cx="1258969" cy="60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1586188" y="5646708"/>
            <a:ext cx="1778588" cy="507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247607" y="2819209"/>
            <a:ext cx="3219977" cy="3334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950857"/>
          </a:xfrm>
          <a:prstGeom prst="rect">
            <a:avLst/>
          </a:prstGeom>
        </p:spPr>
        <p:txBody>
          <a:bodyPr vert="horz" wrap="square" lIns="0" tIns="301581" rIns="0" bIns="0" rtlCol="0" anchor="t">
            <a:spAutoFit/>
          </a:bodyPr>
          <a:lstStyle/>
          <a:p>
            <a:pPr marL="222842"/>
            <a:r>
              <a:rPr lang="hr-HR" spc="9" dirty="0"/>
              <a:t>Primjer</a:t>
            </a:r>
            <a:r>
              <a:rPr dirty="0" smtClean="0"/>
              <a:t>(</a:t>
            </a:r>
            <a:r>
              <a:rPr lang="hr-HR" dirty="0" smtClean="0"/>
              <a:t>i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339062" y="765609"/>
            <a:ext cx="3392723" cy="21033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1374747" y="3092837"/>
            <a:ext cx="3623626" cy="2953374"/>
          </a:xfrm>
          <a:custGeom>
            <a:avLst/>
            <a:gdLst/>
            <a:ahLst/>
            <a:cxnLst/>
            <a:rect l="l" t="t" r="r" b="b"/>
            <a:pathLst>
              <a:path w="3996054" h="3256915">
                <a:moveTo>
                  <a:pt x="3995927" y="0"/>
                </a:moveTo>
                <a:lnTo>
                  <a:pt x="0" y="0"/>
                </a:lnTo>
                <a:lnTo>
                  <a:pt x="0" y="3256787"/>
                </a:lnTo>
                <a:lnTo>
                  <a:pt x="3589019" y="3256787"/>
                </a:lnTo>
                <a:lnTo>
                  <a:pt x="3995927" y="2849879"/>
                </a:lnTo>
                <a:lnTo>
                  <a:pt x="3995927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4629274" y="5677111"/>
            <a:ext cx="369099" cy="369099"/>
          </a:xfrm>
          <a:custGeom>
            <a:avLst/>
            <a:gdLst/>
            <a:ahLst/>
            <a:cxnLst/>
            <a:rect l="l" t="t" r="r" b="b"/>
            <a:pathLst>
              <a:path w="407035" h="407034">
                <a:moveTo>
                  <a:pt x="406907" y="0"/>
                </a:moveTo>
                <a:lnTo>
                  <a:pt x="80771" y="82295"/>
                </a:lnTo>
                <a:lnTo>
                  <a:pt x="0" y="406907"/>
                </a:lnTo>
                <a:lnTo>
                  <a:pt x="406907" y="0"/>
                </a:lnTo>
                <a:close/>
              </a:path>
            </a:pathLst>
          </a:custGeom>
          <a:solidFill>
            <a:srgbClr val="A20B0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1370601" y="3090073"/>
            <a:ext cx="3632263" cy="2960284"/>
          </a:xfrm>
          <a:custGeom>
            <a:avLst/>
            <a:gdLst/>
            <a:ahLst/>
            <a:cxnLst/>
            <a:rect l="l" t="t" r="r" b="b"/>
            <a:pathLst>
              <a:path w="4005579" h="3264534">
                <a:moveTo>
                  <a:pt x="4003547" y="0"/>
                </a:moveTo>
                <a:lnTo>
                  <a:pt x="1523" y="0"/>
                </a:lnTo>
                <a:lnTo>
                  <a:pt x="0" y="1523"/>
                </a:lnTo>
                <a:lnTo>
                  <a:pt x="0" y="3262883"/>
                </a:lnTo>
                <a:lnTo>
                  <a:pt x="1523" y="3264407"/>
                </a:lnTo>
                <a:lnTo>
                  <a:pt x="3595115" y="3264407"/>
                </a:lnTo>
                <a:lnTo>
                  <a:pt x="3598163" y="3261359"/>
                </a:lnTo>
                <a:lnTo>
                  <a:pt x="3589019" y="3259835"/>
                </a:lnTo>
                <a:lnTo>
                  <a:pt x="9143" y="3259835"/>
                </a:lnTo>
                <a:lnTo>
                  <a:pt x="4571" y="3255263"/>
                </a:lnTo>
                <a:lnTo>
                  <a:pt x="9143" y="3255263"/>
                </a:lnTo>
                <a:lnTo>
                  <a:pt x="9143" y="7619"/>
                </a:lnTo>
                <a:lnTo>
                  <a:pt x="4571" y="7619"/>
                </a:lnTo>
                <a:lnTo>
                  <a:pt x="9143" y="3047"/>
                </a:lnTo>
                <a:lnTo>
                  <a:pt x="4005071" y="3047"/>
                </a:lnTo>
                <a:lnTo>
                  <a:pt x="4005071" y="1523"/>
                </a:lnTo>
                <a:lnTo>
                  <a:pt x="4003547" y="0"/>
                </a:lnTo>
                <a:close/>
              </a:path>
              <a:path w="4005579" h="3264534">
                <a:moveTo>
                  <a:pt x="3995927" y="2849128"/>
                </a:moveTo>
                <a:lnTo>
                  <a:pt x="3674363" y="2930651"/>
                </a:lnTo>
                <a:lnTo>
                  <a:pt x="3672839" y="2930651"/>
                </a:lnTo>
                <a:lnTo>
                  <a:pt x="3671315" y="2932175"/>
                </a:lnTo>
                <a:lnTo>
                  <a:pt x="3671315" y="2933699"/>
                </a:lnTo>
                <a:lnTo>
                  <a:pt x="3589019" y="3259835"/>
                </a:lnTo>
                <a:lnTo>
                  <a:pt x="3598163" y="3261359"/>
                </a:lnTo>
                <a:lnTo>
                  <a:pt x="3599296" y="3256787"/>
                </a:lnTo>
                <a:lnTo>
                  <a:pt x="3590543" y="3256787"/>
                </a:lnTo>
                <a:lnTo>
                  <a:pt x="3602177" y="3245154"/>
                </a:lnTo>
                <a:lnTo>
                  <a:pt x="3678181" y="2938271"/>
                </a:lnTo>
                <a:lnTo>
                  <a:pt x="3675887" y="2938271"/>
                </a:lnTo>
                <a:lnTo>
                  <a:pt x="3678935" y="2935223"/>
                </a:lnTo>
                <a:lnTo>
                  <a:pt x="3688194" y="2935223"/>
                </a:lnTo>
                <a:lnTo>
                  <a:pt x="3985818" y="2861513"/>
                </a:lnTo>
                <a:lnTo>
                  <a:pt x="3995927" y="2851403"/>
                </a:lnTo>
                <a:lnTo>
                  <a:pt x="3995927" y="2849128"/>
                </a:lnTo>
                <a:close/>
              </a:path>
              <a:path w="4005579" h="3264534">
                <a:moveTo>
                  <a:pt x="4002023" y="2857499"/>
                </a:moveTo>
                <a:lnTo>
                  <a:pt x="3985818" y="2861513"/>
                </a:lnTo>
                <a:lnTo>
                  <a:pt x="3602177" y="3245154"/>
                </a:lnTo>
                <a:lnTo>
                  <a:pt x="3598163" y="3261359"/>
                </a:lnTo>
                <a:lnTo>
                  <a:pt x="4002023" y="2857499"/>
                </a:lnTo>
                <a:close/>
              </a:path>
              <a:path w="4005579" h="3264534">
                <a:moveTo>
                  <a:pt x="9143" y="3255263"/>
                </a:moveTo>
                <a:lnTo>
                  <a:pt x="4571" y="3255263"/>
                </a:lnTo>
                <a:lnTo>
                  <a:pt x="9143" y="3259835"/>
                </a:lnTo>
                <a:lnTo>
                  <a:pt x="9143" y="3255263"/>
                </a:lnTo>
                <a:close/>
              </a:path>
              <a:path w="4005579" h="3264534">
                <a:moveTo>
                  <a:pt x="3590173" y="3255263"/>
                </a:moveTo>
                <a:lnTo>
                  <a:pt x="9143" y="3255263"/>
                </a:lnTo>
                <a:lnTo>
                  <a:pt x="9143" y="3259835"/>
                </a:lnTo>
                <a:lnTo>
                  <a:pt x="3589019" y="3259835"/>
                </a:lnTo>
                <a:lnTo>
                  <a:pt x="3590173" y="3255263"/>
                </a:lnTo>
                <a:close/>
              </a:path>
              <a:path w="4005579" h="3264534">
                <a:moveTo>
                  <a:pt x="3602177" y="3245154"/>
                </a:moveTo>
                <a:lnTo>
                  <a:pt x="3590543" y="3256787"/>
                </a:lnTo>
                <a:lnTo>
                  <a:pt x="3593591" y="3255263"/>
                </a:lnTo>
                <a:lnTo>
                  <a:pt x="3599673" y="3255263"/>
                </a:lnTo>
                <a:lnTo>
                  <a:pt x="3602177" y="3245154"/>
                </a:lnTo>
                <a:close/>
              </a:path>
              <a:path w="4005579" h="3264534">
                <a:moveTo>
                  <a:pt x="3599673" y="3255263"/>
                </a:moveTo>
                <a:lnTo>
                  <a:pt x="3593591" y="3255263"/>
                </a:lnTo>
                <a:lnTo>
                  <a:pt x="3590543" y="3256787"/>
                </a:lnTo>
                <a:lnTo>
                  <a:pt x="3599296" y="3256787"/>
                </a:lnTo>
                <a:lnTo>
                  <a:pt x="3599673" y="3255263"/>
                </a:lnTo>
                <a:close/>
              </a:path>
              <a:path w="4005579" h="3264534">
                <a:moveTo>
                  <a:pt x="3678935" y="2935223"/>
                </a:moveTo>
                <a:lnTo>
                  <a:pt x="3675887" y="2938271"/>
                </a:lnTo>
                <a:lnTo>
                  <a:pt x="3678330" y="2937666"/>
                </a:lnTo>
                <a:lnTo>
                  <a:pt x="3678935" y="2935223"/>
                </a:lnTo>
                <a:close/>
              </a:path>
              <a:path w="4005579" h="3264534">
                <a:moveTo>
                  <a:pt x="3678330" y="2937666"/>
                </a:moveTo>
                <a:lnTo>
                  <a:pt x="3675887" y="2938271"/>
                </a:lnTo>
                <a:lnTo>
                  <a:pt x="3678181" y="2938271"/>
                </a:lnTo>
                <a:lnTo>
                  <a:pt x="3678330" y="2937666"/>
                </a:lnTo>
                <a:close/>
              </a:path>
              <a:path w="4005579" h="3264534">
                <a:moveTo>
                  <a:pt x="3688194" y="2935223"/>
                </a:moveTo>
                <a:lnTo>
                  <a:pt x="3678935" y="2935223"/>
                </a:lnTo>
                <a:lnTo>
                  <a:pt x="3678330" y="2937666"/>
                </a:lnTo>
                <a:lnTo>
                  <a:pt x="3688194" y="2935223"/>
                </a:lnTo>
                <a:close/>
              </a:path>
              <a:path w="4005579" h="3264534">
                <a:moveTo>
                  <a:pt x="3995927" y="2851403"/>
                </a:moveTo>
                <a:lnTo>
                  <a:pt x="3985818" y="2861513"/>
                </a:lnTo>
                <a:lnTo>
                  <a:pt x="4002023" y="2857499"/>
                </a:lnTo>
                <a:lnTo>
                  <a:pt x="3999280" y="2852927"/>
                </a:lnTo>
                <a:lnTo>
                  <a:pt x="3995927" y="2852927"/>
                </a:lnTo>
                <a:lnTo>
                  <a:pt x="3995927" y="2851403"/>
                </a:lnTo>
                <a:close/>
              </a:path>
              <a:path w="4005579" h="3264534">
                <a:moveTo>
                  <a:pt x="4003547" y="2849879"/>
                </a:moveTo>
                <a:lnTo>
                  <a:pt x="3997451" y="2849879"/>
                </a:lnTo>
                <a:lnTo>
                  <a:pt x="4002023" y="2857499"/>
                </a:lnTo>
                <a:lnTo>
                  <a:pt x="4005071" y="2854451"/>
                </a:lnTo>
                <a:lnTo>
                  <a:pt x="4005071" y="2852927"/>
                </a:lnTo>
                <a:lnTo>
                  <a:pt x="4003547" y="2851403"/>
                </a:lnTo>
                <a:lnTo>
                  <a:pt x="4003547" y="2849879"/>
                </a:lnTo>
                <a:close/>
              </a:path>
              <a:path w="4005579" h="3264534">
                <a:moveTo>
                  <a:pt x="3997451" y="2849879"/>
                </a:moveTo>
                <a:lnTo>
                  <a:pt x="3995927" y="2851403"/>
                </a:lnTo>
                <a:lnTo>
                  <a:pt x="3995927" y="2852927"/>
                </a:lnTo>
                <a:lnTo>
                  <a:pt x="3999280" y="2852927"/>
                </a:lnTo>
                <a:lnTo>
                  <a:pt x="3997451" y="2849879"/>
                </a:lnTo>
                <a:close/>
              </a:path>
              <a:path w="4005579" h="3264534">
                <a:moveTo>
                  <a:pt x="4005071" y="2848355"/>
                </a:moveTo>
                <a:lnTo>
                  <a:pt x="4002023" y="2848355"/>
                </a:lnTo>
                <a:lnTo>
                  <a:pt x="4003547" y="2849879"/>
                </a:lnTo>
                <a:lnTo>
                  <a:pt x="4003547" y="2851403"/>
                </a:lnTo>
                <a:lnTo>
                  <a:pt x="4005071" y="2852927"/>
                </a:lnTo>
                <a:lnTo>
                  <a:pt x="4005071" y="2848355"/>
                </a:lnTo>
                <a:close/>
              </a:path>
              <a:path w="4005579" h="3264534">
                <a:moveTo>
                  <a:pt x="4002023" y="2848355"/>
                </a:moveTo>
                <a:lnTo>
                  <a:pt x="3998975" y="2848355"/>
                </a:lnTo>
                <a:lnTo>
                  <a:pt x="3995927" y="2849128"/>
                </a:lnTo>
                <a:lnTo>
                  <a:pt x="3995927" y="2851403"/>
                </a:lnTo>
                <a:lnTo>
                  <a:pt x="3997451" y="2849879"/>
                </a:lnTo>
                <a:lnTo>
                  <a:pt x="4003547" y="2849879"/>
                </a:lnTo>
                <a:lnTo>
                  <a:pt x="4002023" y="2848355"/>
                </a:lnTo>
                <a:close/>
              </a:path>
              <a:path w="4005579" h="3264534">
                <a:moveTo>
                  <a:pt x="3995927" y="3047"/>
                </a:moveTo>
                <a:lnTo>
                  <a:pt x="3995927" y="2849128"/>
                </a:lnTo>
                <a:lnTo>
                  <a:pt x="3998975" y="2848355"/>
                </a:lnTo>
                <a:lnTo>
                  <a:pt x="4005071" y="2848355"/>
                </a:lnTo>
                <a:lnTo>
                  <a:pt x="4005071" y="7619"/>
                </a:lnTo>
                <a:lnTo>
                  <a:pt x="4000499" y="7619"/>
                </a:lnTo>
                <a:lnTo>
                  <a:pt x="3995927" y="3047"/>
                </a:lnTo>
                <a:close/>
              </a:path>
              <a:path w="4005579" h="3264534">
                <a:moveTo>
                  <a:pt x="9143" y="3047"/>
                </a:moveTo>
                <a:lnTo>
                  <a:pt x="4571" y="7619"/>
                </a:lnTo>
                <a:lnTo>
                  <a:pt x="9143" y="7619"/>
                </a:lnTo>
                <a:lnTo>
                  <a:pt x="9143" y="3047"/>
                </a:lnTo>
                <a:close/>
              </a:path>
              <a:path w="4005579" h="3264534">
                <a:moveTo>
                  <a:pt x="3995927" y="3047"/>
                </a:moveTo>
                <a:lnTo>
                  <a:pt x="9143" y="3047"/>
                </a:lnTo>
                <a:lnTo>
                  <a:pt x="9143" y="7619"/>
                </a:lnTo>
                <a:lnTo>
                  <a:pt x="3995927" y="7619"/>
                </a:lnTo>
                <a:lnTo>
                  <a:pt x="3995927" y="3047"/>
                </a:lnTo>
                <a:close/>
              </a:path>
              <a:path w="4005579" h="3264534">
                <a:moveTo>
                  <a:pt x="4005071" y="3047"/>
                </a:moveTo>
                <a:lnTo>
                  <a:pt x="3995927" y="3047"/>
                </a:lnTo>
                <a:lnTo>
                  <a:pt x="4000499" y="7619"/>
                </a:lnTo>
                <a:lnTo>
                  <a:pt x="4005071" y="7619"/>
                </a:lnTo>
                <a:lnTo>
                  <a:pt x="4005071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1436486" y="3102260"/>
            <a:ext cx="3591381" cy="2930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904" spc="-14" dirty="0">
                <a:latin typeface="Arial Unicode MS"/>
                <a:cs typeface="Arial Unicode MS"/>
              </a:rPr>
              <a:t>1</a:t>
            </a:r>
            <a:r>
              <a:rPr sz="1904" spc="5" dirty="0">
                <a:latin typeface="Arial Unicode MS"/>
                <a:cs typeface="Arial Unicode MS"/>
              </a:rPr>
              <a:t>0</a:t>
            </a:r>
            <a:r>
              <a:rPr sz="1904" dirty="0">
                <a:latin typeface="Arial Unicode MS"/>
                <a:cs typeface="Arial Unicode MS"/>
              </a:rPr>
              <a:t>0</a:t>
            </a:r>
            <a:r>
              <a:rPr sz="1904" spc="18" dirty="0">
                <a:latin typeface="Arial Unicode MS"/>
                <a:cs typeface="Arial Unicode MS"/>
              </a:rPr>
              <a:t> </a:t>
            </a:r>
            <a:r>
              <a:rPr sz="1904" spc="-5" dirty="0">
                <a:latin typeface="Arial"/>
                <a:cs typeface="Arial"/>
              </a:rPr>
              <a:t>$</a:t>
            </a:r>
            <a:r>
              <a:rPr sz="1904" dirty="0">
                <a:latin typeface="Arial Unicode MS"/>
                <a:cs typeface="Arial Unicode MS"/>
              </a:rPr>
              <a:t>a</a:t>
            </a:r>
            <a:r>
              <a:rPr sz="1904" spc="-9" dirty="0">
                <a:latin typeface="Arial Unicode MS"/>
                <a:cs typeface="Arial Unicode MS"/>
              </a:rPr>
              <a:t> </a:t>
            </a:r>
            <a:r>
              <a:rPr sz="1904" dirty="0">
                <a:latin typeface="Arial Unicode MS"/>
                <a:cs typeface="Arial Unicode MS"/>
              </a:rPr>
              <a:t>G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spc="14" dirty="0">
                <a:latin typeface="Arial Unicode MS"/>
                <a:cs typeface="Arial Unicode MS"/>
              </a:rPr>
              <a:t>i</a:t>
            </a:r>
            <a:r>
              <a:rPr sz="1904" dirty="0">
                <a:latin typeface="Arial Unicode MS"/>
                <a:cs typeface="Arial Unicode MS"/>
              </a:rPr>
              <a:t>s</a:t>
            </a:r>
            <a:r>
              <a:rPr sz="1904" spc="-14" dirty="0">
                <a:latin typeface="Arial Unicode MS"/>
                <a:cs typeface="Arial Unicode MS"/>
              </a:rPr>
              <a:t>h</a:t>
            </a:r>
            <a:r>
              <a:rPr sz="1904" spc="5" dirty="0">
                <a:latin typeface="Arial Unicode MS"/>
                <a:cs typeface="Arial Unicode MS"/>
              </a:rPr>
              <a:t>a</a:t>
            </a:r>
            <a:r>
              <a:rPr sz="1904" spc="-9" dirty="0">
                <a:latin typeface="Arial Unicode MS"/>
                <a:cs typeface="Arial Unicode MS"/>
              </a:rPr>
              <a:t>m</a:t>
            </a:r>
            <a:r>
              <a:rPr sz="1904" dirty="0">
                <a:latin typeface="Arial Unicode MS"/>
                <a:cs typeface="Arial Unicode MS"/>
              </a:rPr>
              <a:t>,</a:t>
            </a:r>
            <a:r>
              <a:rPr sz="1904" spc="23" dirty="0">
                <a:latin typeface="Arial Unicode MS"/>
                <a:cs typeface="Arial Unicode MS"/>
              </a:rPr>
              <a:t> </a:t>
            </a:r>
            <a:r>
              <a:rPr sz="1904" dirty="0">
                <a:latin typeface="Arial Unicode MS"/>
                <a:cs typeface="Arial Unicode MS"/>
              </a:rPr>
              <a:t>J</a:t>
            </a:r>
            <a:r>
              <a:rPr sz="1904" spc="-14" dirty="0">
                <a:latin typeface="Arial Unicode MS"/>
                <a:cs typeface="Arial Unicode MS"/>
              </a:rPr>
              <a:t>o</a:t>
            </a:r>
            <a:r>
              <a:rPr sz="1904" spc="5" dirty="0">
                <a:latin typeface="Arial Unicode MS"/>
                <a:cs typeface="Arial Unicode MS"/>
              </a:rPr>
              <a:t>h</a:t>
            </a:r>
            <a:r>
              <a:rPr sz="1904" spc="-14" dirty="0">
                <a:latin typeface="Arial Unicode MS"/>
                <a:cs typeface="Arial Unicode MS"/>
              </a:rPr>
              <a:t>n</a:t>
            </a:r>
            <a:r>
              <a:rPr sz="1904" dirty="0">
                <a:latin typeface="Arial Unicode MS"/>
                <a:cs typeface="Arial Unicode MS"/>
              </a:rPr>
              <a:t>,</a:t>
            </a:r>
            <a:endParaRPr sz="1904">
              <a:latin typeface="Arial Unicode MS"/>
              <a:cs typeface="Arial Unicode MS"/>
            </a:endParaRPr>
          </a:p>
          <a:p>
            <a:pPr marL="479656"/>
            <a:r>
              <a:rPr sz="1904" spc="-5" dirty="0">
                <a:latin typeface="Arial"/>
                <a:cs typeface="Arial"/>
              </a:rPr>
              <a:t>$</a:t>
            </a:r>
            <a:r>
              <a:rPr sz="1904" dirty="0">
                <a:latin typeface="Arial Unicode MS"/>
                <a:cs typeface="Arial Unicode MS"/>
              </a:rPr>
              <a:t>d</a:t>
            </a:r>
            <a:r>
              <a:rPr sz="1904" spc="9" dirty="0">
                <a:latin typeface="Arial Unicode MS"/>
                <a:cs typeface="Arial Unicode MS"/>
              </a:rPr>
              <a:t> </a:t>
            </a:r>
            <a:r>
              <a:rPr sz="1904" spc="-14" dirty="0">
                <a:latin typeface="Arial Unicode MS"/>
                <a:cs typeface="Arial Unicode MS"/>
              </a:rPr>
              <a:t>1</a:t>
            </a:r>
            <a:r>
              <a:rPr sz="1904" spc="5" dirty="0">
                <a:latin typeface="Arial Unicode MS"/>
                <a:cs typeface="Arial Unicode MS"/>
              </a:rPr>
              <a:t>9</a:t>
            </a:r>
            <a:r>
              <a:rPr sz="1904" spc="-14" dirty="0">
                <a:latin typeface="Arial Unicode MS"/>
                <a:cs typeface="Arial Unicode MS"/>
              </a:rPr>
              <a:t>5</a:t>
            </a:r>
            <a:r>
              <a:rPr sz="1904" spc="5" dirty="0">
                <a:latin typeface="Arial Unicode MS"/>
                <a:cs typeface="Arial Unicode MS"/>
              </a:rPr>
              <a:t>5</a:t>
            </a:r>
            <a:r>
              <a:rPr sz="1904" dirty="0">
                <a:latin typeface="Arial Unicode MS"/>
                <a:cs typeface="Arial Unicode MS"/>
              </a:rPr>
              <a:t>-</a:t>
            </a:r>
            <a:endParaRPr sz="1904">
              <a:latin typeface="Arial Unicode MS"/>
              <a:cs typeface="Arial Unicode MS"/>
            </a:endParaRPr>
          </a:p>
          <a:p>
            <a:pPr marL="11516" marR="1577741">
              <a:spcBef>
                <a:spcPts val="9"/>
              </a:spcBef>
            </a:pPr>
            <a:r>
              <a:rPr sz="1904" spc="-14" dirty="0">
                <a:latin typeface="Arial Unicode MS"/>
                <a:cs typeface="Arial Unicode MS"/>
              </a:rPr>
              <a:t>2</a:t>
            </a:r>
            <a:r>
              <a:rPr sz="1904" spc="5" dirty="0">
                <a:latin typeface="Arial Unicode MS"/>
                <a:cs typeface="Arial Unicode MS"/>
              </a:rPr>
              <a:t>4</a:t>
            </a:r>
            <a:r>
              <a:rPr sz="1904" dirty="0">
                <a:latin typeface="Arial Unicode MS"/>
                <a:cs typeface="Arial Unicode MS"/>
              </a:rPr>
              <a:t>5</a:t>
            </a:r>
            <a:r>
              <a:rPr sz="1904" spc="18" dirty="0">
                <a:latin typeface="Arial Unicode MS"/>
                <a:cs typeface="Arial Unicode MS"/>
              </a:rPr>
              <a:t> </a:t>
            </a:r>
            <a:r>
              <a:rPr sz="1904" spc="-5" dirty="0">
                <a:latin typeface="Arial"/>
                <a:cs typeface="Arial"/>
              </a:rPr>
              <a:t>$</a:t>
            </a:r>
            <a:r>
              <a:rPr sz="1904" dirty="0">
                <a:latin typeface="Arial Unicode MS"/>
                <a:cs typeface="Arial Unicode MS"/>
              </a:rPr>
              <a:t>a</a:t>
            </a:r>
            <a:r>
              <a:rPr sz="1904" spc="-9" dirty="0">
                <a:latin typeface="Arial Unicode MS"/>
                <a:cs typeface="Arial Unicode MS"/>
              </a:rPr>
              <a:t> </a:t>
            </a:r>
            <a:r>
              <a:rPr sz="1904" spc="14" dirty="0">
                <a:latin typeface="Arial Unicode MS"/>
                <a:cs typeface="Arial Unicode MS"/>
              </a:rPr>
              <a:t>T</a:t>
            </a:r>
            <a:r>
              <a:rPr sz="1904" spc="-14" dirty="0">
                <a:latin typeface="Arial Unicode MS"/>
                <a:cs typeface="Arial Unicode MS"/>
              </a:rPr>
              <a:t>h</a:t>
            </a:r>
            <a:r>
              <a:rPr sz="1904" dirty="0">
                <a:latin typeface="Arial Unicode MS"/>
                <a:cs typeface="Arial Unicode MS"/>
              </a:rPr>
              <a:t>e</a:t>
            </a:r>
            <a:r>
              <a:rPr sz="1904" spc="9" dirty="0">
                <a:latin typeface="Arial Unicode MS"/>
                <a:cs typeface="Arial Unicode MS"/>
              </a:rPr>
              <a:t> </a:t>
            </a:r>
            <a:r>
              <a:rPr sz="1904" spc="-5" dirty="0">
                <a:latin typeface="Arial Unicode MS"/>
                <a:cs typeface="Arial Unicode MS"/>
              </a:rPr>
              <a:t>Fi</a:t>
            </a:r>
            <a:r>
              <a:rPr sz="1904" spc="9" dirty="0">
                <a:latin typeface="Arial Unicode MS"/>
                <a:cs typeface="Arial Unicode MS"/>
              </a:rPr>
              <a:t>r</a:t>
            </a:r>
            <a:r>
              <a:rPr sz="1904" dirty="0">
                <a:latin typeface="Arial Unicode MS"/>
                <a:cs typeface="Arial Unicode MS"/>
              </a:rPr>
              <a:t>m </a:t>
            </a:r>
            <a:r>
              <a:rPr sz="1904" spc="-14" dirty="0">
                <a:latin typeface="Arial Unicode MS"/>
                <a:cs typeface="Arial Unicode MS"/>
              </a:rPr>
              <a:t>2</a:t>
            </a:r>
            <a:r>
              <a:rPr sz="1904" spc="5" dirty="0">
                <a:latin typeface="Arial Unicode MS"/>
                <a:cs typeface="Arial Unicode MS"/>
              </a:rPr>
              <a:t>6</a:t>
            </a:r>
            <a:r>
              <a:rPr sz="1904" dirty="0">
                <a:latin typeface="Arial Unicode MS"/>
                <a:cs typeface="Arial Unicode MS"/>
              </a:rPr>
              <a:t>0</a:t>
            </a:r>
            <a:r>
              <a:rPr sz="1904" spc="18" dirty="0">
                <a:latin typeface="Arial Unicode MS"/>
                <a:cs typeface="Arial Unicode MS"/>
              </a:rPr>
              <a:t> </a:t>
            </a:r>
            <a:r>
              <a:rPr sz="1904" spc="-5" dirty="0">
                <a:latin typeface="Arial"/>
                <a:cs typeface="Arial"/>
              </a:rPr>
              <a:t>$</a:t>
            </a:r>
            <a:r>
              <a:rPr sz="1904" dirty="0">
                <a:latin typeface="Arial Unicode MS"/>
                <a:cs typeface="Arial Unicode MS"/>
              </a:rPr>
              <a:t>a</a:t>
            </a:r>
            <a:r>
              <a:rPr sz="1904" spc="-9" dirty="0">
                <a:latin typeface="Arial Unicode MS"/>
                <a:cs typeface="Arial Unicode MS"/>
              </a:rPr>
              <a:t> </a:t>
            </a:r>
            <a:r>
              <a:rPr sz="1904" spc="-5" dirty="0">
                <a:latin typeface="Arial Unicode MS"/>
                <a:cs typeface="Arial Unicode MS"/>
              </a:rPr>
              <a:t>N</a:t>
            </a:r>
            <a:r>
              <a:rPr sz="1904" spc="5" dirty="0">
                <a:latin typeface="Arial Unicode MS"/>
                <a:cs typeface="Arial Unicode MS"/>
              </a:rPr>
              <a:t>e</a:t>
            </a:r>
            <a:r>
              <a:rPr sz="1904" dirty="0">
                <a:latin typeface="Arial Unicode MS"/>
                <a:cs typeface="Arial Unicode MS"/>
              </a:rPr>
              <a:t>w</a:t>
            </a:r>
            <a:r>
              <a:rPr sz="1904" spc="18" dirty="0">
                <a:latin typeface="Arial Unicode MS"/>
                <a:cs typeface="Arial Unicode MS"/>
              </a:rPr>
              <a:t> </a:t>
            </a:r>
            <a:r>
              <a:rPr sz="1904" spc="5" dirty="0">
                <a:latin typeface="Arial Unicode MS"/>
                <a:cs typeface="Arial Unicode MS"/>
              </a:rPr>
              <a:t>Y</a:t>
            </a:r>
            <a:r>
              <a:rPr sz="1904" spc="-14" dirty="0">
                <a:latin typeface="Arial Unicode MS"/>
                <a:cs typeface="Arial Unicode MS"/>
              </a:rPr>
              <a:t>o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dirty="0">
                <a:latin typeface="Arial Unicode MS"/>
                <a:cs typeface="Arial Unicode MS"/>
              </a:rPr>
              <a:t>k</a:t>
            </a:r>
            <a:r>
              <a:rPr sz="1904" spc="23" dirty="0">
                <a:latin typeface="Arial Unicode MS"/>
                <a:cs typeface="Arial Unicode MS"/>
              </a:rPr>
              <a:t> </a:t>
            </a:r>
            <a:r>
              <a:rPr sz="1904" dirty="0">
                <a:latin typeface="Arial Unicode MS"/>
                <a:cs typeface="Arial Unicode MS"/>
              </a:rPr>
              <a:t>:</a:t>
            </a:r>
            <a:endParaRPr sz="1904">
              <a:latin typeface="Arial Unicode MS"/>
              <a:cs typeface="Arial Unicode MS"/>
            </a:endParaRPr>
          </a:p>
          <a:p>
            <a:pPr marL="479656"/>
            <a:r>
              <a:rPr sz="1904" spc="-5" dirty="0">
                <a:latin typeface="Arial"/>
                <a:cs typeface="Arial"/>
              </a:rPr>
              <a:t>$</a:t>
            </a:r>
            <a:r>
              <a:rPr sz="1904" dirty="0">
                <a:latin typeface="Arial Unicode MS"/>
                <a:cs typeface="Arial Unicode MS"/>
              </a:rPr>
              <a:t>b</a:t>
            </a:r>
            <a:r>
              <a:rPr sz="1904" spc="9" dirty="0">
                <a:latin typeface="Arial Unicode MS"/>
                <a:cs typeface="Arial Unicode MS"/>
              </a:rPr>
              <a:t> </a:t>
            </a:r>
            <a:r>
              <a:rPr sz="1904" spc="-5" dirty="0">
                <a:latin typeface="Arial Unicode MS"/>
                <a:cs typeface="Arial Unicode MS"/>
              </a:rPr>
              <a:t>D</a:t>
            </a:r>
            <a:r>
              <a:rPr sz="1904" spc="-14" dirty="0">
                <a:latin typeface="Arial Unicode MS"/>
                <a:cs typeface="Arial Unicode MS"/>
              </a:rPr>
              <a:t>o</a:t>
            </a:r>
            <a:r>
              <a:rPr sz="1904" spc="5" dirty="0">
                <a:latin typeface="Arial Unicode MS"/>
                <a:cs typeface="Arial Unicode MS"/>
              </a:rPr>
              <a:t>u</a:t>
            </a:r>
            <a:r>
              <a:rPr sz="1904" spc="-14" dirty="0">
                <a:latin typeface="Arial Unicode MS"/>
                <a:cs typeface="Arial Unicode MS"/>
              </a:rPr>
              <a:t>b</a:t>
            </a:r>
            <a:r>
              <a:rPr sz="1904" spc="14" dirty="0">
                <a:latin typeface="Arial Unicode MS"/>
                <a:cs typeface="Arial Unicode MS"/>
              </a:rPr>
              <a:t>l</a:t>
            </a:r>
            <a:r>
              <a:rPr sz="1904" spc="-14" dirty="0">
                <a:latin typeface="Arial Unicode MS"/>
                <a:cs typeface="Arial Unicode MS"/>
              </a:rPr>
              <a:t>ed</a:t>
            </a:r>
            <a:r>
              <a:rPr sz="1904" spc="5" dirty="0">
                <a:latin typeface="Arial Unicode MS"/>
                <a:cs typeface="Arial Unicode MS"/>
              </a:rPr>
              <a:t>a</a:t>
            </a:r>
            <a:r>
              <a:rPr sz="1904" dirty="0">
                <a:latin typeface="Arial Unicode MS"/>
                <a:cs typeface="Arial Unicode MS"/>
              </a:rPr>
              <a:t>y,</a:t>
            </a:r>
            <a:endParaRPr sz="1904">
              <a:latin typeface="Arial Unicode MS"/>
              <a:cs typeface="Arial Unicode MS"/>
            </a:endParaRPr>
          </a:p>
          <a:p>
            <a:pPr marL="479656">
              <a:spcBef>
                <a:spcPts val="9"/>
              </a:spcBef>
            </a:pPr>
            <a:r>
              <a:rPr sz="1904" spc="-5" dirty="0">
                <a:latin typeface="Arial"/>
                <a:cs typeface="Arial"/>
              </a:rPr>
              <a:t>$</a:t>
            </a:r>
            <a:r>
              <a:rPr sz="1904" dirty="0">
                <a:latin typeface="Arial Unicode MS"/>
                <a:cs typeface="Arial Unicode MS"/>
              </a:rPr>
              <a:t>c </a:t>
            </a:r>
            <a:r>
              <a:rPr sz="1904" spc="18" dirty="0">
                <a:latin typeface="Arial Unicode MS"/>
                <a:cs typeface="Arial Unicode MS"/>
              </a:rPr>
              <a:t>c</a:t>
            </a:r>
            <a:r>
              <a:rPr sz="1904" spc="-14" dirty="0">
                <a:latin typeface="Arial Unicode MS"/>
                <a:cs typeface="Arial Unicode MS"/>
              </a:rPr>
              <a:t>19</a:t>
            </a:r>
            <a:r>
              <a:rPr sz="1904" spc="5" dirty="0">
                <a:latin typeface="Arial Unicode MS"/>
                <a:cs typeface="Arial Unicode MS"/>
              </a:rPr>
              <a:t>9</a:t>
            </a:r>
            <a:r>
              <a:rPr sz="1904" spc="-14" dirty="0">
                <a:latin typeface="Arial Unicode MS"/>
                <a:cs typeface="Arial Unicode MS"/>
              </a:rPr>
              <a:t>1</a:t>
            </a:r>
            <a:r>
              <a:rPr sz="1904" dirty="0">
                <a:latin typeface="Arial Unicode MS"/>
                <a:cs typeface="Arial Unicode MS"/>
              </a:rPr>
              <a:t>.</a:t>
            </a:r>
            <a:endParaRPr sz="1904">
              <a:latin typeface="Arial Unicode MS"/>
              <a:cs typeface="Arial Unicode MS"/>
            </a:endParaRPr>
          </a:p>
          <a:p>
            <a:pPr marL="11516"/>
            <a:r>
              <a:rPr sz="1904" spc="-14" dirty="0">
                <a:latin typeface="Arial Unicode MS"/>
                <a:cs typeface="Arial Unicode MS"/>
              </a:rPr>
              <a:t>3</a:t>
            </a:r>
            <a:r>
              <a:rPr sz="1904" spc="5" dirty="0">
                <a:latin typeface="Arial Unicode MS"/>
                <a:cs typeface="Arial Unicode MS"/>
              </a:rPr>
              <a:t>0</a:t>
            </a:r>
            <a:r>
              <a:rPr sz="1904" dirty="0">
                <a:latin typeface="Arial Unicode MS"/>
                <a:cs typeface="Arial Unicode MS"/>
              </a:rPr>
              <a:t>0</a:t>
            </a:r>
            <a:r>
              <a:rPr sz="1904" spc="18" dirty="0">
                <a:latin typeface="Arial Unicode MS"/>
                <a:cs typeface="Arial Unicode MS"/>
              </a:rPr>
              <a:t> </a:t>
            </a:r>
            <a:r>
              <a:rPr sz="1904" spc="-14" dirty="0">
                <a:latin typeface="Arial"/>
                <a:cs typeface="Arial"/>
              </a:rPr>
              <a:t>$</a:t>
            </a:r>
            <a:r>
              <a:rPr sz="1904" dirty="0">
                <a:latin typeface="Arial"/>
                <a:cs typeface="Arial"/>
              </a:rPr>
              <a:t>a</a:t>
            </a:r>
            <a:r>
              <a:rPr sz="1904" spc="9" dirty="0">
                <a:latin typeface="Arial"/>
                <a:cs typeface="Arial"/>
              </a:rPr>
              <a:t> </a:t>
            </a:r>
            <a:r>
              <a:rPr sz="1904" spc="-14" dirty="0">
                <a:latin typeface="Arial"/>
                <a:cs typeface="Arial"/>
              </a:rPr>
              <a:t>4</a:t>
            </a:r>
            <a:r>
              <a:rPr sz="1904" spc="5" dirty="0">
                <a:latin typeface="Arial"/>
                <a:cs typeface="Arial"/>
              </a:rPr>
              <a:t>2</a:t>
            </a:r>
            <a:r>
              <a:rPr sz="1904" dirty="0">
                <a:latin typeface="Arial"/>
                <a:cs typeface="Arial"/>
              </a:rPr>
              <a:t>1</a:t>
            </a:r>
            <a:r>
              <a:rPr sz="1904" spc="9" dirty="0">
                <a:latin typeface="Arial"/>
                <a:cs typeface="Arial"/>
              </a:rPr>
              <a:t> </a:t>
            </a:r>
            <a:r>
              <a:rPr sz="1904" spc="5" dirty="0">
                <a:latin typeface="Arial"/>
                <a:cs typeface="Arial"/>
              </a:rPr>
              <a:t>p</a:t>
            </a:r>
            <a:r>
              <a:rPr sz="1904" dirty="0">
                <a:latin typeface="Arial"/>
                <a:cs typeface="Arial"/>
              </a:rPr>
              <a:t>.</a:t>
            </a:r>
            <a:r>
              <a:rPr sz="1904" spc="-14" dirty="0">
                <a:latin typeface="Arial"/>
                <a:cs typeface="Arial"/>
              </a:rPr>
              <a:t> </a:t>
            </a:r>
            <a:r>
              <a:rPr sz="1904" spc="5" dirty="0">
                <a:latin typeface="Arial"/>
                <a:cs typeface="Arial"/>
              </a:rPr>
              <a:t>$</a:t>
            </a:r>
            <a:r>
              <a:rPr sz="1904" dirty="0">
                <a:latin typeface="Arial"/>
                <a:cs typeface="Arial"/>
              </a:rPr>
              <a:t>c </a:t>
            </a:r>
            <a:r>
              <a:rPr sz="1904" spc="-14" dirty="0">
                <a:latin typeface="Arial"/>
                <a:cs typeface="Arial"/>
              </a:rPr>
              <a:t>2</a:t>
            </a:r>
            <a:r>
              <a:rPr sz="1904" dirty="0">
                <a:latin typeface="Arial"/>
                <a:cs typeface="Arial"/>
              </a:rPr>
              <a:t>4</a:t>
            </a:r>
            <a:r>
              <a:rPr sz="1904" spc="9" dirty="0">
                <a:latin typeface="Arial"/>
                <a:cs typeface="Arial"/>
              </a:rPr>
              <a:t> </a:t>
            </a:r>
            <a:r>
              <a:rPr sz="1904" spc="18" dirty="0">
                <a:latin typeface="Arial"/>
                <a:cs typeface="Arial"/>
              </a:rPr>
              <a:t>c</a:t>
            </a:r>
            <a:r>
              <a:rPr sz="1904" dirty="0">
                <a:latin typeface="Arial"/>
                <a:cs typeface="Arial"/>
              </a:rPr>
              <a:t>m</a:t>
            </a:r>
            <a:endParaRPr sz="1904">
              <a:latin typeface="Arial"/>
              <a:cs typeface="Arial"/>
            </a:endParaRPr>
          </a:p>
          <a:p>
            <a:pPr marL="11516">
              <a:spcBef>
                <a:spcPts val="9"/>
              </a:spcBef>
            </a:pPr>
            <a:r>
              <a:rPr sz="1904" spc="-14" dirty="0">
                <a:latin typeface="Arial"/>
                <a:cs typeface="Arial"/>
              </a:rPr>
              <a:t>6</a:t>
            </a:r>
            <a:r>
              <a:rPr sz="1904" spc="5" dirty="0">
                <a:latin typeface="Arial"/>
                <a:cs typeface="Arial"/>
              </a:rPr>
              <a:t>0</a:t>
            </a:r>
            <a:r>
              <a:rPr sz="1904" dirty="0">
                <a:latin typeface="Arial"/>
                <a:cs typeface="Arial"/>
              </a:rPr>
              <a:t>0</a:t>
            </a:r>
            <a:r>
              <a:rPr sz="1904" spc="9" dirty="0">
                <a:latin typeface="Arial"/>
                <a:cs typeface="Arial"/>
              </a:rPr>
              <a:t> </a:t>
            </a:r>
            <a:r>
              <a:rPr sz="1904" spc="5" dirty="0">
                <a:latin typeface="Arial"/>
                <a:cs typeface="Arial"/>
              </a:rPr>
              <a:t>$</a:t>
            </a:r>
            <a:r>
              <a:rPr sz="1904" dirty="0">
                <a:latin typeface="Arial"/>
                <a:cs typeface="Arial"/>
              </a:rPr>
              <a:t>a</a:t>
            </a:r>
            <a:r>
              <a:rPr sz="1904" spc="-5" dirty="0">
                <a:latin typeface="Arial"/>
                <a:cs typeface="Arial"/>
              </a:rPr>
              <a:t> </a:t>
            </a:r>
            <a:r>
              <a:rPr sz="1904" dirty="0">
                <a:latin typeface="Arial Unicode MS"/>
                <a:cs typeface="Arial Unicode MS"/>
              </a:rPr>
              <a:t>G</a:t>
            </a:r>
            <a:r>
              <a:rPr sz="1904" spc="-14" dirty="0">
                <a:latin typeface="Arial Unicode MS"/>
                <a:cs typeface="Arial Unicode MS"/>
              </a:rPr>
              <a:t>o</a:t>
            </a:r>
            <a:r>
              <a:rPr sz="1904" dirty="0">
                <a:latin typeface="Arial Unicode MS"/>
                <a:cs typeface="Arial Unicode MS"/>
              </a:rPr>
              <a:t>v</a:t>
            </a:r>
            <a:r>
              <a:rPr sz="1904" spc="5" dirty="0">
                <a:latin typeface="Arial Unicode MS"/>
                <a:cs typeface="Arial Unicode MS"/>
              </a:rPr>
              <a:t>e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spc="-14" dirty="0">
                <a:latin typeface="Arial Unicode MS"/>
                <a:cs typeface="Arial Unicode MS"/>
              </a:rPr>
              <a:t>n</a:t>
            </a:r>
            <a:r>
              <a:rPr sz="1904" spc="9" dirty="0">
                <a:latin typeface="Arial Unicode MS"/>
                <a:cs typeface="Arial Unicode MS"/>
              </a:rPr>
              <a:t>m</a:t>
            </a:r>
            <a:r>
              <a:rPr sz="1904" spc="-14" dirty="0">
                <a:latin typeface="Arial Unicode MS"/>
                <a:cs typeface="Arial Unicode MS"/>
              </a:rPr>
              <a:t>e</a:t>
            </a:r>
            <a:r>
              <a:rPr sz="1904" spc="5" dirty="0">
                <a:latin typeface="Arial Unicode MS"/>
                <a:cs typeface="Arial Unicode MS"/>
              </a:rPr>
              <a:t>n</a:t>
            </a:r>
            <a:r>
              <a:rPr sz="1904" dirty="0">
                <a:latin typeface="Arial Unicode MS"/>
                <a:cs typeface="Arial Unicode MS"/>
              </a:rPr>
              <a:t>t</a:t>
            </a:r>
            <a:r>
              <a:rPr sz="1904" spc="23" dirty="0">
                <a:latin typeface="Arial Unicode MS"/>
                <a:cs typeface="Arial Unicode MS"/>
              </a:rPr>
              <a:t> </a:t>
            </a:r>
            <a:r>
              <a:rPr sz="1904" spc="14" dirty="0">
                <a:latin typeface="Arial Unicode MS"/>
                <a:cs typeface="Arial Unicode MS"/>
              </a:rPr>
              <a:t>i</a:t>
            </a:r>
            <a:r>
              <a:rPr sz="1904" spc="-14" dirty="0">
                <a:latin typeface="Arial Unicode MS"/>
                <a:cs typeface="Arial Unicode MS"/>
              </a:rPr>
              <a:t>n</a:t>
            </a:r>
            <a:r>
              <a:rPr sz="1904" dirty="0">
                <a:latin typeface="Arial Unicode MS"/>
                <a:cs typeface="Arial Unicode MS"/>
              </a:rPr>
              <a:t>v</a:t>
            </a:r>
            <a:r>
              <a:rPr sz="1904" spc="5" dirty="0">
                <a:latin typeface="Arial Unicode MS"/>
                <a:cs typeface="Arial Unicode MS"/>
              </a:rPr>
              <a:t>e</a:t>
            </a:r>
            <a:r>
              <a:rPr sz="1904" dirty="0">
                <a:latin typeface="Arial Unicode MS"/>
                <a:cs typeface="Arial Unicode MS"/>
              </a:rPr>
              <a:t>st</a:t>
            </a:r>
            <a:r>
              <a:rPr sz="1904" spc="-5" dirty="0">
                <a:latin typeface="Arial Unicode MS"/>
                <a:cs typeface="Arial Unicode MS"/>
              </a:rPr>
              <a:t>i</a:t>
            </a:r>
            <a:r>
              <a:rPr sz="1904" spc="5" dirty="0">
                <a:latin typeface="Arial Unicode MS"/>
                <a:cs typeface="Arial Unicode MS"/>
              </a:rPr>
              <a:t>g</a:t>
            </a:r>
            <a:r>
              <a:rPr sz="1904" spc="-14" dirty="0">
                <a:latin typeface="Arial Unicode MS"/>
                <a:cs typeface="Arial Unicode MS"/>
              </a:rPr>
              <a:t>a</a:t>
            </a:r>
            <a:r>
              <a:rPr sz="1904" dirty="0">
                <a:latin typeface="Arial Unicode MS"/>
                <a:cs typeface="Arial Unicode MS"/>
              </a:rPr>
              <a:t>t</a:t>
            </a:r>
            <a:r>
              <a:rPr sz="1904" spc="5" dirty="0">
                <a:latin typeface="Arial Unicode MS"/>
                <a:cs typeface="Arial Unicode MS"/>
              </a:rPr>
              <a:t>o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dirty="0">
                <a:latin typeface="Arial Unicode MS"/>
                <a:cs typeface="Arial Unicode MS"/>
              </a:rPr>
              <a:t>s</a:t>
            </a:r>
            <a:endParaRPr sz="1904">
              <a:latin typeface="Arial Unicode MS"/>
              <a:cs typeface="Arial Unicode MS"/>
            </a:endParaRPr>
          </a:p>
          <a:p>
            <a:pPr marL="479656"/>
            <a:r>
              <a:rPr sz="1904" spc="-14" dirty="0">
                <a:latin typeface="Arial"/>
                <a:cs typeface="Arial"/>
              </a:rPr>
              <a:t>$</a:t>
            </a:r>
            <a:r>
              <a:rPr sz="1904" dirty="0">
                <a:latin typeface="Arial"/>
                <a:cs typeface="Arial"/>
              </a:rPr>
              <a:t>v</a:t>
            </a:r>
            <a:r>
              <a:rPr sz="1904" spc="14" dirty="0">
                <a:latin typeface="Arial"/>
                <a:cs typeface="Arial"/>
              </a:rPr>
              <a:t> </a:t>
            </a:r>
            <a:r>
              <a:rPr sz="1904" spc="-5" dirty="0">
                <a:latin typeface="Arial Unicode MS"/>
                <a:cs typeface="Arial Unicode MS"/>
              </a:rPr>
              <a:t>Fi</a:t>
            </a:r>
            <a:r>
              <a:rPr sz="1904" spc="18" dirty="0">
                <a:latin typeface="Arial Unicode MS"/>
                <a:cs typeface="Arial Unicode MS"/>
              </a:rPr>
              <a:t>c</a:t>
            </a:r>
            <a:r>
              <a:rPr sz="1904" dirty="0">
                <a:latin typeface="Arial Unicode MS"/>
                <a:cs typeface="Arial Unicode MS"/>
              </a:rPr>
              <a:t>t</a:t>
            </a:r>
            <a:r>
              <a:rPr sz="1904" spc="-5" dirty="0">
                <a:latin typeface="Arial Unicode MS"/>
                <a:cs typeface="Arial Unicode MS"/>
              </a:rPr>
              <a:t>i</a:t>
            </a:r>
            <a:r>
              <a:rPr sz="1904" spc="-14" dirty="0">
                <a:latin typeface="Arial Unicode MS"/>
                <a:cs typeface="Arial Unicode MS"/>
              </a:rPr>
              <a:t>o</a:t>
            </a:r>
            <a:r>
              <a:rPr sz="1904" dirty="0">
                <a:latin typeface="Arial Unicode MS"/>
                <a:cs typeface="Arial Unicode MS"/>
              </a:rPr>
              <a:t>n</a:t>
            </a:r>
            <a:endParaRPr sz="1904">
              <a:latin typeface="Arial Unicode MS"/>
              <a:cs typeface="Arial Unicode MS"/>
            </a:endParaRPr>
          </a:p>
          <a:p>
            <a:pPr marL="11516"/>
            <a:r>
              <a:rPr sz="1904" dirty="0">
                <a:latin typeface="Arial Unicode MS"/>
                <a:cs typeface="Arial Unicode MS"/>
              </a:rPr>
              <a:t>…</a:t>
            </a:r>
            <a:endParaRPr sz="1904">
              <a:latin typeface="Arial Unicode MS"/>
              <a:cs typeface="Arial Unicode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63597" y="2924238"/>
            <a:ext cx="5522677" cy="3063931"/>
          </a:xfrm>
          <a:custGeom>
            <a:avLst/>
            <a:gdLst/>
            <a:ahLst/>
            <a:cxnLst/>
            <a:rect l="l" t="t" r="r" b="b"/>
            <a:pathLst>
              <a:path w="6090284" h="3378834">
                <a:moveTo>
                  <a:pt x="6089903" y="0"/>
                </a:moveTo>
                <a:lnTo>
                  <a:pt x="0" y="0"/>
                </a:lnTo>
                <a:lnTo>
                  <a:pt x="0" y="3378707"/>
                </a:lnTo>
                <a:lnTo>
                  <a:pt x="5667755" y="3378707"/>
                </a:lnTo>
                <a:lnTo>
                  <a:pt x="6089903" y="2956559"/>
                </a:lnTo>
                <a:lnTo>
                  <a:pt x="6089903" y="0"/>
                </a:lnTo>
                <a:close/>
              </a:path>
            </a:pathLst>
          </a:custGeom>
          <a:solidFill>
            <a:srgbClr val="FFCC9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10403124" y="5605250"/>
            <a:ext cx="382919" cy="382919"/>
          </a:xfrm>
          <a:custGeom>
            <a:avLst/>
            <a:gdLst/>
            <a:ahLst/>
            <a:cxnLst/>
            <a:rect l="l" t="t" r="r" b="b"/>
            <a:pathLst>
              <a:path w="422275" h="422275">
                <a:moveTo>
                  <a:pt x="422147" y="0"/>
                </a:moveTo>
                <a:lnTo>
                  <a:pt x="83819" y="83819"/>
                </a:lnTo>
                <a:lnTo>
                  <a:pt x="0" y="422147"/>
                </a:lnTo>
                <a:lnTo>
                  <a:pt x="422147" y="0"/>
                </a:lnTo>
                <a:close/>
              </a:path>
            </a:pathLst>
          </a:custGeom>
          <a:solidFill>
            <a:srgbClr val="CDA37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5259450" y="2921473"/>
            <a:ext cx="5530738" cy="3070840"/>
          </a:xfrm>
          <a:custGeom>
            <a:avLst/>
            <a:gdLst/>
            <a:ahLst/>
            <a:cxnLst/>
            <a:rect l="l" t="t" r="r" b="b"/>
            <a:pathLst>
              <a:path w="6099175" h="3386454">
                <a:moveTo>
                  <a:pt x="6095999" y="0"/>
                </a:moveTo>
                <a:lnTo>
                  <a:pt x="1523" y="0"/>
                </a:lnTo>
                <a:lnTo>
                  <a:pt x="0" y="1523"/>
                </a:lnTo>
                <a:lnTo>
                  <a:pt x="0" y="3383279"/>
                </a:lnTo>
                <a:lnTo>
                  <a:pt x="1523" y="3386327"/>
                </a:lnTo>
                <a:lnTo>
                  <a:pt x="5672327" y="3386327"/>
                </a:lnTo>
                <a:lnTo>
                  <a:pt x="5673851" y="3384803"/>
                </a:lnTo>
                <a:lnTo>
                  <a:pt x="5675375" y="3384803"/>
                </a:lnTo>
                <a:lnTo>
                  <a:pt x="5676899" y="3383279"/>
                </a:lnTo>
                <a:lnTo>
                  <a:pt x="5675375" y="3383279"/>
                </a:lnTo>
                <a:lnTo>
                  <a:pt x="5671565" y="3381755"/>
                </a:lnTo>
                <a:lnTo>
                  <a:pt x="9143" y="3381755"/>
                </a:lnTo>
                <a:lnTo>
                  <a:pt x="4571" y="3377183"/>
                </a:lnTo>
                <a:lnTo>
                  <a:pt x="9143" y="3377183"/>
                </a:lnTo>
                <a:lnTo>
                  <a:pt x="9143" y="7619"/>
                </a:lnTo>
                <a:lnTo>
                  <a:pt x="4571" y="7619"/>
                </a:lnTo>
                <a:lnTo>
                  <a:pt x="9143" y="3047"/>
                </a:lnTo>
                <a:lnTo>
                  <a:pt x="6097523" y="3047"/>
                </a:lnTo>
                <a:lnTo>
                  <a:pt x="6097523" y="1523"/>
                </a:lnTo>
                <a:lnTo>
                  <a:pt x="6095999" y="0"/>
                </a:lnTo>
                <a:close/>
              </a:path>
              <a:path w="6099175" h="3386454">
                <a:moveTo>
                  <a:pt x="6089903" y="2955804"/>
                </a:moveTo>
                <a:lnTo>
                  <a:pt x="5754623" y="3040379"/>
                </a:lnTo>
                <a:lnTo>
                  <a:pt x="5753099" y="3040379"/>
                </a:lnTo>
                <a:lnTo>
                  <a:pt x="5753099" y="3041903"/>
                </a:lnTo>
                <a:lnTo>
                  <a:pt x="5751575" y="3043427"/>
                </a:lnTo>
                <a:lnTo>
                  <a:pt x="5667755" y="3380231"/>
                </a:lnTo>
                <a:lnTo>
                  <a:pt x="5675375" y="3383279"/>
                </a:lnTo>
                <a:lnTo>
                  <a:pt x="5676529" y="3378707"/>
                </a:lnTo>
                <a:lnTo>
                  <a:pt x="5669279" y="3378707"/>
                </a:lnTo>
                <a:lnTo>
                  <a:pt x="5678974" y="3369013"/>
                </a:lnTo>
                <a:lnTo>
                  <a:pt x="5759951" y="3047999"/>
                </a:lnTo>
                <a:lnTo>
                  <a:pt x="5757671" y="3047999"/>
                </a:lnTo>
                <a:lnTo>
                  <a:pt x="5760719" y="3044951"/>
                </a:lnTo>
                <a:lnTo>
                  <a:pt x="5769700" y="3044951"/>
                </a:lnTo>
                <a:lnTo>
                  <a:pt x="6082228" y="2965759"/>
                </a:lnTo>
                <a:lnTo>
                  <a:pt x="6089903" y="2958083"/>
                </a:lnTo>
                <a:lnTo>
                  <a:pt x="6089903" y="2955804"/>
                </a:lnTo>
                <a:close/>
              </a:path>
              <a:path w="6099175" h="3386454">
                <a:moveTo>
                  <a:pt x="6097523" y="2956559"/>
                </a:moveTo>
                <a:lnTo>
                  <a:pt x="6091427" y="2956559"/>
                </a:lnTo>
                <a:lnTo>
                  <a:pt x="6094475" y="2962655"/>
                </a:lnTo>
                <a:lnTo>
                  <a:pt x="6082228" y="2965759"/>
                </a:lnTo>
                <a:lnTo>
                  <a:pt x="5678974" y="3369013"/>
                </a:lnTo>
                <a:lnTo>
                  <a:pt x="5675375" y="3383279"/>
                </a:lnTo>
                <a:lnTo>
                  <a:pt x="5676899" y="3383279"/>
                </a:lnTo>
                <a:lnTo>
                  <a:pt x="6099047" y="2961131"/>
                </a:lnTo>
                <a:lnTo>
                  <a:pt x="6099047" y="2959607"/>
                </a:lnTo>
                <a:lnTo>
                  <a:pt x="6097523" y="2959607"/>
                </a:lnTo>
                <a:lnTo>
                  <a:pt x="6097523" y="2956559"/>
                </a:lnTo>
                <a:close/>
              </a:path>
              <a:path w="6099175" h="3386454">
                <a:moveTo>
                  <a:pt x="9143" y="3377183"/>
                </a:moveTo>
                <a:lnTo>
                  <a:pt x="4571" y="3377183"/>
                </a:lnTo>
                <a:lnTo>
                  <a:pt x="9143" y="3381755"/>
                </a:lnTo>
                <a:lnTo>
                  <a:pt x="9143" y="3377183"/>
                </a:lnTo>
                <a:close/>
              </a:path>
              <a:path w="6099175" h="3386454">
                <a:moveTo>
                  <a:pt x="5668514" y="3377183"/>
                </a:moveTo>
                <a:lnTo>
                  <a:pt x="9143" y="3377183"/>
                </a:lnTo>
                <a:lnTo>
                  <a:pt x="9143" y="3381755"/>
                </a:lnTo>
                <a:lnTo>
                  <a:pt x="5671565" y="3381755"/>
                </a:lnTo>
                <a:lnTo>
                  <a:pt x="5667755" y="3380231"/>
                </a:lnTo>
                <a:lnTo>
                  <a:pt x="5668514" y="3377183"/>
                </a:lnTo>
                <a:close/>
              </a:path>
              <a:path w="6099175" h="3386454">
                <a:moveTo>
                  <a:pt x="5678974" y="3369013"/>
                </a:moveTo>
                <a:lnTo>
                  <a:pt x="5669279" y="3378707"/>
                </a:lnTo>
                <a:lnTo>
                  <a:pt x="5672327" y="3377183"/>
                </a:lnTo>
                <a:lnTo>
                  <a:pt x="5676913" y="3377183"/>
                </a:lnTo>
                <a:lnTo>
                  <a:pt x="5678974" y="3369013"/>
                </a:lnTo>
                <a:close/>
              </a:path>
              <a:path w="6099175" h="3386454">
                <a:moveTo>
                  <a:pt x="5676913" y="3377183"/>
                </a:moveTo>
                <a:lnTo>
                  <a:pt x="5672327" y="3377183"/>
                </a:lnTo>
                <a:lnTo>
                  <a:pt x="5669279" y="3378707"/>
                </a:lnTo>
                <a:lnTo>
                  <a:pt x="5676529" y="3378707"/>
                </a:lnTo>
                <a:lnTo>
                  <a:pt x="5676913" y="3377183"/>
                </a:lnTo>
                <a:close/>
              </a:path>
              <a:path w="6099175" h="3386454">
                <a:moveTo>
                  <a:pt x="5760719" y="3044951"/>
                </a:moveTo>
                <a:lnTo>
                  <a:pt x="5757671" y="3047999"/>
                </a:lnTo>
                <a:lnTo>
                  <a:pt x="5760106" y="3047382"/>
                </a:lnTo>
                <a:lnTo>
                  <a:pt x="5760719" y="3044951"/>
                </a:lnTo>
                <a:close/>
              </a:path>
              <a:path w="6099175" h="3386454">
                <a:moveTo>
                  <a:pt x="5760106" y="3047382"/>
                </a:moveTo>
                <a:lnTo>
                  <a:pt x="5757671" y="3047999"/>
                </a:lnTo>
                <a:lnTo>
                  <a:pt x="5759951" y="3047999"/>
                </a:lnTo>
                <a:lnTo>
                  <a:pt x="5760106" y="3047382"/>
                </a:lnTo>
                <a:close/>
              </a:path>
              <a:path w="6099175" h="3386454">
                <a:moveTo>
                  <a:pt x="5769700" y="3044951"/>
                </a:moveTo>
                <a:lnTo>
                  <a:pt x="5760719" y="3044951"/>
                </a:lnTo>
                <a:lnTo>
                  <a:pt x="5760106" y="3047382"/>
                </a:lnTo>
                <a:lnTo>
                  <a:pt x="5769700" y="3044951"/>
                </a:lnTo>
                <a:close/>
              </a:path>
              <a:path w="6099175" h="3386454">
                <a:moveTo>
                  <a:pt x="6089903" y="2958083"/>
                </a:moveTo>
                <a:lnTo>
                  <a:pt x="6082228" y="2965759"/>
                </a:lnTo>
                <a:lnTo>
                  <a:pt x="6094475" y="2962655"/>
                </a:lnTo>
                <a:lnTo>
                  <a:pt x="6092951" y="2959607"/>
                </a:lnTo>
                <a:lnTo>
                  <a:pt x="6089903" y="2959607"/>
                </a:lnTo>
                <a:lnTo>
                  <a:pt x="6089903" y="2958083"/>
                </a:lnTo>
                <a:close/>
              </a:path>
              <a:path w="6099175" h="3386454">
                <a:moveTo>
                  <a:pt x="6091427" y="2956559"/>
                </a:moveTo>
                <a:lnTo>
                  <a:pt x="6089903" y="2958083"/>
                </a:lnTo>
                <a:lnTo>
                  <a:pt x="6089903" y="2959607"/>
                </a:lnTo>
                <a:lnTo>
                  <a:pt x="6092951" y="2959607"/>
                </a:lnTo>
                <a:lnTo>
                  <a:pt x="6091427" y="2956559"/>
                </a:lnTo>
                <a:close/>
              </a:path>
              <a:path w="6099175" h="3386454">
                <a:moveTo>
                  <a:pt x="6097523" y="2956559"/>
                </a:moveTo>
                <a:lnTo>
                  <a:pt x="6097523" y="2959607"/>
                </a:lnTo>
                <a:lnTo>
                  <a:pt x="6099047" y="2959607"/>
                </a:lnTo>
                <a:lnTo>
                  <a:pt x="6097523" y="2956559"/>
                </a:lnTo>
                <a:close/>
              </a:path>
              <a:path w="6099175" h="3386454">
                <a:moveTo>
                  <a:pt x="6095999" y="2955035"/>
                </a:moveTo>
                <a:lnTo>
                  <a:pt x="6092951" y="2955035"/>
                </a:lnTo>
                <a:lnTo>
                  <a:pt x="6089903" y="2955804"/>
                </a:lnTo>
                <a:lnTo>
                  <a:pt x="6089903" y="2958083"/>
                </a:lnTo>
                <a:lnTo>
                  <a:pt x="6091427" y="2956559"/>
                </a:lnTo>
                <a:lnTo>
                  <a:pt x="6097523" y="2956559"/>
                </a:lnTo>
                <a:lnTo>
                  <a:pt x="6095999" y="2955035"/>
                </a:lnTo>
                <a:close/>
              </a:path>
              <a:path w="6099175" h="3386454">
                <a:moveTo>
                  <a:pt x="6097523" y="2955035"/>
                </a:moveTo>
                <a:lnTo>
                  <a:pt x="6095999" y="2955035"/>
                </a:lnTo>
                <a:lnTo>
                  <a:pt x="6097523" y="2956559"/>
                </a:lnTo>
                <a:lnTo>
                  <a:pt x="6097523" y="2955035"/>
                </a:lnTo>
                <a:close/>
              </a:path>
              <a:path w="6099175" h="3386454">
                <a:moveTo>
                  <a:pt x="6089903" y="3047"/>
                </a:moveTo>
                <a:lnTo>
                  <a:pt x="6089903" y="2955804"/>
                </a:lnTo>
                <a:lnTo>
                  <a:pt x="6092951" y="2955035"/>
                </a:lnTo>
                <a:lnTo>
                  <a:pt x="6097523" y="2955035"/>
                </a:lnTo>
                <a:lnTo>
                  <a:pt x="6097523" y="7619"/>
                </a:lnTo>
                <a:lnTo>
                  <a:pt x="6094475" y="7619"/>
                </a:lnTo>
                <a:lnTo>
                  <a:pt x="6089903" y="3047"/>
                </a:lnTo>
                <a:close/>
              </a:path>
              <a:path w="6099175" h="3386454">
                <a:moveTo>
                  <a:pt x="9143" y="3047"/>
                </a:moveTo>
                <a:lnTo>
                  <a:pt x="4571" y="7619"/>
                </a:lnTo>
                <a:lnTo>
                  <a:pt x="9143" y="7619"/>
                </a:lnTo>
                <a:lnTo>
                  <a:pt x="9143" y="3047"/>
                </a:lnTo>
                <a:close/>
              </a:path>
              <a:path w="6099175" h="3386454">
                <a:moveTo>
                  <a:pt x="6089903" y="3047"/>
                </a:moveTo>
                <a:lnTo>
                  <a:pt x="9143" y="3047"/>
                </a:lnTo>
                <a:lnTo>
                  <a:pt x="9143" y="7619"/>
                </a:lnTo>
                <a:lnTo>
                  <a:pt x="6089903" y="7619"/>
                </a:lnTo>
                <a:lnTo>
                  <a:pt x="6089903" y="3047"/>
                </a:lnTo>
                <a:close/>
              </a:path>
              <a:path w="6099175" h="3386454">
                <a:moveTo>
                  <a:pt x="6097523" y="3047"/>
                </a:moveTo>
                <a:lnTo>
                  <a:pt x="6089903" y="3047"/>
                </a:lnTo>
                <a:lnTo>
                  <a:pt x="6094475" y="7619"/>
                </a:lnTo>
                <a:lnTo>
                  <a:pt x="6097523" y="7619"/>
                </a:lnTo>
                <a:lnTo>
                  <a:pt x="6097523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 txBox="1"/>
          <p:nvPr/>
        </p:nvSpPr>
        <p:spPr>
          <a:xfrm>
            <a:off x="5325350" y="2983676"/>
            <a:ext cx="5381025" cy="263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spc="5" dirty="0">
                <a:latin typeface="Arial Unicode MS"/>
                <a:cs typeface="Arial Unicode MS"/>
              </a:rPr>
              <a:t>d</a:t>
            </a:r>
            <a:r>
              <a:rPr sz="1904" dirty="0">
                <a:latin typeface="Arial Unicode MS"/>
                <a:cs typeface="Arial Unicode MS"/>
              </a:rPr>
              <a:t>c:c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spc="5" dirty="0">
                <a:latin typeface="Arial Unicode MS"/>
                <a:cs typeface="Arial Unicode MS"/>
              </a:rPr>
              <a:t>e</a:t>
            </a:r>
            <a:r>
              <a:rPr sz="1904" spc="-14" dirty="0">
                <a:latin typeface="Arial Unicode MS"/>
                <a:cs typeface="Arial Unicode MS"/>
              </a:rPr>
              <a:t>a</a:t>
            </a:r>
            <a:r>
              <a:rPr sz="1904" dirty="0">
                <a:latin typeface="Arial Unicode MS"/>
                <a:cs typeface="Arial Unicode MS"/>
              </a:rPr>
              <a:t>t</a:t>
            </a:r>
            <a:r>
              <a:rPr sz="1904" spc="5" dirty="0">
                <a:latin typeface="Arial Unicode MS"/>
                <a:cs typeface="Arial Unicode MS"/>
              </a:rPr>
              <a:t>o</a:t>
            </a:r>
            <a:r>
              <a:rPr sz="1904" spc="-9" dirty="0">
                <a:latin typeface="Arial Unicode MS"/>
                <a:cs typeface="Arial Unicode MS"/>
              </a:rPr>
              <a:t>r&gt;</a:t>
            </a:r>
            <a:r>
              <a:rPr sz="1904" dirty="0">
                <a:latin typeface="Arial Unicode MS"/>
                <a:cs typeface="Arial Unicode MS"/>
              </a:rPr>
              <a:t>G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spc="-5" dirty="0">
                <a:latin typeface="Arial Unicode MS"/>
                <a:cs typeface="Arial Unicode MS"/>
              </a:rPr>
              <a:t>i</a:t>
            </a:r>
            <a:r>
              <a:rPr sz="1904" spc="18" dirty="0">
                <a:latin typeface="Arial Unicode MS"/>
                <a:cs typeface="Arial Unicode MS"/>
              </a:rPr>
              <a:t>s</a:t>
            </a:r>
            <a:r>
              <a:rPr sz="1904" spc="-14" dirty="0">
                <a:latin typeface="Arial Unicode MS"/>
                <a:cs typeface="Arial Unicode MS"/>
              </a:rPr>
              <a:t>ha</a:t>
            </a:r>
            <a:r>
              <a:rPr sz="1904" spc="9" dirty="0">
                <a:latin typeface="Arial Unicode MS"/>
                <a:cs typeface="Arial Unicode MS"/>
              </a:rPr>
              <a:t>m</a:t>
            </a:r>
            <a:r>
              <a:rPr sz="1904" dirty="0">
                <a:latin typeface="Arial Unicode MS"/>
                <a:cs typeface="Arial Unicode MS"/>
              </a:rPr>
              <a:t>,</a:t>
            </a:r>
            <a:r>
              <a:rPr sz="1904" spc="45" dirty="0">
                <a:latin typeface="Arial Unicode MS"/>
                <a:cs typeface="Arial Unicode MS"/>
              </a:rPr>
              <a:t> </a:t>
            </a:r>
            <a:r>
              <a:rPr sz="1904" dirty="0">
                <a:latin typeface="Arial Unicode MS"/>
                <a:cs typeface="Arial Unicode MS"/>
              </a:rPr>
              <a:t>J</a:t>
            </a:r>
            <a:r>
              <a:rPr sz="1904" spc="-14" dirty="0">
                <a:latin typeface="Arial Unicode MS"/>
                <a:cs typeface="Arial Unicode MS"/>
              </a:rPr>
              <a:t>o</a:t>
            </a:r>
            <a:r>
              <a:rPr sz="1904" spc="5" dirty="0">
                <a:latin typeface="Arial Unicode MS"/>
                <a:cs typeface="Arial Unicode MS"/>
              </a:rPr>
              <a:t>h</a:t>
            </a:r>
            <a:r>
              <a:rPr sz="1904" spc="-14" dirty="0">
                <a:latin typeface="Arial Unicode MS"/>
                <a:cs typeface="Arial Unicode MS"/>
              </a:rPr>
              <a:t>n</a:t>
            </a:r>
            <a:r>
              <a:rPr sz="1904" dirty="0">
                <a:latin typeface="Arial Unicode MS"/>
                <a:cs typeface="Arial Unicode MS"/>
              </a:rPr>
              <a:t>,</a:t>
            </a:r>
            <a:r>
              <a:rPr sz="1904" spc="23" dirty="0">
                <a:latin typeface="Arial Unicode MS"/>
                <a:cs typeface="Arial Unicode MS"/>
              </a:rPr>
              <a:t> </a:t>
            </a:r>
            <a:r>
              <a:rPr sz="1904" spc="-14" dirty="0">
                <a:latin typeface="Arial Unicode MS"/>
                <a:cs typeface="Arial Unicode MS"/>
              </a:rPr>
              <a:t>1</a:t>
            </a:r>
            <a:r>
              <a:rPr sz="1904" spc="5" dirty="0">
                <a:latin typeface="Arial Unicode MS"/>
                <a:cs typeface="Arial Unicode MS"/>
              </a:rPr>
              <a:t>9</a:t>
            </a:r>
            <a:r>
              <a:rPr sz="1904" spc="-14" dirty="0">
                <a:latin typeface="Arial Unicode MS"/>
                <a:cs typeface="Arial Unicode MS"/>
              </a:rPr>
              <a:t>55</a:t>
            </a:r>
            <a:r>
              <a:rPr sz="1904" dirty="0">
                <a:latin typeface="Arial Unicode MS"/>
                <a:cs typeface="Arial Unicode MS"/>
              </a:rPr>
              <a:t>-</a:t>
            </a:r>
            <a:r>
              <a:rPr sz="1904" spc="32" dirty="0">
                <a:latin typeface="Arial Unicode MS"/>
                <a:cs typeface="Arial Unicode MS"/>
              </a:rPr>
              <a:t> </a:t>
            </a:r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dirty="0">
                <a:latin typeface="Arial Unicode MS"/>
                <a:cs typeface="Arial Unicode MS"/>
              </a:rPr>
              <a:t>/&gt;</a:t>
            </a:r>
            <a:endParaRPr sz="1904">
              <a:latin typeface="Arial Unicode MS"/>
              <a:cs typeface="Arial Unicode MS"/>
            </a:endParaRPr>
          </a:p>
          <a:p>
            <a:pPr marL="11516"/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spc="5" dirty="0">
                <a:latin typeface="Arial Unicode MS"/>
                <a:cs typeface="Arial Unicode MS"/>
              </a:rPr>
              <a:t>d</a:t>
            </a:r>
            <a:r>
              <a:rPr sz="1904" dirty="0">
                <a:latin typeface="Arial Unicode MS"/>
                <a:cs typeface="Arial Unicode MS"/>
              </a:rPr>
              <a:t>c:t</a:t>
            </a:r>
            <a:r>
              <a:rPr sz="1904" spc="-5" dirty="0">
                <a:latin typeface="Arial Unicode MS"/>
                <a:cs typeface="Arial Unicode MS"/>
              </a:rPr>
              <a:t>i</a:t>
            </a:r>
            <a:r>
              <a:rPr sz="1904" dirty="0">
                <a:latin typeface="Arial Unicode MS"/>
                <a:cs typeface="Arial Unicode MS"/>
              </a:rPr>
              <a:t>t</a:t>
            </a:r>
            <a:r>
              <a:rPr sz="1904" spc="14" dirty="0">
                <a:latin typeface="Arial Unicode MS"/>
                <a:cs typeface="Arial Unicode MS"/>
              </a:rPr>
              <a:t>l</a:t>
            </a:r>
            <a:r>
              <a:rPr sz="1904" spc="-14" dirty="0">
                <a:latin typeface="Arial Unicode MS"/>
                <a:cs typeface="Arial Unicode MS"/>
              </a:rPr>
              <a:t>e</a:t>
            </a:r>
            <a:r>
              <a:rPr sz="1904" spc="-9" dirty="0">
                <a:latin typeface="Arial Unicode MS"/>
                <a:cs typeface="Arial Unicode MS"/>
              </a:rPr>
              <a:t>&gt;</a:t>
            </a:r>
            <a:r>
              <a:rPr sz="1904" spc="-5" dirty="0">
                <a:latin typeface="Arial Unicode MS"/>
                <a:cs typeface="Arial Unicode MS"/>
              </a:rPr>
              <a:t>T</a:t>
            </a:r>
            <a:r>
              <a:rPr sz="1904" spc="5" dirty="0">
                <a:latin typeface="Arial Unicode MS"/>
                <a:cs typeface="Arial Unicode MS"/>
              </a:rPr>
              <a:t>h</a:t>
            </a:r>
            <a:r>
              <a:rPr sz="1904" dirty="0">
                <a:latin typeface="Arial Unicode MS"/>
                <a:cs typeface="Arial Unicode MS"/>
              </a:rPr>
              <a:t>e</a:t>
            </a:r>
            <a:r>
              <a:rPr sz="1904" spc="9" dirty="0">
                <a:latin typeface="Arial Unicode MS"/>
                <a:cs typeface="Arial Unicode MS"/>
              </a:rPr>
              <a:t> </a:t>
            </a:r>
            <a:r>
              <a:rPr sz="1904" spc="-5" dirty="0">
                <a:latin typeface="Arial Unicode MS"/>
                <a:cs typeface="Arial Unicode MS"/>
              </a:rPr>
              <a:t>Fi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spc="9" dirty="0">
                <a:latin typeface="Arial Unicode MS"/>
                <a:cs typeface="Arial Unicode MS"/>
              </a:rPr>
              <a:t>m</a:t>
            </a:r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dirty="0">
                <a:latin typeface="Arial Unicode MS"/>
                <a:cs typeface="Arial Unicode MS"/>
              </a:rPr>
              <a:t>/&gt;</a:t>
            </a:r>
            <a:endParaRPr sz="1904">
              <a:latin typeface="Arial Unicode MS"/>
              <a:cs typeface="Arial Unicode MS"/>
            </a:endParaRPr>
          </a:p>
          <a:p>
            <a:pPr marL="11516">
              <a:spcBef>
                <a:spcPts val="9"/>
              </a:spcBef>
            </a:pPr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spc="5" dirty="0">
                <a:latin typeface="Arial Unicode MS"/>
                <a:cs typeface="Arial Unicode MS"/>
              </a:rPr>
              <a:t>d</a:t>
            </a:r>
            <a:r>
              <a:rPr sz="1904" dirty="0">
                <a:latin typeface="Arial Unicode MS"/>
                <a:cs typeface="Arial Unicode MS"/>
              </a:rPr>
              <a:t>c:</a:t>
            </a:r>
            <a:r>
              <a:rPr sz="1904" spc="-14" dirty="0">
                <a:latin typeface="Arial Unicode MS"/>
                <a:cs typeface="Arial Unicode MS"/>
              </a:rPr>
              <a:t>p</a:t>
            </a:r>
            <a:r>
              <a:rPr sz="1904" spc="5" dirty="0">
                <a:latin typeface="Arial Unicode MS"/>
                <a:cs typeface="Arial Unicode MS"/>
              </a:rPr>
              <a:t>u</a:t>
            </a:r>
            <a:r>
              <a:rPr sz="1904" spc="-14" dirty="0">
                <a:latin typeface="Arial Unicode MS"/>
                <a:cs typeface="Arial Unicode MS"/>
              </a:rPr>
              <a:t>b</a:t>
            </a:r>
            <a:r>
              <a:rPr sz="1904" spc="14" dirty="0">
                <a:latin typeface="Arial Unicode MS"/>
                <a:cs typeface="Arial Unicode MS"/>
              </a:rPr>
              <a:t>l</a:t>
            </a:r>
            <a:r>
              <a:rPr sz="1904" spc="-5" dirty="0">
                <a:latin typeface="Arial Unicode MS"/>
                <a:cs typeface="Arial Unicode MS"/>
              </a:rPr>
              <a:t>i</a:t>
            </a:r>
            <a:r>
              <a:rPr sz="1904" dirty="0">
                <a:latin typeface="Arial Unicode MS"/>
                <a:cs typeface="Arial Unicode MS"/>
              </a:rPr>
              <a:t>s</a:t>
            </a:r>
            <a:r>
              <a:rPr sz="1904" spc="5" dirty="0">
                <a:latin typeface="Arial Unicode MS"/>
                <a:cs typeface="Arial Unicode MS"/>
              </a:rPr>
              <a:t>h</a:t>
            </a:r>
            <a:r>
              <a:rPr sz="1904" spc="-14" dirty="0">
                <a:latin typeface="Arial Unicode MS"/>
                <a:cs typeface="Arial Unicode MS"/>
              </a:rPr>
              <a:t>e</a:t>
            </a:r>
            <a:r>
              <a:rPr sz="1904" spc="-9" dirty="0">
                <a:latin typeface="Arial Unicode MS"/>
                <a:cs typeface="Arial Unicode MS"/>
              </a:rPr>
              <a:t>r&gt;</a:t>
            </a:r>
            <a:r>
              <a:rPr sz="1904" spc="14" dirty="0">
                <a:latin typeface="Arial Unicode MS"/>
                <a:cs typeface="Arial Unicode MS"/>
              </a:rPr>
              <a:t>D</a:t>
            </a:r>
            <a:r>
              <a:rPr sz="1904" spc="5" dirty="0">
                <a:latin typeface="Arial Unicode MS"/>
                <a:cs typeface="Arial Unicode MS"/>
              </a:rPr>
              <a:t>ou</a:t>
            </a:r>
            <a:r>
              <a:rPr sz="1904" spc="-14" dirty="0">
                <a:latin typeface="Arial Unicode MS"/>
                <a:cs typeface="Arial Unicode MS"/>
              </a:rPr>
              <a:t>b</a:t>
            </a:r>
            <a:r>
              <a:rPr sz="1904" spc="14" dirty="0">
                <a:latin typeface="Arial Unicode MS"/>
                <a:cs typeface="Arial Unicode MS"/>
              </a:rPr>
              <a:t>l</a:t>
            </a:r>
            <a:r>
              <a:rPr sz="1904" spc="5" dirty="0">
                <a:latin typeface="Arial Unicode MS"/>
                <a:cs typeface="Arial Unicode MS"/>
              </a:rPr>
              <a:t>ed</a:t>
            </a:r>
            <a:r>
              <a:rPr sz="1904" spc="-14" dirty="0">
                <a:latin typeface="Arial Unicode MS"/>
                <a:cs typeface="Arial Unicode MS"/>
              </a:rPr>
              <a:t>a</a:t>
            </a:r>
            <a:r>
              <a:rPr sz="1904" dirty="0">
                <a:latin typeface="Arial Unicode MS"/>
                <a:cs typeface="Arial Unicode MS"/>
              </a:rPr>
              <a:t>y</a:t>
            </a:r>
            <a:r>
              <a:rPr sz="1904" spc="9" dirty="0">
                <a:latin typeface="Arial Unicode MS"/>
                <a:cs typeface="Arial Unicode MS"/>
              </a:rPr>
              <a:t>&lt;</a:t>
            </a:r>
            <a:r>
              <a:rPr sz="1904" dirty="0">
                <a:latin typeface="Arial Unicode MS"/>
                <a:cs typeface="Arial Unicode MS"/>
              </a:rPr>
              <a:t>/&gt;</a:t>
            </a:r>
            <a:endParaRPr sz="1904">
              <a:latin typeface="Arial Unicode MS"/>
              <a:cs typeface="Arial Unicode MS"/>
            </a:endParaRPr>
          </a:p>
          <a:p>
            <a:pPr marL="11516"/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spc="5" dirty="0">
                <a:latin typeface="Arial Unicode MS"/>
                <a:cs typeface="Arial Unicode MS"/>
              </a:rPr>
              <a:t>d</a:t>
            </a:r>
            <a:r>
              <a:rPr sz="1904" dirty="0">
                <a:latin typeface="Arial Unicode MS"/>
                <a:cs typeface="Arial Unicode MS"/>
              </a:rPr>
              <a:t>c:</a:t>
            </a:r>
            <a:r>
              <a:rPr sz="1904" spc="-14" dirty="0">
                <a:latin typeface="Arial Unicode MS"/>
                <a:cs typeface="Arial Unicode MS"/>
              </a:rPr>
              <a:t>d</a:t>
            </a:r>
            <a:r>
              <a:rPr sz="1904" spc="5" dirty="0">
                <a:latin typeface="Arial Unicode MS"/>
                <a:cs typeface="Arial Unicode MS"/>
              </a:rPr>
              <a:t>a</a:t>
            </a:r>
            <a:r>
              <a:rPr sz="1904" dirty="0">
                <a:latin typeface="Arial Unicode MS"/>
                <a:cs typeface="Arial Unicode MS"/>
              </a:rPr>
              <a:t>t</a:t>
            </a:r>
            <a:r>
              <a:rPr sz="1904" spc="-14" dirty="0">
                <a:latin typeface="Arial Unicode MS"/>
                <a:cs typeface="Arial Unicode MS"/>
              </a:rPr>
              <a:t>e</a:t>
            </a:r>
            <a:r>
              <a:rPr sz="1904" spc="9" dirty="0">
                <a:latin typeface="Arial Unicode MS"/>
                <a:cs typeface="Arial Unicode MS"/>
              </a:rPr>
              <a:t>&gt;</a:t>
            </a:r>
            <a:r>
              <a:rPr sz="1904" spc="-14" dirty="0">
                <a:latin typeface="Arial Unicode MS"/>
                <a:cs typeface="Arial Unicode MS"/>
              </a:rPr>
              <a:t>19</a:t>
            </a:r>
            <a:r>
              <a:rPr sz="1904" spc="5" dirty="0">
                <a:latin typeface="Arial Unicode MS"/>
                <a:cs typeface="Arial Unicode MS"/>
              </a:rPr>
              <a:t>9</a:t>
            </a:r>
            <a:r>
              <a:rPr sz="1904" spc="-14" dirty="0">
                <a:latin typeface="Arial Unicode MS"/>
                <a:cs typeface="Arial Unicode MS"/>
              </a:rPr>
              <a:t>1</a:t>
            </a:r>
            <a:r>
              <a:rPr sz="1904" spc="9" dirty="0">
                <a:latin typeface="Arial Unicode MS"/>
                <a:cs typeface="Arial Unicode MS"/>
              </a:rPr>
              <a:t>&lt;</a:t>
            </a:r>
            <a:r>
              <a:rPr sz="1904" dirty="0">
                <a:latin typeface="Arial Unicode MS"/>
                <a:cs typeface="Arial Unicode MS"/>
              </a:rPr>
              <a:t>/&gt;</a:t>
            </a:r>
            <a:endParaRPr sz="1904">
              <a:latin typeface="Arial Unicode MS"/>
              <a:cs typeface="Arial Unicode MS"/>
            </a:endParaRPr>
          </a:p>
          <a:p>
            <a:pPr marL="11516"/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spc="5" dirty="0">
                <a:latin typeface="Arial Unicode MS"/>
                <a:cs typeface="Arial Unicode MS"/>
              </a:rPr>
              <a:t>d</a:t>
            </a:r>
            <a:r>
              <a:rPr sz="1904" dirty="0">
                <a:latin typeface="Arial Unicode MS"/>
                <a:cs typeface="Arial Unicode MS"/>
              </a:rPr>
              <a:t>c:f</a:t>
            </a:r>
            <a:r>
              <a:rPr sz="1904" spc="-14" dirty="0">
                <a:latin typeface="Arial Unicode MS"/>
                <a:cs typeface="Arial Unicode MS"/>
              </a:rPr>
              <a:t>o</a:t>
            </a:r>
            <a:r>
              <a:rPr sz="1904" spc="9" dirty="0">
                <a:latin typeface="Arial Unicode MS"/>
                <a:cs typeface="Arial Unicode MS"/>
              </a:rPr>
              <a:t>r</a:t>
            </a:r>
            <a:r>
              <a:rPr sz="1904" spc="-9" dirty="0">
                <a:latin typeface="Arial Unicode MS"/>
                <a:cs typeface="Arial Unicode MS"/>
              </a:rPr>
              <a:t>m</a:t>
            </a:r>
            <a:r>
              <a:rPr sz="1904" spc="-14" dirty="0">
                <a:latin typeface="Arial Unicode MS"/>
                <a:cs typeface="Arial Unicode MS"/>
              </a:rPr>
              <a:t>a</a:t>
            </a:r>
            <a:r>
              <a:rPr sz="1904" dirty="0">
                <a:latin typeface="Arial Unicode MS"/>
                <a:cs typeface="Arial Unicode MS"/>
              </a:rPr>
              <a:t>t</a:t>
            </a:r>
            <a:r>
              <a:rPr sz="1904" spc="9" dirty="0">
                <a:latin typeface="Arial Unicode MS"/>
                <a:cs typeface="Arial Unicode MS"/>
              </a:rPr>
              <a:t>&gt;</a:t>
            </a:r>
            <a:r>
              <a:rPr sz="1904" spc="-14" dirty="0">
                <a:latin typeface="Arial Unicode MS"/>
                <a:cs typeface="Arial Unicode MS"/>
              </a:rPr>
              <a:t>4</a:t>
            </a:r>
            <a:r>
              <a:rPr sz="1904" spc="5" dirty="0">
                <a:latin typeface="Arial Unicode MS"/>
                <a:cs typeface="Arial Unicode MS"/>
              </a:rPr>
              <a:t>2</a:t>
            </a:r>
            <a:r>
              <a:rPr sz="1904" dirty="0">
                <a:latin typeface="Arial Unicode MS"/>
                <a:cs typeface="Arial Unicode MS"/>
              </a:rPr>
              <a:t>1</a:t>
            </a:r>
            <a:r>
              <a:rPr sz="1904" spc="27" dirty="0">
                <a:latin typeface="Arial Unicode MS"/>
                <a:cs typeface="Arial Unicode MS"/>
              </a:rPr>
              <a:t> </a:t>
            </a:r>
            <a:r>
              <a:rPr sz="1904" spc="-14" dirty="0">
                <a:latin typeface="Arial Unicode MS"/>
                <a:cs typeface="Arial Unicode MS"/>
              </a:rPr>
              <a:t>p</a:t>
            </a:r>
            <a:r>
              <a:rPr sz="1904" dirty="0">
                <a:latin typeface="Arial Unicode MS"/>
                <a:cs typeface="Arial Unicode MS"/>
              </a:rPr>
              <a:t>.</a:t>
            </a:r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dirty="0">
                <a:latin typeface="Arial Unicode MS"/>
                <a:cs typeface="Arial Unicode MS"/>
              </a:rPr>
              <a:t>/&gt;</a:t>
            </a:r>
            <a:endParaRPr sz="1904">
              <a:latin typeface="Arial Unicode MS"/>
              <a:cs typeface="Arial Unicode MS"/>
            </a:endParaRPr>
          </a:p>
          <a:p>
            <a:pPr marL="77735">
              <a:spcBef>
                <a:spcPts val="9"/>
              </a:spcBef>
            </a:pPr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spc="5" dirty="0">
                <a:latin typeface="Arial Unicode MS"/>
                <a:cs typeface="Arial Unicode MS"/>
              </a:rPr>
              <a:t>d</a:t>
            </a:r>
            <a:r>
              <a:rPr sz="1904" dirty="0">
                <a:latin typeface="Arial Unicode MS"/>
                <a:cs typeface="Arial Unicode MS"/>
              </a:rPr>
              <a:t>c:f</a:t>
            </a:r>
            <a:r>
              <a:rPr sz="1904" spc="-14" dirty="0">
                <a:latin typeface="Arial Unicode MS"/>
                <a:cs typeface="Arial Unicode MS"/>
              </a:rPr>
              <a:t>o</a:t>
            </a:r>
            <a:r>
              <a:rPr sz="1904" spc="9" dirty="0">
                <a:latin typeface="Arial Unicode MS"/>
                <a:cs typeface="Arial Unicode MS"/>
              </a:rPr>
              <a:t>r</a:t>
            </a:r>
            <a:r>
              <a:rPr sz="1904" spc="-9" dirty="0">
                <a:latin typeface="Arial Unicode MS"/>
                <a:cs typeface="Arial Unicode MS"/>
              </a:rPr>
              <a:t>m</a:t>
            </a:r>
            <a:r>
              <a:rPr sz="1904" spc="-14" dirty="0">
                <a:latin typeface="Arial Unicode MS"/>
                <a:cs typeface="Arial Unicode MS"/>
              </a:rPr>
              <a:t>a</a:t>
            </a:r>
            <a:r>
              <a:rPr sz="1904" dirty="0">
                <a:latin typeface="Arial Unicode MS"/>
                <a:cs typeface="Arial Unicode MS"/>
              </a:rPr>
              <a:t>t</a:t>
            </a:r>
            <a:r>
              <a:rPr sz="1904" spc="9" dirty="0">
                <a:latin typeface="Arial Unicode MS"/>
                <a:cs typeface="Arial Unicode MS"/>
              </a:rPr>
              <a:t>&gt;</a:t>
            </a:r>
            <a:r>
              <a:rPr sz="1904" spc="-14" dirty="0">
                <a:latin typeface="Arial Unicode MS"/>
                <a:cs typeface="Arial Unicode MS"/>
              </a:rPr>
              <a:t>2</a:t>
            </a:r>
            <a:r>
              <a:rPr sz="1904" dirty="0">
                <a:latin typeface="Arial Unicode MS"/>
                <a:cs typeface="Arial Unicode MS"/>
              </a:rPr>
              <a:t>4</a:t>
            </a:r>
            <a:r>
              <a:rPr sz="1904" spc="27" dirty="0">
                <a:latin typeface="Arial Unicode MS"/>
                <a:cs typeface="Arial Unicode MS"/>
              </a:rPr>
              <a:t> </a:t>
            </a:r>
            <a:r>
              <a:rPr sz="1904" dirty="0">
                <a:latin typeface="Arial Unicode MS"/>
                <a:cs typeface="Arial Unicode MS"/>
              </a:rPr>
              <a:t>c</a:t>
            </a:r>
            <a:r>
              <a:rPr sz="1904" spc="-9" dirty="0">
                <a:latin typeface="Arial Unicode MS"/>
                <a:cs typeface="Arial Unicode MS"/>
              </a:rPr>
              <a:t>m</a:t>
            </a:r>
            <a:r>
              <a:rPr sz="1904" spc="9" dirty="0">
                <a:latin typeface="Arial Unicode MS"/>
                <a:cs typeface="Arial Unicode MS"/>
              </a:rPr>
              <a:t>&lt;</a:t>
            </a:r>
            <a:r>
              <a:rPr sz="1904" dirty="0">
                <a:latin typeface="Arial Unicode MS"/>
                <a:cs typeface="Arial Unicode MS"/>
              </a:rPr>
              <a:t>/&gt;</a:t>
            </a:r>
            <a:endParaRPr sz="1904">
              <a:latin typeface="Arial Unicode MS"/>
              <a:cs typeface="Arial Unicode MS"/>
            </a:endParaRPr>
          </a:p>
          <a:p>
            <a:pPr marL="11516"/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spc="5" dirty="0">
                <a:latin typeface="Arial Unicode MS"/>
                <a:cs typeface="Arial Unicode MS"/>
              </a:rPr>
              <a:t>d</a:t>
            </a:r>
            <a:r>
              <a:rPr sz="1904" dirty="0">
                <a:latin typeface="Arial Unicode MS"/>
                <a:cs typeface="Arial Unicode MS"/>
              </a:rPr>
              <a:t>c:s</a:t>
            </a:r>
            <a:r>
              <a:rPr sz="1904" spc="5" dirty="0">
                <a:latin typeface="Arial Unicode MS"/>
                <a:cs typeface="Arial Unicode MS"/>
              </a:rPr>
              <a:t>u</a:t>
            </a:r>
            <a:r>
              <a:rPr sz="1904" spc="-14" dirty="0">
                <a:latin typeface="Arial Unicode MS"/>
                <a:cs typeface="Arial Unicode MS"/>
              </a:rPr>
              <a:t>b</a:t>
            </a:r>
            <a:r>
              <a:rPr sz="1904" spc="-5" dirty="0">
                <a:latin typeface="Arial Unicode MS"/>
                <a:cs typeface="Arial Unicode MS"/>
              </a:rPr>
              <a:t>j</a:t>
            </a:r>
            <a:r>
              <a:rPr sz="1904" spc="5" dirty="0">
                <a:latin typeface="Arial Unicode MS"/>
                <a:cs typeface="Arial Unicode MS"/>
              </a:rPr>
              <a:t>e</a:t>
            </a:r>
            <a:r>
              <a:rPr sz="1904" dirty="0">
                <a:latin typeface="Arial Unicode MS"/>
                <a:cs typeface="Arial Unicode MS"/>
              </a:rPr>
              <a:t>ct</a:t>
            </a:r>
            <a:r>
              <a:rPr sz="1904" spc="-9" dirty="0">
                <a:latin typeface="Arial Unicode MS"/>
                <a:cs typeface="Arial Unicode MS"/>
              </a:rPr>
              <a:t>&gt;</a:t>
            </a:r>
            <a:r>
              <a:rPr sz="1904" dirty="0">
                <a:latin typeface="Arial Unicode MS"/>
                <a:cs typeface="Arial Unicode MS"/>
              </a:rPr>
              <a:t>G</a:t>
            </a:r>
            <a:r>
              <a:rPr sz="1904" spc="5" dirty="0">
                <a:latin typeface="Arial Unicode MS"/>
                <a:cs typeface="Arial Unicode MS"/>
              </a:rPr>
              <a:t>o</a:t>
            </a:r>
            <a:r>
              <a:rPr sz="1904" dirty="0">
                <a:latin typeface="Arial Unicode MS"/>
                <a:cs typeface="Arial Unicode MS"/>
              </a:rPr>
              <a:t>v</a:t>
            </a:r>
            <a:r>
              <a:rPr sz="1904" spc="-14" dirty="0">
                <a:latin typeface="Arial Unicode MS"/>
                <a:cs typeface="Arial Unicode MS"/>
              </a:rPr>
              <a:t>e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spc="5" dirty="0">
                <a:latin typeface="Arial Unicode MS"/>
                <a:cs typeface="Arial Unicode MS"/>
              </a:rPr>
              <a:t>n</a:t>
            </a:r>
            <a:r>
              <a:rPr sz="1904" spc="-9" dirty="0">
                <a:latin typeface="Arial Unicode MS"/>
                <a:cs typeface="Arial Unicode MS"/>
              </a:rPr>
              <a:t>m</a:t>
            </a:r>
            <a:r>
              <a:rPr sz="1904" spc="5" dirty="0">
                <a:latin typeface="Arial Unicode MS"/>
                <a:cs typeface="Arial Unicode MS"/>
              </a:rPr>
              <a:t>e</a:t>
            </a:r>
            <a:r>
              <a:rPr sz="1904" spc="-14" dirty="0">
                <a:latin typeface="Arial Unicode MS"/>
                <a:cs typeface="Arial Unicode MS"/>
              </a:rPr>
              <a:t>n</a:t>
            </a:r>
            <a:r>
              <a:rPr sz="1904" dirty="0">
                <a:latin typeface="Arial Unicode MS"/>
                <a:cs typeface="Arial Unicode MS"/>
              </a:rPr>
              <a:t>t</a:t>
            </a:r>
            <a:r>
              <a:rPr sz="1904" spc="45" dirty="0">
                <a:latin typeface="Arial Unicode MS"/>
                <a:cs typeface="Arial Unicode MS"/>
              </a:rPr>
              <a:t> </a:t>
            </a:r>
            <a:r>
              <a:rPr sz="1904" spc="14" dirty="0">
                <a:latin typeface="Arial Unicode MS"/>
                <a:cs typeface="Arial Unicode MS"/>
              </a:rPr>
              <a:t>i</a:t>
            </a:r>
            <a:r>
              <a:rPr sz="1904" spc="-14" dirty="0">
                <a:latin typeface="Arial Unicode MS"/>
                <a:cs typeface="Arial Unicode MS"/>
              </a:rPr>
              <a:t>n</a:t>
            </a:r>
            <a:r>
              <a:rPr sz="1904" dirty="0">
                <a:latin typeface="Arial Unicode MS"/>
                <a:cs typeface="Arial Unicode MS"/>
              </a:rPr>
              <a:t>v</a:t>
            </a:r>
            <a:r>
              <a:rPr sz="1904" spc="5" dirty="0">
                <a:latin typeface="Arial Unicode MS"/>
                <a:cs typeface="Arial Unicode MS"/>
              </a:rPr>
              <a:t>e</a:t>
            </a:r>
            <a:r>
              <a:rPr sz="1904" dirty="0">
                <a:latin typeface="Arial Unicode MS"/>
                <a:cs typeface="Arial Unicode MS"/>
              </a:rPr>
              <a:t>st</a:t>
            </a:r>
            <a:r>
              <a:rPr sz="1904" spc="-5" dirty="0">
                <a:latin typeface="Arial Unicode MS"/>
                <a:cs typeface="Arial Unicode MS"/>
              </a:rPr>
              <a:t>i</a:t>
            </a:r>
            <a:r>
              <a:rPr sz="1904" spc="5" dirty="0">
                <a:latin typeface="Arial Unicode MS"/>
                <a:cs typeface="Arial Unicode MS"/>
              </a:rPr>
              <a:t>g</a:t>
            </a:r>
            <a:r>
              <a:rPr sz="1904" spc="-14" dirty="0">
                <a:latin typeface="Arial Unicode MS"/>
                <a:cs typeface="Arial Unicode MS"/>
              </a:rPr>
              <a:t>a</a:t>
            </a:r>
            <a:r>
              <a:rPr sz="1904" dirty="0">
                <a:latin typeface="Arial Unicode MS"/>
                <a:cs typeface="Arial Unicode MS"/>
              </a:rPr>
              <a:t>t</a:t>
            </a:r>
            <a:r>
              <a:rPr sz="1904" spc="5" dirty="0">
                <a:latin typeface="Arial Unicode MS"/>
                <a:cs typeface="Arial Unicode MS"/>
              </a:rPr>
              <a:t>o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dirty="0">
                <a:latin typeface="Arial Unicode MS"/>
                <a:cs typeface="Arial Unicode MS"/>
              </a:rPr>
              <a:t>s</a:t>
            </a:r>
            <a:r>
              <a:rPr sz="1904" spc="-9" dirty="0">
                <a:latin typeface="Arial Unicode MS"/>
                <a:cs typeface="Arial Unicode MS"/>
              </a:rPr>
              <a:t>--</a:t>
            </a:r>
            <a:r>
              <a:rPr sz="1904" spc="14" dirty="0">
                <a:latin typeface="Arial Unicode MS"/>
                <a:cs typeface="Arial Unicode MS"/>
              </a:rPr>
              <a:t>F</a:t>
            </a:r>
            <a:r>
              <a:rPr sz="1904" spc="-5" dirty="0">
                <a:latin typeface="Arial Unicode MS"/>
                <a:cs typeface="Arial Unicode MS"/>
              </a:rPr>
              <a:t>i</a:t>
            </a:r>
            <a:r>
              <a:rPr sz="1904" dirty="0">
                <a:latin typeface="Arial Unicode MS"/>
                <a:cs typeface="Arial Unicode MS"/>
              </a:rPr>
              <a:t>ct</a:t>
            </a:r>
            <a:r>
              <a:rPr sz="1904" spc="-5" dirty="0">
                <a:latin typeface="Arial Unicode MS"/>
                <a:cs typeface="Arial Unicode MS"/>
              </a:rPr>
              <a:t>i</a:t>
            </a:r>
            <a:r>
              <a:rPr sz="1904" spc="5" dirty="0">
                <a:latin typeface="Arial Unicode MS"/>
                <a:cs typeface="Arial Unicode MS"/>
              </a:rPr>
              <a:t>o</a:t>
            </a:r>
            <a:r>
              <a:rPr sz="1904" spc="-14" dirty="0">
                <a:latin typeface="Arial Unicode MS"/>
                <a:cs typeface="Arial Unicode MS"/>
              </a:rPr>
              <a:t>n</a:t>
            </a:r>
            <a:r>
              <a:rPr sz="1904" spc="9" dirty="0">
                <a:latin typeface="Arial Unicode MS"/>
                <a:cs typeface="Arial Unicode MS"/>
              </a:rPr>
              <a:t>&lt;</a:t>
            </a:r>
            <a:r>
              <a:rPr sz="1904" dirty="0">
                <a:latin typeface="Arial Unicode MS"/>
                <a:cs typeface="Arial Unicode MS"/>
              </a:rPr>
              <a:t>/&gt;</a:t>
            </a:r>
            <a:endParaRPr sz="1904">
              <a:latin typeface="Arial Unicode MS"/>
              <a:cs typeface="Arial Unicode MS"/>
            </a:endParaRPr>
          </a:p>
          <a:p>
            <a:pPr marL="11516">
              <a:spcBef>
                <a:spcPts val="9"/>
              </a:spcBef>
            </a:pPr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spc="5" dirty="0">
                <a:latin typeface="Arial Unicode MS"/>
                <a:cs typeface="Arial Unicode MS"/>
              </a:rPr>
              <a:t>d</a:t>
            </a:r>
            <a:r>
              <a:rPr sz="1904" dirty="0">
                <a:latin typeface="Arial Unicode MS"/>
                <a:cs typeface="Arial Unicode MS"/>
              </a:rPr>
              <a:t>c:s</a:t>
            </a:r>
            <a:r>
              <a:rPr sz="1904" spc="5" dirty="0">
                <a:latin typeface="Arial Unicode MS"/>
                <a:cs typeface="Arial Unicode MS"/>
              </a:rPr>
              <a:t>u</a:t>
            </a:r>
            <a:r>
              <a:rPr sz="1904" spc="-14" dirty="0">
                <a:latin typeface="Arial Unicode MS"/>
                <a:cs typeface="Arial Unicode MS"/>
              </a:rPr>
              <a:t>b</a:t>
            </a:r>
            <a:r>
              <a:rPr sz="1904" spc="-5" dirty="0">
                <a:latin typeface="Arial Unicode MS"/>
                <a:cs typeface="Arial Unicode MS"/>
              </a:rPr>
              <a:t>j</a:t>
            </a:r>
            <a:r>
              <a:rPr sz="1904" spc="5" dirty="0">
                <a:latin typeface="Arial Unicode MS"/>
                <a:cs typeface="Arial Unicode MS"/>
              </a:rPr>
              <a:t>e</a:t>
            </a:r>
            <a:r>
              <a:rPr sz="1904" dirty="0">
                <a:latin typeface="Arial Unicode MS"/>
                <a:cs typeface="Arial Unicode MS"/>
              </a:rPr>
              <a:t>ct</a:t>
            </a:r>
            <a:r>
              <a:rPr sz="1904" spc="-9" dirty="0">
                <a:latin typeface="Arial Unicode MS"/>
                <a:cs typeface="Arial Unicode MS"/>
              </a:rPr>
              <a:t>&gt;</a:t>
            </a:r>
            <a:r>
              <a:rPr sz="1904" dirty="0">
                <a:latin typeface="Arial Unicode MS"/>
                <a:cs typeface="Arial Unicode MS"/>
              </a:rPr>
              <a:t>O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spc="5" dirty="0">
                <a:latin typeface="Arial Unicode MS"/>
                <a:cs typeface="Arial Unicode MS"/>
              </a:rPr>
              <a:t>g</a:t>
            </a:r>
            <a:r>
              <a:rPr sz="1904" spc="-14" dirty="0">
                <a:latin typeface="Arial Unicode MS"/>
                <a:cs typeface="Arial Unicode MS"/>
              </a:rPr>
              <a:t>a</a:t>
            </a:r>
            <a:r>
              <a:rPr sz="1904" spc="5" dirty="0">
                <a:latin typeface="Arial Unicode MS"/>
                <a:cs typeface="Arial Unicode MS"/>
              </a:rPr>
              <a:t>n</a:t>
            </a:r>
            <a:r>
              <a:rPr sz="1904" spc="-5" dirty="0">
                <a:latin typeface="Arial Unicode MS"/>
                <a:cs typeface="Arial Unicode MS"/>
              </a:rPr>
              <a:t>i</a:t>
            </a:r>
            <a:r>
              <a:rPr sz="1904" dirty="0">
                <a:latin typeface="Arial Unicode MS"/>
                <a:cs typeface="Arial Unicode MS"/>
              </a:rPr>
              <a:t>z</a:t>
            </a:r>
            <a:r>
              <a:rPr sz="1904" spc="5" dirty="0">
                <a:latin typeface="Arial Unicode MS"/>
                <a:cs typeface="Arial Unicode MS"/>
              </a:rPr>
              <a:t>e</a:t>
            </a:r>
            <a:r>
              <a:rPr sz="1904" dirty="0">
                <a:latin typeface="Arial Unicode MS"/>
                <a:cs typeface="Arial Unicode MS"/>
              </a:rPr>
              <a:t>d</a:t>
            </a:r>
            <a:r>
              <a:rPr sz="1904" spc="45" dirty="0">
                <a:latin typeface="Arial Unicode MS"/>
                <a:cs typeface="Arial Unicode MS"/>
              </a:rPr>
              <a:t> </a:t>
            </a:r>
            <a:r>
              <a:rPr sz="1904" dirty="0">
                <a:latin typeface="Arial Unicode MS"/>
                <a:cs typeface="Arial Unicode MS"/>
              </a:rPr>
              <a:t>c</a:t>
            </a:r>
            <a:r>
              <a:rPr sz="1904" spc="-9" dirty="0">
                <a:latin typeface="Arial Unicode MS"/>
                <a:cs typeface="Arial Unicode MS"/>
              </a:rPr>
              <a:t>r</a:t>
            </a:r>
            <a:r>
              <a:rPr sz="1904" spc="14" dirty="0">
                <a:latin typeface="Arial Unicode MS"/>
                <a:cs typeface="Arial Unicode MS"/>
              </a:rPr>
              <a:t>i</a:t>
            </a:r>
            <a:r>
              <a:rPr sz="1904" spc="-9" dirty="0">
                <a:latin typeface="Arial Unicode MS"/>
                <a:cs typeface="Arial Unicode MS"/>
              </a:rPr>
              <a:t>m</a:t>
            </a:r>
            <a:r>
              <a:rPr sz="1904" spc="-14" dirty="0">
                <a:latin typeface="Arial Unicode MS"/>
                <a:cs typeface="Arial Unicode MS"/>
              </a:rPr>
              <a:t>e</a:t>
            </a:r>
            <a:r>
              <a:rPr sz="1904" spc="9" dirty="0">
                <a:latin typeface="Arial Unicode MS"/>
                <a:cs typeface="Arial Unicode MS"/>
              </a:rPr>
              <a:t>-</a:t>
            </a:r>
            <a:r>
              <a:rPr sz="1904" spc="-9" dirty="0">
                <a:latin typeface="Arial Unicode MS"/>
                <a:cs typeface="Arial Unicode MS"/>
              </a:rPr>
              <a:t>-</a:t>
            </a:r>
            <a:r>
              <a:rPr sz="1904" spc="-5" dirty="0">
                <a:latin typeface="Arial Unicode MS"/>
                <a:cs typeface="Arial Unicode MS"/>
              </a:rPr>
              <a:t>Fi</a:t>
            </a:r>
            <a:r>
              <a:rPr sz="1904" dirty="0">
                <a:latin typeface="Arial Unicode MS"/>
                <a:cs typeface="Arial Unicode MS"/>
              </a:rPr>
              <a:t>ct</a:t>
            </a:r>
            <a:r>
              <a:rPr sz="1904" spc="14" dirty="0">
                <a:latin typeface="Arial Unicode MS"/>
                <a:cs typeface="Arial Unicode MS"/>
              </a:rPr>
              <a:t>i</a:t>
            </a:r>
            <a:r>
              <a:rPr sz="1904" spc="-14" dirty="0">
                <a:latin typeface="Arial Unicode MS"/>
                <a:cs typeface="Arial Unicode MS"/>
              </a:rPr>
              <a:t>o</a:t>
            </a:r>
            <a:r>
              <a:rPr sz="1904" spc="5" dirty="0">
                <a:latin typeface="Arial Unicode MS"/>
                <a:cs typeface="Arial Unicode MS"/>
              </a:rPr>
              <a:t>n</a:t>
            </a:r>
            <a:r>
              <a:rPr sz="1904" spc="-9" dirty="0">
                <a:latin typeface="Arial Unicode MS"/>
                <a:cs typeface="Arial Unicode MS"/>
              </a:rPr>
              <a:t>&lt;</a:t>
            </a:r>
            <a:r>
              <a:rPr sz="1904" dirty="0">
                <a:latin typeface="Arial Unicode MS"/>
                <a:cs typeface="Arial Unicode MS"/>
              </a:rPr>
              <a:t>/&gt;</a:t>
            </a:r>
            <a:endParaRPr sz="1904">
              <a:latin typeface="Arial Unicode MS"/>
              <a:cs typeface="Arial Unicode MS"/>
            </a:endParaRPr>
          </a:p>
          <a:p>
            <a:pPr marL="11516"/>
            <a:r>
              <a:rPr sz="1904" dirty="0">
                <a:latin typeface="Arial Unicode MS"/>
                <a:cs typeface="Arial Unicode MS"/>
              </a:rPr>
              <a:t>…</a:t>
            </a:r>
            <a:endParaRPr sz="1904">
              <a:latin typeface="Arial Unicode MS"/>
              <a:cs typeface="Arial Unicode MS"/>
            </a:endParaRPr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5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755008"/>
          </a:xfrm>
          <a:prstGeom prst="rect">
            <a:avLst/>
          </a:prstGeom>
        </p:spPr>
        <p:txBody>
          <a:bodyPr vert="horz" wrap="square" lIns="0" tIns="252406" rIns="0" bIns="0" rtlCol="0" anchor="t">
            <a:spAutoFit/>
          </a:bodyPr>
          <a:lstStyle/>
          <a:p>
            <a:pPr marL="413437">
              <a:lnSpc>
                <a:spcPts val="3908"/>
              </a:lnSpc>
            </a:pPr>
            <a:r>
              <a:rPr lang="hr-HR" spc="-14" dirty="0"/>
              <a:t>K</a:t>
            </a:r>
            <a:r>
              <a:rPr spc="14" dirty="0" err="1"/>
              <a:t>o</a:t>
            </a:r>
            <a:r>
              <a:rPr dirty="0" err="1" smtClean="0"/>
              <a:t>nte</a:t>
            </a:r>
            <a:r>
              <a:rPr lang="hr-HR" dirty="0" err="1" smtClean="0"/>
              <a:t>ksti</a:t>
            </a:r>
            <a:r>
              <a:rPr lang="hr-HR" dirty="0" smtClean="0"/>
              <a:t> opisa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823404" y="1928469"/>
            <a:ext cx="8030943" cy="371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904" b="1" dirty="0">
                <a:latin typeface="Century Gothic"/>
                <a:cs typeface="Century Gothic"/>
              </a:rPr>
              <a:t>FUN</a:t>
            </a:r>
            <a:r>
              <a:rPr lang="hr-HR" sz="1904" b="1" dirty="0">
                <a:latin typeface="Century Gothic"/>
                <a:cs typeface="Century Gothic"/>
              </a:rPr>
              <a:t>K</a:t>
            </a:r>
            <a:r>
              <a:rPr sz="1904" b="1" spc="-23" dirty="0">
                <a:latin typeface="Century Gothic"/>
                <a:cs typeface="Century Gothic"/>
              </a:rPr>
              <a:t>C</a:t>
            </a:r>
            <a:r>
              <a:rPr sz="1904" b="1" dirty="0">
                <a:latin typeface="Century Gothic"/>
                <a:cs typeface="Century Gothic"/>
              </a:rPr>
              <a:t>IONAL</a:t>
            </a:r>
            <a:r>
              <a:rPr lang="hr-HR" sz="1904" b="1" spc="36" dirty="0">
                <a:latin typeface="Century Gothic"/>
                <a:cs typeface="Century Gothic"/>
              </a:rPr>
              <a:t>NI ZAHTJEVI</a:t>
            </a:r>
            <a:r>
              <a:rPr lang="hr-HR" sz="1904" b="1" spc="18" dirty="0">
                <a:latin typeface="Century Gothic"/>
                <a:cs typeface="Century Gothic"/>
              </a:rPr>
              <a:t> </a:t>
            </a:r>
            <a:r>
              <a:rPr sz="1904" spc="9" dirty="0" err="1">
                <a:latin typeface="Century Gothic"/>
                <a:cs typeface="Century Gothic"/>
              </a:rPr>
              <a:t>d</a:t>
            </a:r>
            <a:r>
              <a:rPr sz="1904" dirty="0" err="1">
                <a:latin typeface="Century Gothic"/>
                <a:cs typeface="Century Gothic"/>
              </a:rPr>
              <a:t>e</a:t>
            </a:r>
            <a:r>
              <a:rPr sz="1904" spc="-9" dirty="0" err="1">
                <a:latin typeface="Century Gothic"/>
                <a:cs typeface="Century Gothic"/>
              </a:rPr>
              <a:t>f</a:t>
            </a:r>
            <a:r>
              <a:rPr sz="1904" dirty="0" err="1">
                <a:latin typeface="Century Gothic"/>
                <a:cs typeface="Century Gothic"/>
              </a:rPr>
              <a:t>in</a:t>
            </a:r>
            <a:r>
              <a:rPr lang="hr-HR" sz="1904" dirty="0" err="1">
                <a:latin typeface="Century Gothic"/>
                <a:cs typeface="Century Gothic"/>
              </a:rPr>
              <a:t>iraju</a:t>
            </a:r>
            <a:r>
              <a:rPr sz="1904" dirty="0">
                <a:latin typeface="Century Gothic"/>
                <a:cs typeface="Century Gothic"/>
              </a:rPr>
              <a:t>:</a:t>
            </a:r>
          </a:p>
          <a:p>
            <a:pPr marL="374857">
              <a:spcBef>
                <a:spcPts val="861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b="1" dirty="0">
                <a:latin typeface="Century Gothic"/>
                <a:cs typeface="Times New Roman"/>
              </a:rPr>
              <a:t>k</a:t>
            </a:r>
            <a:r>
              <a:rPr lang="hr-HR" sz="1587" b="1" dirty="0">
                <a:latin typeface="Century Gothic"/>
                <a:cs typeface="Century Gothic"/>
              </a:rPr>
              <a:t>orisnike zbirke</a:t>
            </a:r>
            <a:endParaRPr sz="1587" dirty="0">
              <a:latin typeface="Century Gothic"/>
              <a:cs typeface="Century Gothic"/>
            </a:endParaRPr>
          </a:p>
          <a:p>
            <a:pPr marL="374857">
              <a:spcBef>
                <a:spcPts val="871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b="1" dirty="0">
                <a:latin typeface="Century Gothic"/>
                <a:cs typeface="Times New Roman"/>
              </a:rPr>
              <a:t>k</a:t>
            </a:r>
            <a:r>
              <a:rPr lang="hr-HR" sz="1587" b="1" dirty="0">
                <a:latin typeface="Century Gothic"/>
                <a:cs typeface="Century Gothic"/>
              </a:rPr>
              <a:t>ontekst zbirke</a:t>
            </a:r>
            <a:endParaRPr sz="1587" dirty="0">
              <a:latin typeface="Century Gothic"/>
              <a:cs typeface="Century Gothic"/>
            </a:endParaRPr>
          </a:p>
          <a:p>
            <a:pPr marL="374857">
              <a:spcBef>
                <a:spcPts val="856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b="1" dirty="0">
                <a:latin typeface="Century Gothic"/>
                <a:cs typeface="Times New Roman"/>
              </a:rPr>
              <a:t>s</a:t>
            </a:r>
            <a:r>
              <a:rPr lang="hr-HR" sz="1587" b="1" dirty="0">
                <a:latin typeface="Century Gothic"/>
                <a:cs typeface="Century Gothic"/>
              </a:rPr>
              <a:t>adržaj zbirke</a:t>
            </a:r>
            <a:endParaRPr sz="1587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542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040" dirty="0">
              <a:latin typeface="Times New Roman"/>
              <a:cs typeface="Times New Roman"/>
            </a:endParaRPr>
          </a:p>
          <a:p>
            <a:pPr marL="283302" marR="4607" indent="-272362"/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spc="-23" dirty="0">
                <a:latin typeface="Century Gothic"/>
                <a:cs typeface="Times New Roman"/>
              </a:rPr>
              <a:t>također</a:t>
            </a:r>
            <a:r>
              <a:rPr sz="1904" dirty="0">
                <a:latin typeface="Century Gothic"/>
                <a:cs typeface="Century Gothic"/>
              </a:rPr>
              <a:t>:</a:t>
            </a:r>
            <a:r>
              <a:rPr sz="1904" spc="27" dirty="0">
                <a:latin typeface="Century Gothic"/>
                <a:cs typeface="Century Gothic"/>
              </a:rPr>
              <a:t> </a:t>
            </a:r>
            <a:r>
              <a:rPr lang="hr-HR" sz="1904" spc="27" dirty="0">
                <a:latin typeface="Century Gothic"/>
                <a:cs typeface="Century Gothic"/>
              </a:rPr>
              <a:t>usprkos standardima, opisivanje može biti pristrano – utjecaj stvaratelja opisa </a:t>
            </a:r>
            <a:endParaRPr sz="1904" dirty="0">
              <a:latin typeface="Century Gothic"/>
              <a:cs typeface="Century Gothic"/>
            </a:endParaRPr>
          </a:p>
          <a:p>
            <a:pPr marL="374857">
              <a:spcBef>
                <a:spcPts val="871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dirty="0">
                <a:latin typeface="Century Gothic"/>
                <a:cs typeface="Times New Roman"/>
              </a:rPr>
              <a:t>n</a:t>
            </a:r>
            <a:r>
              <a:rPr lang="hr-HR" sz="1587" dirty="0">
                <a:latin typeface="Century Gothic"/>
                <a:cs typeface="Century Gothic"/>
              </a:rPr>
              <a:t>jegovi/njezini motivi, stručnost</a:t>
            </a:r>
            <a:r>
              <a:rPr sz="1587" spc="-14" dirty="0">
                <a:latin typeface="Century Gothic"/>
                <a:cs typeface="Century Gothic"/>
              </a:rPr>
              <a:t>,</a:t>
            </a:r>
            <a:r>
              <a:rPr sz="1587" dirty="0">
                <a:latin typeface="Century Gothic"/>
                <a:cs typeface="Century Gothic"/>
              </a:rPr>
              <a:t>…</a:t>
            </a:r>
          </a:p>
          <a:p>
            <a:pPr marL="601154" marR="136469" indent="-226872">
              <a:lnSpc>
                <a:spcPct val="100600"/>
              </a:lnSpc>
              <a:spcBef>
                <a:spcPts val="848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dirty="0">
                <a:latin typeface="Century Gothic"/>
                <a:cs typeface="Times New Roman"/>
              </a:rPr>
              <a:t>n</a:t>
            </a:r>
            <a:r>
              <a:rPr lang="hr-HR" sz="1587" dirty="0">
                <a:latin typeface="Century Gothic"/>
                <a:cs typeface="Century Gothic"/>
              </a:rPr>
              <a:t>jegovo/njezino shvaćanje kako na najbolji mogući način zadovoljiti potrebe korisnika </a:t>
            </a:r>
            <a:r>
              <a:rPr sz="1587" spc="-32" dirty="0">
                <a:latin typeface="Century Gothic"/>
                <a:cs typeface="Century Gothic"/>
              </a:rPr>
              <a:t>(</a:t>
            </a:r>
            <a:r>
              <a:rPr lang="hr-HR" sz="1587" spc="-32" dirty="0">
                <a:latin typeface="Century Gothic"/>
                <a:cs typeface="Century Gothic"/>
              </a:rPr>
              <a:t>krajnjih korisnika, posrednika koji pretražuju informacije za druge)</a:t>
            </a:r>
            <a:endParaRPr sz="1587" dirty="0">
              <a:latin typeface="Century Gothic"/>
              <a:cs typeface="Century Gothic"/>
            </a:endParaRPr>
          </a:p>
        </p:txBody>
      </p:sp>
      <p:sp>
        <p:nvSpPr>
          <p:cNvPr id="15" name="Rezervirano mjesto podnožj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2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526" y="2251978"/>
            <a:ext cx="1159123" cy="108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-1727" algn="ctr">
              <a:lnSpc>
                <a:spcPct val="101600"/>
              </a:lnSpc>
            </a:pPr>
            <a:r>
              <a:rPr sz="1723" spc="18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723" spc="-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723" spc="14" dirty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1723" spc="-14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723" spc="9" dirty="0">
                <a:solidFill>
                  <a:srgbClr val="FFFFFF"/>
                </a:solidFill>
                <a:latin typeface="Century Gothic"/>
                <a:cs typeface="Century Gothic"/>
              </a:rPr>
              <a:t>N AND </a:t>
            </a:r>
            <a:r>
              <a:rPr sz="1723" spc="1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723" spc="-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723" spc="9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1723" spc="-18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723" spc="1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723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723" spc="9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723" spc="5" dirty="0">
                <a:solidFill>
                  <a:srgbClr val="FFFFFF"/>
                </a:solidFill>
                <a:latin typeface="Century Gothic"/>
                <a:cs typeface="Century Gothic"/>
              </a:rPr>
              <a:t> C</a:t>
            </a:r>
            <a:r>
              <a:rPr sz="1723" spc="18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723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723" spc="-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723" spc="9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723" spc="23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723" spc="-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723" spc="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723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2895" y="1666650"/>
            <a:ext cx="1368145" cy="1039353"/>
          </a:xfrm>
          <a:custGeom>
            <a:avLst/>
            <a:gdLst/>
            <a:ahLst/>
            <a:cxnLst/>
            <a:rect l="l" t="t" r="r" b="b"/>
            <a:pathLst>
              <a:path w="1508759" h="1146175">
                <a:moveTo>
                  <a:pt x="754379" y="0"/>
                </a:moveTo>
                <a:lnTo>
                  <a:pt x="692587" y="1895"/>
                </a:lnTo>
                <a:lnTo>
                  <a:pt x="632156" y="7485"/>
                </a:lnTo>
                <a:lnTo>
                  <a:pt x="573282" y="16623"/>
                </a:lnTo>
                <a:lnTo>
                  <a:pt x="516160" y="29163"/>
                </a:lnTo>
                <a:lnTo>
                  <a:pt x="460986" y="44957"/>
                </a:lnTo>
                <a:lnTo>
                  <a:pt x="407954" y="63861"/>
                </a:lnTo>
                <a:lnTo>
                  <a:pt x="357262" y="85728"/>
                </a:lnTo>
                <a:lnTo>
                  <a:pt x="309103" y="110410"/>
                </a:lnTo>
                <a:lnTo>
                  <a:pt x="263674" y="137763"/>
                </a:lnTo>
                <a:lnTo>
                  <a:pt x="221170" y="167639"/>
                </a:lnTo>
                <a:lnTo>
                  <a:pt x="181786" y="199893"/>
                </a:lnTo>
                <a:lnTo>
                  <a:pt x="145718" y="234379"/>
                </a:lnTo>
                <a:lnTo>
                  <a:pt x="113162" y="270948"/>
                </a:lnTo>
                <a:lnTo>
                  <a:pt x="84312" y="309457"/>
                </a:lnTo>
                <a:lnTo>
                  <a:pt x="59364" y="349757"/>
                </a:lnTo>
                <a:lnTo>
                  <a:pt x="38514" y="391704"/>
                </a:lnTo>
                <a:lnTo>
                  <a:pt x="21957" y="435150"/>
                </a:lnTo>
                <a:lnTo>
                  <a:pt x="9889" y="479950"/>
                </a:lnTo>
                <a:lnTo>
                  <a:pt x="2504" y="525956"/>
                </a:lnTo>
                <a:lnTo>
                  <a:pt x="0" y="573023"/>
                </a:lnTo>
                <a:lnTo>
                  <a:pt x="2504" y="619884"/>
                </a:lnTo>
                <a:lnTo>
                  <a:pt x="9889" y="665727"/>
                </a:lnTo>
                <a:lnTo>
                  <a:pt x="21957" y="710401"/>
                </a:lnTo>
                <a:lnTo>
                  <a:pt x="38514" y="753758"/>
                </a:lnTo>
                <a:lnTo>
                  <a:pt x="59364" y="795647"/>
                </a:lnTo>
                <a:lnTo>
                  <a:pt x="84312" y="835918"/>
                </a:lnTo>
                <a:lnTo>
                  <a:pt x="113162" y="874422"/>
                </a:lnTo>
                <a:lnTo>
                  <a:pt x="145718" y="911010"/>
                </a:lnTo>
                <a:lnTo>
                  <a:pt x="181786" y="945531"/>
                </a:lnTo>
                <a:lnTo>
                  <a:pt x="221170" y="977836"/>
                </a:lnTo>
                <a:lnTo>
                  <a:pt x="263674" y="1007775"/>
                </a:lnTo>
                <a:lnTo>
                  <a:pt x="309103" y="1035198"/>
                </a:lnTo>
                <a:lnTo>
                  <a:pt x="357262" y="1059955"/>
                </a:lnTo>
                <a:lnTo>
                  <a:pt x="407954" y="1081898"/>
                </a:lnTo>
                <a:lnTo>
                  <a:pt x="460986" y="1100875"/>
                </a:lnTo>
                <a:lnTo>
                  <a:pt x="516160" y="1116738"/>
                </a:lnTo>
                <a:lnTo>
                  <a:pt x="573282" y="1129336"/>
                </a:lnTo>
                <a:lnTo>
                  <a:pt x="632156" y="1138520"/>
                </a:lnTo>
                <a:lnTo>
                  <a:pt x="692587" y="1144141"/>
                </a:lnTo>
                <a:lnTo>
                  <a:pt x="754379" y="1146047"/>
                </a:lnTo>
                <a:lnTo>
                  <a:pt x="816172" y="1144141"/>
                </a:lnTo>
                <a:lnTo>
                  <a:pt x="876603" y="1138520"/>
                </a:lnTo>
                <a:lnTo>
                  <a:pt x="935477" y="1129336"/>
                </a:lnTo>
                <a:lnTo>
                  <a:pt x="992599" y="1116738"/>
                </a:lnTo>
                <a:lnTo>
                  <a:pt x="1047773" y="1100875"/>
                </a:lnTo>
                <a:lnTo>
                  <a:pt x="1100804" y="1081898"/>
                </a:lnTo>
                <a:lnTo>
                  <a:pt x="1151497" y="1059955"/>
                </a:lnTo>
                <a:lnTo>
                  <a:pt x="1199656" y="1035198"/>
                </a:lnTo>
                <a:lnTo>
                  <a:pt x="1245085" y="1007775"/>
                </a:lnTo>
                <a:lnTo>
                  <a:pt x="1287589" y="977836"/>
                </a:lnTo>
                <a:lnTo>
                  <a:pt x="1326973" y="945531"/>
                </a:lnTo>
                <a:lnTo>
                  <a:pt x="1363041" y="911010"/>
                </a:lnTo>
                <a:lnTo>
                  <a:pt x="1395597" y="874422"/>
                </a:lnTo>
                <a:lnTo>
                  <a:pt x="1424447" y="835918"/>
                </a:lnTo>
                <a:lnTo>
                  <a:pt x="1449395" y="795647"/>
                </a:lnTo>
                <a:lnTo>
                  <a:pt x="1470245" y="753758"/>
                </a:lnTo>
                <a:lnTo>
                  <a:pt x="1486802" y="710401"/>
                </a:lnTo>
                <a:lnTo>
                  <a:pt x="1498870" y="665727"/>
                </a:lnTo>
                <a:lnTo>
                  <a:pt x="1506255" y="619884"/>
                </a:lnTo>
                <a:lnTo>
                  <a:pt x="1508759" y="573023"/>
                </a:lnTo>
                <a:lnTo>
                  <a:pt x="1506255" y="525956"/>
                </a:lnTo>
                <a:lnTo>
                  <a:pt x="1498870" y="479950"/>
                </a:lnTo>
                <a:lnTo>
                  <a:pt x="1486802" y="435150"/>
                </a:lnTo>
                <a:lnTo>
                  <a:pt x="1470245" y="391704"/>
                </a:lnTo>
                <a:lnTo>
                  <a:pt x="1449395" y="349757"/>
                </a:lnTo>
                <a:lnTo>
                  <a:pt x="1424447" y="309457"/>
                </a:lnTo>
                <a:lnTo>
                  <a:pt x="1395597" y="270948"/>
                </a:lnTo>
                <a:lnTo>
                  <a:pt x="1363041" y="234379"/>
                </a:lnTo>
                <a:lnTo>
                  <a:pt x="1326973" y="199893"/>
                </a:lnTo>
                <a:lnTo>
                  <a:pt x="1287589" y="167639"/>
                </a:lnTo>
                <a:lnTo>
                  <a:pt x="1245085" y="137763"/>
                </a:lnTo>
                <a:lnTo>
                  <a:pt x="1199656" y="110410"/>
                </a:lnTo>
                <a:lnTo>
                  <a:pt x="1151497" y="85728"/>
                </a:lnTo>
                <a:lnTo>
                  <a:pt x="1100804" y="63861"/>
                </a:lnTo>
                <a:lnTo>
                  <a:pt x="1047773" y="44957"/>
                </a:lnTo>
                <a:lnTo>
                  <a:pt x="992599" y="29163"/>
                </a:lnTo>
                <a:lnTo>
                  <a:pt x="935477" y="16623"/>
                </a:lnTo>
                <a:lnTo>
                  <a:pt x="876603" y="7485"/>
                </a:lnTo>
                <a:lnTo>
                  <a:pt x="816172" y="1895"/>
                </a:lnTo>
                <a:lnTo>
                  <a:pt x="754379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7225986" y="1659740"/>
            <a:ext cx="1383692" cy="1053172"/>
          </a:xfrm>
          <a:custGeom>
            <a:avLst/>
            <a:gdLst/>
            <a:ahLst/>
            <a:cxnLst/>
            <a:rect l="l" t="t" r="r" b="b"/>
            <a:pathLst>
              <a:path w="1525904" h="1161414">
                <a:moveTo>
                  <a:pt x="801623" y="0"/>
                </a:moveTo>
                <a:lnTo>
                  <a:pt x="722375" y="0"/>
                </a:lnTo>
                <a:lnTo>
                  <a:pt x="684275" y="1523"/>
                </a:lnTo>
                <a:lnTo>
                  <a:pt x="608075" y="10667"/>
                </a:lnTo>
                <a:lnTo>
                  <a:pt x="571499" y="16763"/>
                </a:lnTo>
                <a:lnTo>
                  <a:pt x="536447" y="25907"/>
                </a:lnTo>
                <a:lnTo>
                  <a:pt x="499871" y="35051"/>
                </a:lnTo>
                <a:lnTo>
                  <a:pt x="399287" y="68579"/>
                </a:lnTo>
                <a:lnTo>
                  <a:pt x="336803" y="97535"/>
                </a:lnTo>
                <a:lnTo>
                  <a:pt x="277367" y="131063"/>
                </a:lnTo>
                <a:lnTo>
                  <a:pt x="198119" y="188975"/>
                </a:lnTo>
                <a:lnTo>
                  <a:pt x="150875" y="231647"/>
                </a:lnTo>
                <a:lnTo>
                  <a:pt x="131063" y="254507"/>
                </a:lnTo>
                <a:lnTo>
                  <a:pt x="109727" y="278891"/>
                </a:lnTo>
                <a:lnTo>
                  <a:pt x="74675" y="327659"/>
                </a:lnTo>
                <a:lnTo>
                  <a:pt x="45719" y="379475"/>
                </a:lnTo>
                <a:lnTo>
                  <a:pt x="22859" y="434339"/>
                </a:lnTo>
                <a:lnTo>
                  <a:pt x="7619" y="492251"/>
                </a:lnTo>
                <a:lnTo>
                  <a:pt x="0" y="550163"/>
                </a:lnTo>
                <a:lnTo>
                  <a:pt x="0" y="611123"/>
                </a:lnTo>
                <a:lnTo>
                  <a:pt x="7619" y="669035"/>
                </a:lnTo>
                <a:lnTo>
                  <a:pt x="24383" y="726947"/>
                </a:lnTo>
                <a:lnTo>
                  <a:pt x="45719" y="781811"/>
                </a:lnTo>
                <a:lnTo>
                  <a:pt x="74675" y="833627"/>
                </a:lnTo>
                <a:lnTo>
                  <a:pt x="111251" y="882395"/>
                </a:lnTo>
                <a:lnTo>
                  <a:pt x="152399" y="929639"/>
                </a:lnTo>
                <a:lnTo>
                  <a:pt x="198119" y="972311"/>
                </a:lnTo>
                <a:lnTo>
                  <a:pt x="249935" y="1011935"/>
                </a:lnTo>
                <a:lnTo>
                  <a:pt x="277367" y="1028699"/>
                </a:lnTo>
                <a:lnTo>
                  <a:pt x="306323" y="1046987"/>
                </a:lnTo>
                <a:lnTo>
                  <a:pt x="367283" y="1077467"/>
                </a:lnTo>
                <a:lnTo>
                  <a:pt x="432815" y="1104899"/>
                </a:lnTo>
                <a:lnTo>
                  <a:pt x="501395" y="1126235"/>
                </a:lnTo>
                <a:lnTo>
                  <a:pt x="573023" y="1142999"/>
                </a:lnTo>
                <a:lnTo>
                  <a:pt x="646175" y="1155191"/>
                </a:lnTo>
                <a:lnTo>
                  <a:pt x="723899" y="1161287"/>
                </a:lnTo>
                <a:lnTo>
                  <a:pt x="801623" y="1161287"/>
                </a:lnTo>
                <a:lnTo>
                  <a:pt x="877823" y="1155191"/>
                </a:lnTo>
                <a:lnTo>
                  <a:pt x="943355" y="1144523"/>
                </a:lnTo>
                <a:lnTo>
                  <a:pt x="723899" y="1144523"/>
                </a:lnTo>
                <a:lnTo>
                  <a:pt x="647699" y="1138427"/>
                </a:lnTo>
                <a:lnTo>
                  <a:pt x="574547" y="1126235"/>
                </a:lnTo>
                <a:lnTo>
                  <a:pt x="504443" y="1109471"/>
                </a:lnTo>
                <a:lnTo>
                  <a:pt x="437387" y="1088135"/>
                </a:lnTo>
                <a:lnTo>
                  <a:pt x="374903" y="1062227"/>
                </a:lnTo>
                <a:lnTo>
                  <a:pt x="315467" y="1031747"/>
                </a:lnTo>
                <a:lnTo>
                  <a:pt x="259079" y="996695"/>
                </a:lnTo>
                <a:lnTo>
                  <a:pt x="208787" y="958595"/>
                </a:lnTo>
                <a:lnTo>
                  <a:pt x="163067" y="917447"/>
                </a:lnTo>
                <a:lnTo>
                  <a:pt x="123443" y="871727"/>
                </a:lnTo>
                <a:lnTo>
                  <a:pt x="89915" y="824483"/>
                </a:lnTo>
                <a:lnTo>
                  <a:pt x="60959" y="772667"/>
                </a:lnTo>
                <a:lnTo>
                  <a:pt x="39623" y="720851"/>
                </a:lnTo>
                <a:lnTo>
                  <a:pt x="24383" y="665987"/>
                </a:lnTo>
                <a:lnTo>
                  <a:pt x="16763" y="609599"/>
                </a:lnTo>
                <a:lnTo>
                  <a:pt x="16763" y="551687"/>
                </a:lnTo>
                <a:lnTo>
                  <a:pt x="24383" y="493775"/>
                </a:lnTo>
                <a:lnTo>
                  <a:pt x="39623" y="438911"/>
                </a:lnTo>
                <a:lnTo>
                  <a:pt x="60959" y="387095"/>
                </a:lnTo>
                <a:lnTo>
                  <a:pt x="105155" y="312419"/>
                </a:lnTo>
                <a:lnTo>
                  <a:pt x="143255" y="265175"/>
                </a:lnTo>
                <a:lnTo>
                  <a:pt x="208787" y="201167"/>
                </a:lnTo>
                <a:lnTo>
                  <a:pt x="286511" y="144779"/>
                </a:lnTo>
                <a:lnTo>
                  <a:pt x="344423" y="112775"/>
                </a:lnTo>
                <a:lnTo>
                  <a:pt x="405383" y="83819"/>
                </a:lnTo>
                <a:lnTo>
                  <a:pt x="470915" y="60959"/>
                </a:lnTo>
                <a:lnTo>
                  <a:pt x="539495" y="41147"/>
                </a:lnTo>
                <a:lnTo>
                  <a:pt x="611123" y="27431"/>
                </a:lnTo>
                <a:lnTo>
                  <a:pt x="685799" y="18287"/>
                </a:lnTo>
                <a:lnTo>
                  <a:pt x="761999" y="15239"/>
                </a:lnTo>
                <a:lnTo>
                  <a:pt x="943355" y="15239"/>
                </a:lnTo>
                <a:lnTo>
                  <a:pt x="915923" y="10667"/>
                </a:lnTo>
                <a:lnTo>
                  <a:pt x="839723" y="1523"/>
                </a:lnTo>
                <a:lnTo>
                  <a:pt x="801623" y="0"/>
                </a:lnTo>
                <a:close/>
              </a:path>
              <a:path w="1525904" h="1161414">
                <a:moveTo>
                  <a:pt x="943355" y="15239"/>
                </a:moveTo>
                <a:lnTo>
                  <a:pt x="761999" y="15239"/>
                </a:lnTo>
                <a:lnTo>
                  <a:pt x="838199" y="18287"/>
                </a:lnTo>
                <a:lnTo>
                  <a:pt x="912875" y="27431"/>
                </a:lnTo>
                <a:lnTo>
                  <a:pt x="984503" y="41147"/>
                </a:lnTo>
                <a:lnTo>
                  <a:pt x="1086611" y="71627"/>
                </a:lnTo>
                <a:lnTo>
                  <a:pt x="1150619" y="97535"/>
                </a:lnTo>
                <a:lnTo>
                  <a:pt x="1179575" y="112775"/>
                </a:lnTo>
                <a:lnTo>
                  <a:pt x="1210055" y="128015"/>
                </a:lnTo>
                <a:lnTo>
                  <a:pt x="1237487" y="146303"/>
                </a:lnTo>
                <a:lnTo>
                  <a:pt x="1264919" y="163067"/>
                </a:lnTo>
                <a:lnTo>
                  <a:pt x="1290827" y="181355"/>
                </a:lnTo>
                <a:lnTo>
                  <a:pt x="1360931" y="243839"/>
                </a:lnTo>
                <a:lnTo>
                  <a:pt x="1400555" y="288035"/>
                </a:lnTo>
                <a:lnTo>
                  <a:pt x="1435607" y="336803"/>
                </a:lnTo>
                <a:lnTo>
                  <a:pt x="1475231" y="413003"/>
                </a:lnTo>
                <a:lnTo>
                  <a:pt x="1493519" y="467867"/>
                </a:lnTo>
                <a:lnTo>
                  <a:pt x="1504187" y="522731"/>
                </a:lnTo>
                <a:lnTo>
                  <a:pt x="1508759" y="580643"/>
                </a:lnTo>
                <a:lnTo>
                  <a:pt x="1507235" y="609599"/>
                </a:lnTo>
                <a:lnTo>
                  <a:pt x="1499615" y="665987"/>
                </a:lnTo>
                <a:lnTo>
                  <a:pt x="1475231" y="748283"/>
                </a:lnTo>
                <a:lnTo>
                  <a:pt x="1449323" y="800099"/>
                </a:lnTo>
                <a:lnTo>
                  <a:pt x="1418843" y="848867"/>
                </a:lnTo>
                <a:lnTo>
                  <a:pt x="1360931" y="917447"/>
                </a:lnTo>
                <a:lnTo>
                  <a:pt x="1315211" y="958595"/>
                </a:lnTo>
                <a:lnTo>
                  <a:pt x="1264919" y="996695"/>
                </a:lnTo>
                <a:lnTo>
                  <a:pt x="1210055" y="1031747"/>
                </a:lnTo>
                <a:lnTo>
                  <a:pt x="1118615" y="1075943"/>
                </a:lnTo>
                <a:lnTo>
                  <a:pt x="1053083" y="1100327"/>
                </a:lnTo>
                <a:lnTo>
                  <a:pt x="984503" y="1118615"/>
                </a:lnTo>
                <a:lnTo>
                  <a:pt x="912875" y="1133855"/>
                </a:lnTo>
                <a:lnTo>
                  <a:pt x="800099" y="1144523"/>
                </a:lnTo>
                <a:lnTo>
                  <a:pt x="943355" y="1144523"/>
                </a:lnTo>
                <a:lnTo>
                  <a:pt x="989075" y="1135379"/>
                </a:lnTo>
                <a:lnTo>
                  <a:pt x="1059179" y="1115567"/>
                </a:lnTo>
                <a:lnTo>
                  <a:pt x="1156715" y="1077467"/>
                </a:lnTo>
                <a:lnTo>
                  <a:pt x="1217675" y="1046987"/>
                </a:lnTo>
                <a:lnTo>
                  <a:pt x="1301495" y="992123"/>
                </a:lnTo>
                <a:lnTo>
                  <a:pt x="1350263" y="950975"/>
                </a:lnTo>
                <a:lnTo>
                  <a:pt x="1394459" y="905255"/>
                </a:lnTo>
                <a:lnTo>
                  <a:pt x="1432559" y="858011"/>
                </a:lnTo>
                <a:lnTo>
                  <a:pt x="1464563" y="807719"/>
                </a:lnTo>
                <a:lnTo>
                  <a:pt x="1490471" y="752855"/>
                </a:lnTo>
                <a:lnTo>
                  <a:pt x="1508759" y="697991"/>
                </a:lnTo>
                <a:lnTo>
                  <a:pt x="1520951" y="640079"/>
                </a:lnTo>
                <a:lnTo>
                  <a:pt x="1525523" y="580643"/>
                </a:lnTo>
                <a:lnTo>
                  <a:pt x="1523999" y="550163"/>
                </a:lnTo>
                <a:lnTo>
                  <a:pt x="1516379" y="490727"/>
                </a:lnTo>
                <a:lnTo>
                  <a:pt x="1501139" y="434339"/>
                </a:lnTo>
                <a:lnTo>
                  <a:pt x="1478279" y="379475"/>
                </a:lnTo>
                <a:lnTo>
                  <a:pt x="1449323" y="327659"/>
                </a:lnTo>
                <a:lnTo>
                  <a:pt x="1414271" y="277367"/>
                </a:lnTo>
                <a:lnTo>
                  <a:pt x="1373123" y="231647"/>
                </a:lnTo>
                <a:lnTo>
                  <a:pt x="1325879" y="188975"/>
                </a:lnTo>
                <a:lnTo>
                  <a:pt x="1274063" y="149351"/>
                </a:lnTo>
                <a:lnTo>
                  <a:pt x="1217675" y="114299"/>
                </a:lnTo>
                <a:lnTo>
                  <a:pt x="1156715" y="82295"/>
                </a:lnTo>
                <a:lnTo>
                  <a:pt x="1092707" y="56387"/>
                </a:lnTo>
                <a:lnTo>
                  <a:pt x="1024127" y="33527"/>
                </a:lnTo>
                <a:lnTo>
                  <a:pt x="987551" y="25907"/>
                </a:lnTo>
                <a:lnTo>
                  <a:pt x="952499" y="16763"/>
                </a:lnTo>
                <a:lnTo>
                  <a:pt x="943355" y="15239"/>
                </a:lnTo>
                <a:close/>
              </a:path>
            </a:pathLst>
          </a:custGeom>
          <a:solidFill>
            <a:srgbClr val="94070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7504667" y="1721806"/>
            <a:ext cx="821117" cy="976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576" algn="ctr">
              <a:lnSpc>
                <a:spcPct val="100299"/>
              </a:lnSpc>
            </a:pP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587" spc="3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587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587" spc="-41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587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E OF </a:t>
            </a:r>
            <a:r>
              <a:rPr sz="1587" spc="9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587" spc="-23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587" spc="-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587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endParaRPr sz="1587">
              <a:latin typeface="Century Gothic"/>
              <a:cs typeface="Century Gothic"/>
            </a:endParaRPr>
          </a:p>
          <a:p>
            <a:pPr marL="576" algn="ctr"/>
            <a:r>
              <a:rPr sz="1587" spc="-5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587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587" spc="18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endParaRPr sz="1587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85909" y="780810"/>
            <a:ext cx="1524768" cy="681769"/>
          </a:xfrm>
          <a:custGeom>
            <a:avLst/>
            <a:gdLst/>
            <a:ahLst/>
            <a:cxnLst/>
            <a:rect l="l" t="t" r="r" b="b"/>
            <a:pathLst>
              <a:path w="1681479" h="751840">
                <a:moveTo>
                  <a:pt x="1669967" y="437290"/>
                </a:moveTo>
                <a:lnTo>
                  <a:pt x="11003" y="437290"/>
                </a:lnTo>
                <a:lnTo>
                  <a:pt x="24431" y="466590"/>
                </a:lnTo>
                <a:lnTo>
                  <a:pt x="42854" y="495007"/>
                </a:lnTo>
                <a:lnTo>
                  <a:pt x="93817" y="548810"/>
                </a:lnTo>
                <a:lnTo>
                  <a:pt x="125922" y="574004"/>
                </a:lnTo>
                <a:lnTo>
                  <a:pt x="162153" y="597932"/>
                </a:lnTo>
                <a:lnTo>
                  <a:pt x="202293" y="620497"/>
                </a:lnTo>
                <a:lnTo>
                  <a:pt x="246125" y="641603"/>
                </a:lnTo>
                <a:lnTo>
                  <a:pt x="293432" y="661156"/>
                </a:lnTo>
                <a:lnTo>
                  <a:pt x="343997" y="679057"/>
                </a:lnTo>
                <a:lnTo>
                  <a:pt x="397602" y="695212"/>
                </a:lnTo>
                <a:lnTo>
                  <a:pt x="454030" y="709525"/>
                </a:lnTo>
                <a:lnTo>
                  <a:pt x="513064" y="721899"/>
                </a:lnTo>
                <a:lnTo>
                  <a:pt x="574487" y="732239"/>
                </a:lnTo>
                <a:lnTo>
                  <a:pt x="638081" y="740448"/>
                </a:lnTo>
                <a:lnTo>
                  <a:pt x="703630" y="746430"/>
                </a:lnTo>
                <a:lnTo>
                  <a:pt x="770917" y="750090"/>
                </a:lnTo>
                <a:lnTo>
                  <a:pt x="839723" y="751331"/>
                </a:lnTo>
                <a:lnTo>
                  <a:pt x="908748" y="750090"/>
                </a:lnTo>
                <a:lnTo>
                  <a:pt x="976230" y="746430"/>
                </a:lnTo>
                <a:lnTo>
                  <a:pt x="1041954" y="740448"/>
                </a:lnTo>
                <a:lnTo>
                  <a:pt x="1105704" y="732239"/>
                </a:lnTo>
                <a:lnTo>
                  <a:pt x="1167264" y="721899"/>
                </a:lnTo>
                <a:lnTo>
                  <a:pt x="1226419" y="709525"/>
                </a:lnTo>
                <a:lnTo>
                  <a:pt x="1282951" y="695212"/>
                </a:lnTo>
                <a:lnTo>
                  <a:pt x="1336645" y="679057"/>
                </a:lnTo>
                <a:lnTo>
                  <a:pt x="1387285" y="661156"/>
                </a:lnTo>
                <a:lnTo>
                  <a:pt x="1434655" y="641603"/>
                </a:lnTo>
                <a:lnTo>
                  <a:pt x="1478539" y="620497"/>
                </a:lnTo>
                <a:lnTo>
                  <a:pt x="1518720" y="597932"/>
                </a:lnTo>
                <a:lnTo>
                  <a:pt x="1554984" y="574004"/>
                </a:lnTo>
                <a:lnTo>
                  <a:pt x="1587113" y="548810"/>
                </a:lnTo>
                <a:lnTo>
                  <a:pt x="1614892" y="522446"/>
                </a:lnTo>
                <a:lnTo>
                  <a:pt x="1656535" y="466590"/>
                </a:lnTo>
                <a:lnTo>
                  <a:pt x="1669967" y="437290"/>
                </a:lnTo>
                <a:close/>
              </a:path>
              <a:path w="1681479" h="751840">
                <a:moveTo>
                  <a:pt x="839723" y="0"/>
                </a:moveTo>
                <a:lnTo>
                  <a:pt x="770917" y="1241"/>
                </a:lnTo>
                <a:lnTo>
                  <a:pt x="703630" y="4902"/>
                </a:lnTo>
                <a:lnTo>
                  <a:pt x="638081" y="10888"/>
                </a:lnTo>
                <a:lnTo>
                  <a:pt x="574487" y="19104"/>
                </a:lnTo>
                <a:lnTo>
                  <a:pt x="513064" y="29456"/>
                </a:lnTo>
                <a:lnTo>
                  <a:pt x="454030" y="41847"/>
                </a:lnTo>
                <a:lnTo>
                  <a:pt x="397602" y="56184"/>
                </a:lnTo>
                <a:lnTo>
                  <a:pt x="343997" y="72371"/>
                </a:lnTo>
                <a:lnTo>
                  <a:pt x="293432" y="90314"/>
                </a:lnTo>
                <a:lnTo>
                  <a:pt x="246125" y="109918"/>
                </a:lnTo>
                <a:lnTo>
                  <a:pt x="202293" y="131088"/>
                </a:lnTo>
                <a:lnTo>
                  <a:pt x="162153" y="153728"/>
                </a:lnTo>
                <a:lnTo>
                  <a:pt x="125922" y="177745"/>
                </a:lnTo>
                <a:lnTo>
                  <a:pt x="93817" y="203044"/>
                </a:lnTo>
                <a:lnTo>
                  <a:pt x="66055" y="229528"/>
                </a:lnTo>
                <a:lnTo>
                  <a:pt x="24431" y="285677"/>
                </a:lnTo>
                <a:lnTo>
                  <a:pt x="2787" y="345434"/>
                </a:lnTo>
                <a:lnTo>
                  <a:pt x="0" y="376427"/>
                </a:lnTo>
                <a:lnTo>
                  <a:pt x="2787" y="407204"/>
                </a:lnTo>
                <a:lnTo>
                  <a:pt x="1678184" y="407204"/>
                </a:lnTo>
                <a:lnTo>
                  <a:pt x="1680971" y="376427"/>
                </a:lnTo>
                <a:lnTo>
                  <a:pt x="1669967" y="315152"/>
                </a:lnTo>
                <a:lnTo>
                  <a:pt x="1638104" y="257104"/>
                </a:lnTo>
                <a:lnTo>
                  <a:pt x="1587113" y="203044"/>
                </a:lnTo>
                <a:lnTo>
                  <a:pt x="1554984" y="177745"/>
                </a:lnTo>
                <a:lnTo>
                  <a:pt x="1518720" y="153728"/>
                </a:lnTo>
                <a:lnTo>
                  <a:pt x="1478539" y="131088"/>
                </a:lnTo>
                <a:lnTo>
                  <a:pt x="1434655" y="109918"/>
                </a:lnTo>
                <a:lnTo>
                  <a:pt x="1387285" y="90314"/>
                </a:lnTo>
                <a:lnTo>
                  <a:pt x="1336645" y="72371"/>
                </a:lnTo>
                <a:lnTo>
                  <a:pt x="1282951" y="56184"/>
                </a:lnTo>
                <a:lnTo>
                  <a:pt x="1226419" y="41847"/>
                </a:lnTo>
                <a:lnTo>
                  <a:pt x="1167264" y="29456"/>
                </a:lnTo>
                <a:lnTo>
                  <a:pt x="1105704" y="19104"/>
                </a:lnTo>
                <a:lnTo>
                  <a:pt x="1041954" y="10888"/>
                </a:lnTo>
                <a:lnTo>
                  <a:pt x="976230" y="4902"/>
                </a:lnTo>
                <a:lnTo>
                  <a:pt x="908748" y="1241"/>
                </a:lnTo>
                <a:lnTo>
                  <a:pt x="839723" y="0"/>
                </a:lnTo>
                <a:close/>
              </a:path>
            </a:pathLst>
          </a:custGeom>
          <a:solidFill>
            <a:srgbClr val="F7919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7178999" y="772518"/>
            <a:ext cx="1538587" cy="697892"/>
          </a:xfrm>
          <a:custGeom>
            <a:avLst/>
            <a:gdLst/>
            <a:ahLst/>
            <a:cxnLst/>
            <a:rect l="l" t="t" r="r" b="b"/>
            <a:pathLst>
              <a:path w="1696720" h="769619">
                <a:moveTo>
                  <a:pt x="891539" y="0"/>
                </a:moveTo>
                <a:lnTo>
                  <a:pt x="804671" y="0"/>
                </a:lnTo>
                <a:lnTo>
                  <a:pt x="761999" y="1523"/>
                </a:lnTo>
                <a:lnTo>
                  <a:pt x="678179" y="7619"/>
                </a:lnTo>
                <a:lnTo>
                  <a:pt x="597407" y="16763"/>
                </a:lnTo>
                <a:lnTo>
                  <a:pt x="557783" y="22859"/>
                </a:lnTo>
                <a:lnTo>
                  <a:pt x="445007" y="45719"/>
                </a:lnTo>
                <a:lnTo>
                  <a:pt x="376427" y="65531"/>
                </a:lnTo>
                <a:lnTo>
                  <a:pt x="342899" y="74675"/>
                </a:lnTo>
                <a:lnTo>
                  <a:pt x="249935" y="111251"/>
                </a:lnTo>
                <a:lnTo>
                  <a:pt x="195071" y="138683"/>
                </a:lnTo>
                <a:lnTo>
                  <a:pt x="146303" y="167639"/>
                </a:lnTo>
                <a:lnTo>
                  <a:pt x="103631" y="199643"/>
                </a:lnTo>
                <a:lnTo>
                  <a:pt x="67055" y="233171"/>
                </a:lnTo>
                <a:lnTo>
                  <a:pt x="38099" y="268223"/>
                </a:lnTo>
                <a:lnTo>
                  <a:pt x="16763" y="306323"/>
                </a:lnTo>
                <a:lnTo>
                  <a:pt x="4571" y="344423"/>
                </a:lnTo>
                <a:lnTo>
                  <a:pt x="0" y="365759"/>
                </a:lnTo>
                <a:lnTo>
                  <a:pt x="0" y="405383"/>
                </a:lnTo>
                <a:lnTo>
                  <a:pt x="9143" y="445007"/>
                </a:lnTo>
                <a:lnTo>
                  <a:pt x="38099" y="501395"/>
                </a:lnTo>
                <a:lnTo>
                  <a:pt x="68579" y="537971"/>
                </a:lnTo>
                <a:lnTo>
                  <a:pt x="103631" y="571499"/>
                </a:lnTo>
                <a:lnTo>
                  <a:pt x="146303" y="601979"/>
                </a:lnTo>
                <a:lnTo>
                  <a:pt x="222503" y="646175"/>
                </a:lnTo>
                <a:lnTo>
                  <a:pt x="310895" y="682751"/>
                </a:lnTo>
                <a:lnTo>
                  <a:pt x="376427" y="705611"/>
                </a:lnTo>
                <a:lnTo>
                  <a:pt x="445007" y="723899"/>
                </a:lnTo>
                <a:lnTo>
                  <a:pt x="557783" y="746759"/>
                </a:lnTo>
                <a:lnTo>
                  <a:pt x="597407" y="752855"/>
                </a:lnTo>
                <a:lnTo>
                  <a:pt x="678179" y="761999"/>
                </a:lnTo>
                <a:lnTo>
                  <a:pt x="761999" y="768095"/>
                </a:lnTo>
                <a:lnTo>
                  <a:pt x="804671" y="769619"/>
                </a:lnTo>
                <a:lnTo>
                  <a:pt x="891539" y="769619"/>
                </a:lnTo>
                <a:lnTo>
                  <a:pt x="934211" y="768095"/>
                </a:lnTo>
                <a:lnTo>
                  <a:pt x="1018031" y="761999"/>
                </a:lnTo>
                <a:lnTo>
                  <a:pt x="1098803" y="752855"/>
                </a:lnTo>
                <a:lnTo>
                  <a:pt x="804671" y="752855"/>
                </a:lnTo>
                <a:lnTo>
                  <a:pt x="761999" y="751331"/>
                </a:lnTo>
                <a:lnTo>
                  <a:pt x="679703" y="745235"/>
                </a:lnTo>
                <a:lnTo>
                  <a:pt x="598931" y="736091"/>
                </a:lnTo>
                <a:lnTo>
                  <a:pt x="522731" y="723899"/>
                </a:lnTo>
                <a:lnTo>
                  <a:pt x="484631" y="716279"/>
                </a:lnTo>
                <a:lnTo>
                  <a:pt x="414527" y="697991"/>
                </a:lnTo>
                <a:lnTo>
                  <a:pt x="347471" y="678179"/>
                </a:lnTo>
                <a:lnTo>
                  <a:pt x="286511" y="655319"/>
                </a:lnTo>
                <a:lnTo>
                  <a:pt x="230123" y="630935"/>
                </a:lnTo>
                <a:lnTo>
                  <a:pt x="178307" y="603503"/>
                </a:lnTo>
                <a:lnTo>
                  <a:pt x="134111" y="573023"/>
                </a:lnTo>
                <a:lnTo>
                  <a:pt x="79247" y="525779"/>
                </a:lnTo>
                <a:lnTo>
                  <a:pt x="51815" y="492251"/>
                </a:lnTo>
                <a:lnTo>
                  <a:pt x="32003" y="457199"/>
                </a:lnTo>
                <a:lnTo>
                  <a:pt x="19811" y="420623"/>
                </a:lnTo>
                <a:lnTo>
                  <a:pt x="16763" y="402335"/>
                </a:lnTo>
                <a:lnTo>
                  <a:pt x="16763" y="365759"/>
                </a:lnTo>
                <a:lnTo>
                  <a:pt x="32003" y="312419"/>
                </a:lnTo>
                <a:lnTo>
                  <a:pt x="65531" y="260603"/>
                </a:lnTo>
                <a:lnTo>
                  <a:pt x="96011" y="227075"/>
                </a:lnTo>
                <a:lnTo>
                  <a:pt x="134111" y="196595"/>
                </a:lnTo>
                <a:lnTo>
                  <a:pt x="179831" y="166115"/>
                </a:lnTo>
                <a:lnTo>
                  <a:pt x="230123" y="138683"/>
                </a:lnTo>
                <a:lnTo>
                  <a:pt x="286511" y="114299"/>
                </a:lnTo>
                <a:lnTo>
                  <a:pt x="347471" y="91439"/>
                </a:lnTo>
                <a:lnTo>
                  <a:pt x="414527" y="71627"/>
                </a:lnTo>
                <a:lnTo>
                  <a:pt x="486155" y="53339"/>
                </a:lnTo>
                <a:lnTo>
                  <a:pt x="598931" y="33527"/>
                </a:lnTo>
                <a:lnTo>
                  <a:pt x="679703" y="24383"/>
                </a:lnTo>
                <a:lnTo>
                  <a:pt x="761999" y="18287"/>
                </a:lnTo>
                <a:lnTo>
                  <a:pt x="804671" y="16763"/>
                </a:lnTo>
                <a:lnTo>
                  <a:pt x="1098803" y="16763"/>
                </a:lnTo>
                <a:lnTo>
                  <a:pt x="1018031" y="7619"/>
                </a:lnTo>
                <a:lnTo>
                  <a:pt x="934211" y="1523"/>
                </a:lnTo>
                <a:lnTo>
                  <a:pt x="891539" y="0"/>
                </a:lnTo>
                <a:close/>
              </a:path>
              <a:path w="1696720" h="769619">
                <a:moveTo>
                  <a:pt x="1098803" y="16763"/>
                </a:moveTo>
                <a:lnTo>
                  <a:pt x="891539" y="16763"/>
                </a:lnTo>
                <a:lnTo>
                  <a:pt x="934211" y="18287"/>
                </a:lnTo>
                <a:lnTo>
                  <a:pt x="1016507" y="24383"/>
                </a:lnTo>
                <a:lnTo>
                  <a:pt x="1097279" y="33527"/>
                </a:lnTo>
                <a:lnTo>
                  <a:pt x="1173479" y="45719"/>
                </a:lnTo>
                <a:lnTo>
                  <a:pt x="1246631" y="62483"/>
                </a:lnTo>
                <a:lnTo>
                  <a:pt x="1315211" y="80771"/>
                </a:lnTo>
                <a:lnTo>
                  <a:pt x="1379219" y="102107"/>
                </a:lnTo>
                <a:lnTo>
                  <a:pt x="1438655" y="126491"/>
                </a:lnTo>
                <a:lnTo>
                  <a:pt x="1491995" y="152399"/>
                </a:lnTo>
                <a:lnTo>
                  <a:pt x="1540763" y="181355"/>
                </a:lnTo>
                <a:lnTo>
                  <a:pt x="1581911" y="211835"/>
                </a:lnTo>
                <a:lnTo>
                  <a:pt x="1616963" y="243839"/>
                </a:lnTo>
                <a:lnTo>
                  <a:pt x="1644395" y="277367"/>
                </a:lnTo>
                <a:lnTo>
                  <a:pt x="1664207" y="312419"/>
                </a:lnTo>
                <a:lnTo>
                  <a:pt x="1676399" y="348995"/>
                </a:lnTo>
                <a:lnTo>
                  <a:pt x="1679447" y="367283"/>
                </a:lnTo>
                <a:lnTo>
                  <a:pt x="1679447" y="403859"/>
                </a:lnTo>
                <a:lnTo>
                  <a:pt x="1664207" y="457199"/>
                </a:lnTo>
                <a:lnTo>
                  <a:pt x="1630679" y="509015"/>
                </a:lnTo>
                <a:lnTo>
                  <a:pt x="1600199" y="542543"/>
                </a:lnTo>
                <a:lnTo>
                  <a:pt x="1562099" y="573023"/>
                </a:lnTo>
                <a:lnTo>
                  <a:pt x="1516379" y="603503"/>
                </a:lnTo>
                <a:lnTo>
                  <a:pt x="1466087" y="630935"/>
                </a:lnTo>
                <a:lnTo>
                  <a:pt x="1409699" y="655319"/>
                </a:lnTo>
                <a:lnTo>
                  <a:pt x="1348739" y="678179"/>
                </a:lnTo>
                <a:lnTo>
                  <a:pt x="1281683" y="697991"/>
                </a:lnTo>
                <a:lnTo>
                  <a:pt x="1210055" y="716279"/>
                </a:lnTo>
                <a:lnTo>
                  <a:pt x="1097279" y="736091"/>
                </a:lnTo>
                <a:lnTo>
                  <a:pt x="1016507" y="745235"/>
                </a:lnTo>
                <a:lnTo>
                  <a:pt x="932687" y="751331"/>
                </a:lnTo>
                <a:lnTo>
                  <a:pt x="891539" y="752855"/>
                </a:lnTo>
                <a:lnTo>
                  <a:pt x="1098803" y="752855"/>
                </a:lnTo>
                <a:lnTo>
                  <a:pt x="1138427" y="746759"/>
                </a:lnTo>
                <a:lnTo>
                  <a:pt x="1251203" y="723899"/>
                </a:lnTo>
                <a:lnTo>
                  <a:pt x="1319783" y="705611"/>
                </a:lnTo>
                <a:lnTo>
                  <a:pt x="1385315" y="682751"/>
                </a:lnTo>
                <a:lnTo>
                  <a:pt x="1446275" y="658367"/>
                </a:lnTo>
                <a:lnTo>
                  <a:pt x="1501139" y="630935"/>
                </a:lnTo>
                <a:lnTo>
                  <a:pt x="1549907" y="601979"/>
                </a:lnTo>
                <a:lnTo>
                  <a:pt x="1592579" y="569975"/>
                </a:lnTo>
                <a:lnTo>
                  <a:pt x="1629155" y="536447"/>
                </a:lnTo>
                <a:lnTo>
                  <a:pt x="1658111" y="501395"/>
                </a:lnTo>
                <a:lnTo>
                  <a:pt x="1679447" y="463295"/>
                </a:lnTo>
                <a:lnTo>
                  <a:pt x="1696211" y="405383"/>
                </a:lnTo>
                <a:lnTo>
                  <a:pt x="1696211" y="384047"/>
                </a:lnTo>
                <a:lnTo>
                  <a:pt x="1691639" y="344423"/>
                </a:lnTo>
                <a:lnTo>
                  <a:pt x="1677923" y="304799"/>
                </a:lnTo>
                <a:lnTo>
                  <a:pt x="1656587" y="268223"/>
                </a:lnTo>
                <a:lnTo>
                  <a:pt x="1610867" y="214883"/>
                </a:lnTo>
                <a:lnTo>
                  <a:pt x="1571243" y="182879"/>
                </a:lnTo>
                <a:lnTo>
                  <a:pt x="1525523" y="152399"/>
                </a:lnTo>
                <a:lnTo>
                  <a:pt x="1473707" y="124967"/>
                </a:lnTo>
                <a:lnTo>
                  <a:pt x="1415795" y="99059"/>
                </a:lnTo>
                <a:lnTo>
                  <a:pt x="1353311" y="74675"/>
                </a:lnTo>
                <a:lnTo>
                  <a:pt x="1319783" y="65531"/>
                </a:lnTo>
                <a:lnTo>
                  <a:pt x="1286255" y="54863"/>
                </a:lnTo>
                <a:lnTo>
                  <a:pt x="1249679" y="45719"/>
                </a:lnTo>
                <a:lnTo>
                  <a:pt x="1214627" y="38099"/>
                </a:lnTo>
                <a:lnTo>
                  <a:pt x="1138427" y="22859"/>
                </a:lnTo>
                <a:lnTo>
                  <a:pt x="1098803" y="16763"/>
                </a:lnTo>
                <a:close/>
              </a:path>
            </a:pathLst>
          </a:custGeom>
          <a:solidFill>
            <a:srgbClr val="F3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7398242" y="919532"/>
            <a:ext cx="1096935" cy="43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78" marR="4607" indent="-8637">
              <a:lnSpc>
                <a:spcPct val="101299"/>
              </a:lnSpc>
            </a:pP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e/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 h</a:t>
            </a:r>
            <a:r>
              <a:rPr sz="1406" spc="27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6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ene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06954" y="1062731"/>
            <a:ext cx="1364114" cy="681769"/>
          </a:xfrm>
          <a:custGeom>
            <a:avLst/>
            <a:gdLst/>
            <a:ahLst/>
            <a:cxnLst/>
            <a:rect l="l" t="t" r="r" b="b"/>
            <a:pathLst>
              <a:path w="1504315" h="751839">
                <a:moveTo>
                  <a:pt x="751331" y="0"/>
                </a:moveTo>
                <a:lnTo>
                  <a:pt x="689768" y="1241"/>
                </a:lnTo>
                <a:lnTo>
                  <a:pt x="629564" y="4901"/>
                </a:lnTo>
                <a:lnTo>
                  <a:pt x="570915" y="10883"/>
                </a:lnTo>
                <a:lnTo>
                  <a:pt x="514014" y="19092"/>
                </a:lnTo>
                <a:lnTo>
                  <a:pt x="459057" y="29432"/>
                </a:lnTo>
                <a:lnTo>
                  <a:pt x="406237" y="41806"/>
                </a:lnTo>
                <a:lnTo>
                  <a:pt x="355749" y="56119"/>
                </a:lnTo>
                <a:lnTo>
                  <a:pt x="307787" y="72274"/>
                </a:lnTo>
                <a:lnTo>
                  <a:pt x="262545" y="90175"/>
                </a:lnTo>
                <a:lnTo>
                  <a:pt x="220217" y="109727"/>
                </a:lnTo>
                <a:lnTo>
                  <a:pt x="180999" y="130834"/>
                </a:lnTo>
                <a:lnTo>
                  <a:pt x="145084" y="153399"/>
                </a:lnTo>
                <a:lnTo>
                  <a:pt x="112667" y="177327"/>
                </a:lnTo>
                <a:lnTo>
                  <a:pt x="83941" y="202521"/>
                </a:lnTo>
                <a:lnTo>
                  <a:pt x="38343" y="256324"/>
                </a:lnTo>
                <a:lnTo>
                  <a:pt x="9845" y="314041"/>
                </a:lnTo>
                <a:lnTo>
                  <a:pt x="0" y="374903"/>
                </a:lnTo>
                <a:lnTo>
                  <a:pt x="2493" y="405897"/>
                </a:lnTo>
                <a:lnTo>
                  <a:pt x="21859" y="465654"/>
                </a:lnTo>
                <a:lnTo>
                  <a:pt x="59102" y="521803"/>
                </a:lnTo>
                <a:lnTo>
                  <a:pt x="112667" y="573586"/>
                </a:lnTo>
                <a:lnTo>
                  <a:pt x="145084" y="597603"/>
                </a:lnTo>
                <a:lnTo>
                  <a:pt x="180999" y="620243"/>
                </a:lnTo>
                <a:lnTo>
                  <a:pt x="220217" y="641413"/>
                </a:lnTo>
                <a:lnTo>
                  <a:pt x="262545" y="661017"/>
                </a:lnTo>
                <a:lnTo>
                  <a:pt x="307787" y="678960"/>
                </a:lnTo>
                <a:lnTo>
                  <a:pt x="355749" y="695147"/>
                </a:lnTo>
                <a:lnTo>
                  <a:pt x="406237" y="709484"/>
                </a:lnTo>
                <a:lnTo>
                  <a:pt x="459057" y="721875"/>
                </a:lnTo>
                <a:lnTo>
                  <a:pt x="514014" y="732227"/>
                </a:lnTo>
                <a:lnTo>
                  <a:pt x="570915" y="740443"/>
                </a:lnTo>
                <a:lnTo>
                  <a:pt x="629564" y="746429"/>
                </a:lnTo>
                <a:lnTo>
                  <a:pt x="689768" y="750090"/>
                </a:lnTo>
                <a:lnTo>
                  <a:pt x="751331" y="751331"/>
                </a:lnTo>
                <a:lnTo>
                  <a:pt x="813113" y="750090"/>
                </a:lnTo>
                <a:lnTo>
                  <a:pt x="873512" y="746429"/>
                </a:lnTo>
                <a:lnTo>
                  <a:pt x="932336" y="740443"/>
                </a:lnTo>
                <a:lnTo>
                  <a:pt x="989392" y="732227"/>
                </a:lnTo>
                <a:lnTo>
                  <a:pt x="1044487" y="721875"/>
                </a:lnTo>
                <a:lnTo>
                  <a:pt x="1097427" y="709484"/>
                </a:lnTo>
                <a:lnTo>
                  <a:pt x="1148020" y="695147"/>
                </a:lnTo>
                <a:lnTo>
                  <a:pt x="1196071" y="678960"/>
                </a:lnTo>
                <a:lnTo>
                  <a:pt x="1241389" y="661017"/>
                </a:lnTo>
                <a:lnTo>
                  <a:pt x="1283779" y="641413"/>
                </a:lnTo>
                <a:lnTo>
                  <a:pt x="1323049" y="620243"/>
                </a:lnTo>
                <a:lnTo>
                  <a:pt x="1359005" y="597603"/>
                </a:lnTo>
                <a:lnTo>
                  <a:pt x="1391455" y="573586"/>
                </a:lnTo>
                <a:lnTo>
                  <a:pt x="1420204" y="548287"/>
                </a:lnTo>
                <a:lnTo>
                  <a:pt x="1465831" y="494227"/>
                </a:lnTo>
                <a:lnTo>
                  <a:pt x="1494341" y="436179"/>
                </a:lnTo>
                <a:lnTo>
                  <a:pt x="1504187" y="374903"/>
                </a:lnTo>
                <a:lnTo>
                  <a:pt x="1501694" y="344127"/>
                </a:lnTo>
                <a:lnTo>
                  <a:pt x="1482322" y="284741"/>
                </a:lnTo>
                <a:lnTo>
                  <a:pt x="1445061" y="228885"/>
                </a:lnTo>
                <a:lnTo>
                  <a:pt x="1391455" y="177327"/>
                </a:lnTo>
                <a:lnTo>
                  <a:pt x="1359005" y="153399"/>
                </a:lnTo>
                <a:lnTo>
                  <a:pt x="1323049" y="130834"/>
                </a:lnTo>
                <a:lnTo>
                  <a:pt x="1283779" y="109727"/>
                </a:lnTo>
                <a:lnTo>
                  <a:pt x="1241389" y="90175"/>
                </a:lnTo>
                <a:lnTo>
                  <a:pt x="1196071" y="72274"/>
                </a:lnTo>
                <a:lnTo>
                  <a:pt x="1148020" y="56119"/>
                </a:lnTo>
                <a:lnTo>
                  <a:pt x="1097427" y="41806"/>
                </a:lnTo>
                <a:lnTo>
                  <a:pt x="1044487" y="29432"/>
                </a:lnTo>
                <a:lnTo>
                  <a:pt x="989392" y="19092"/>
                </a:lnTo>
                <a:lnTo>
                  <a:pt x="932336" y="10883"/>
                </a:lnTo>
                <a:lnTo>
                  <a:pt x="873512" y="4901"/>
                </a:lnTo>
                <a:lnTo>
                  <a:pt x="813113" y="1241"/>
                </a:lnTo>
                <a:lnTo>
                  <a:pt x="751331" y="0"/>
                </a:lnTo>
                <a:close/>
              </a:path>
            </a:pathLst>
          </a:custGeom>
          <a:solidFill>
            <a:srgbClr val="F7919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798662" y="1054439"/>
            <a:ext cx="1380813" cy="697892"/>
          </a:xfrm>
          <a:custGeom>
            <a:avLst/>
            <a:gdLst/>
            <a:ahLst/>
            <a:cxnLst/>
            <a:rect l="l" t="t" r="r" b="b"/>
            <a:pathLst>
              <a:path w="1522729" h="769619">
                <a:moveTo>
                  <a:pt x="800099" y="0"/>
                </a:moveTo>
                <a:lnTo>
                  <a:pt x="722375" y="0"/>
                </a:lnTo>
                <a:lnTo>
                  <a:pt x="684275" y="1523"/>
                </a:lnTo>
                <a:lnTo>
                  <a:pt x="608075" y="7619"/>
                </a:lnTo>
                <a:lnTo>
                  <a:pt x="536447" y="16763"/>
                </a:lnTo>
                <a:lnTo>
                  <a:pt x="399287" y="45719"/>
                </a:lnTo>
                <a:lnTo>
                  <a:pt x="336803" y="65531"/>
                </a:lnTo>
                <a:lnTo>
                  <a:pt x="307847" y="74675"/>
                </a:lnTo>
                <a:lnTo>
                  <a:pt x="251459" y="99059"/>
                </a:lnTo>
                <a:lnTo>
                  <a:pt x="199643" y="124967"/>
                </a:lnTo>
                <a:lnTo>
                  <a:pt x="153923" y="152399"/>
                </a:lnTo>
                <a:lnTo>
                  <a:pt x="111251" y="182879"/>
                </a:lnTo>
                <a:lnTo>
                  <a:pt x="76199" y="216407"/>
                </a:lnTo>
                <a:lnTo>
                  <a:pt x="47243" y="251459"/>
                </a:lnTo>
                <a:lnTo>
                  <a:pt x="24383" y="286511"/>
                </a:lnTo>
                <a:lnTo>
                  <a:pt x="9143" y="324611"/>
                </a:lnTo>
                <a:lnTo>
                  <a:pt x="1523" y="365759"/>
                </a:lnTo>
                <a:lnTo>
                  <a:pt x="0" y="385571"/>
                </a:lnTo>
                <a:lnTo>
                  <a:pt x="1523" y="405383"/>
                </a:lnTo>
                <a:lnTo>
                  <a:pt x="9143" y="445007"/>
                </a:lnTo>
                <a:lnTo>
                  <a:pt x="24383" y="483107"/>
                </a:lnTo>
                <a:lnTo>
                  <a:pt x="47243" y="519683"/>
                </a:lnTo>
                <a:lnTo>
                  <a:pt x="76199" y="553211"/>
                </a:lnTo>
                <a:lnTo>
                  <a:pt x="112775" y="586739"/>
                </a:lnTo>
                <a:lnTo>
                  <a:pt x="153923" y="617219"/>
                </a:lnTo>
                <a:lnTo>
                  <a:pt x="199643" y="644651"/>
                </a:lnTo>
                <a:lnTo>
                  <a:pt x="251459" y="670559"/>
                </a:lnTo>
                <a:lnTo>
                  <a:pt x="307847" y="694943"/>
                </a:lnTo>
                <a:lnTo>
                  <a:pt x="338327" y="704087"/>
                </a:lnTo>
                <a:lnTo>
                  <a:pt x="368807" y="714755"/>
                </a:lnTo>
                <a:lnTo>
                  <a:pt x="432815" y="731519"/>
                </a:lnTo>
                <a:lnTo>
                  <a:pt x="501395" y="746759"/>
                </a:lnTo>
                <a:lnTo>
                  <a:pt x="608075" y="761999"/>
                </a:lnTo>
                <a:lnTo>
                  <a:pt x="684275" y="768095"/>
                </a:lnTo>
                <a:lnTo>
                  <a:pt x="722375" y="769619"/>
                </a:lnTo>
                <a:lnTo>
                  <a:pt x="800099" y="769619"/>
                </a:lnTo>
                <a:lnTo>
                  <a:pt x="838199" y="768095"/>
                </a:lnTo>
                <a:lnTo>
                  <a:pt x="914399" y="761999"/>
                </a:lnTo>
                <a:lnTo>
                  <a:pt x="986027" y="752855"/>
                </a:lnTo>
                <a:lnTo>
                  <a:pt x="722375" y="752855"/>
                </a:lnTo>
                <a:lnTo>
                  <a:pt x="684275" y="751331"/>
                </a:lnTo>
                <a:lnTo>
                  <a:pt x="609599" y="745235"/>
                </a:lnTo>
                <a:lnTo>
                  <a:pt x="537971" y="736091"/>
                </a:lnTo>
                <a:lnTo>
                  <a:pt x="469391" y="723899"/>
                </a:lnTo>
                <a:lnTo>
                  <a:pt x="403859" y="707135"/>
                </a:lnTo>
                <a:lnTo>
                  <a:pt x="342899" y="688847"/>
                </a:lnTo>
                <a:lnTo>
                  <a:pt x="284987" y="667511"/>
                </a:lnTo>
                <a:lnTo>
                  <a:pt x="207263" y="630935"/>
                </a:lnTo>
                <a:lnTo>
                  <a:pt x="163067" y="603503"/>
                </a:lnTo>
                <a:lnTo>
                  <a:pt x="121919" y="573023"/>
                </a:lnTo>
                <a:lnTo>
                  <a:pt x="88391" y="542543"/>
                </a:lnTo>
                <a:lnTo>
                  <a:pt x="48767" y="492251"/>
                </a:lnTo>
                <a:lnTo>
                  <a:pt x="32003" y="457199"/>
                </a:lnTo>
                <a:lnTo>
                  <a:pt x="19811" y="420623"/>
                </a:lnTo>
                <a:lnTo>
                  <a:pt x="16763" y="384047"/>
                </a:lnTo>
                <a:lnTo>
                  <a:pt x="18287" y="365759"/>
                </a:lnTo>
                <a:lnTo>
                  <a:pt x="32003" y="312419"/>
                </a:lnTo>
                <a:lnTo>
                  <a:pt x="60959" y="260603"/>
                </a:lnTo>
                <a:lnTo>
                  <a:pt x="88391" y="227075"/>
                </a:lnTo>
                <a:lnTo>
                  <a:pt x="141731" y="181355"/>
                </a:lnTo>
                <a:lnTo>
                  <a:pt x="184403" y="152399"/>
                </a:lnTo>
                <a:lnTo>
                  <a:pt x="233171" y="126491"/>
                </a:lnTo>
                <a:lnTo>
                  <a:pt x="284987" y="102107"/>
                </a:lnTo>
                <a:lnTo>
                  <a:pt x="342899" y="80771"/>
                </a:lnTo>
                <a:lnTo>
                  <a:pt x="405383" y="62483"/>
                </a:lnTo>
                <a:lnTo>
                  <a:pt x="437387" y="53339"/>
                </a:lnTo>
                <a:lnTo>
                  <a:pt x="537971" y="33527"/>
                </a:lnTo>
                <a:lnTo>
                  <a:pt x="611123" y="24383"/>
                </a:lnTo>
                <a:lnTo>
                  <a:pt x="684275" y="18287"/>
                </a:lnTo>
                <a:lnTo>
                  <a:pt x="722375" y="16763"/>
                </a:lnTo>
                <a:lnTo>
                  <a:pt x="986027" y="16763"/>
                </a:lnTo>
                <a:lnTo>
                  <a:pt x="912875" y="7619"/>
                </a:lnTo>
                <a:lnTo>
                  <a:pt x="838199" y="1523"/>
                </a:lnTo>
                <a:lnTo>
                  <a:pt x="800099" y="0"/>
                </a:lnTo>
                <a:close/>
              </a:path>
              <a:path w="1522729" h="769619">
                <a:moveTo>
                  <a:pt x="986027" y="16763"/>
                </a:moveTo>
                <a:lnTo>
                  <a:pt x="800099" y="16763"/>
                </a:lnTo>
                <a:lnTo>
                  <a:pt x="838199" y="18287"/>
                </a:lnTo>
                <a:lnTo>
                  <a:pt x="911351" y="24383"/>
                </a:lnTo>
                <a:lnTo>
                  <a:pt x="982979" y="33527"/>
                </a:lnTo>
                <a:lnTo>
                  <a:pt x="1053083" y="45719"/>
                </a:lnTo>
                <a:lnTo>
                  <a:pt x="1149095" y="71627"/>
                </a:lnTo>
                <a:lnTo>
                  <a:pt x="1237487" y="102107"/>
                </a:lnTo>
                <a:lnTo>
                  <a:pt x="1289303" y="126491"/>
                </a:lnTo>
                <a:lnTo>
                  <a:pt x="1338071" y="152399"/>
                </a:lnTo>
                <a:lnTo>
                  <a:pt x="1380743" y="181355"/>
                </a:lnTo>
                <a:lnTo>
                  <a:pt x="1417319" y="211835"/>
                </a:lnTo>
                <a:lnTo>
                  <a:pt x="1461515" y="260603"/>
                </a:lnTo>
                <a:lnTo>
                  <a:pt x="1482851" y="294131"/>
                </a:lnTo>
                <a:lnTo>
                  <a:pt x="1496567" y="330707"/>
                </a:lnTo>
                <a:lnTo>
                  <a:pt x="1505711" y="385571"/>
                </a:lnTo>
                <a:lnTo>
                  <a:pt x="1504187" y="403859"/>
                </a:lnTo>
                <a:lnTo>
                  <a:pt x="1490471" y="457199"/>
                </a:lnTo>
                <a:lnTo>
                  <a:pt x="1461515" y="509015"/>
                </a:lnTo>
                <a:lnTo>
                  <a:pt x="1432559" y="542543"/>
                </a:lnTo>
                <a:lnTo>
                  <a:pt x="1380743" y="588263"/>
                </a:lnTo>
                <a:lnTo>
                  <a:pt x="1313687" y="630935"/>
                </a:lnTo>
                <a:lnTo>
                  <a:pt x="1263395" y="655319"/>
                </a:lnTo>
                <a:lnTo>
                  <a:pt x="1208531" y="678179"/>
                </a:lnTo>
                <a:lnTo>
                  <a:pt x="1149095" y="697991"/>
                </a:lnTo>
                <a:lnTo>
                  <a:pt x="1085087" y="716279"/>
                </a:lnTo>
                <a:lnTo>
                  <a:pt x="982979" y="736091"/>
                </a:lnTo>
                <a:lnTo>
                  <a:pt x="911351" y="745235"/>
                </a:lnTo>
                <a:lnTo>
                  <a:pt x="838199" y="751331"/>
                </a:lnTo>
                <a:lnTo>
                  <a:pt x="800099" y="752855"/>
                </a:lnTo>
                <a:lnTo>
                  <a:pt x="986027" y="752855"/>
                </a:lnTo>
                <a:lnTo>
                  <a:pt x="1089659" y="731519"/>
                </a:lnTo>
                <a:lnTo>
                  <a:pt x="1153667" y="714755"/>
                </a:lnTo>
                <a:lnTo>
                  <a:pt x="1214627" y="693419"/>
                </a:lnTo>
                <a:lnTo>
                  <a:pt x="1271015" y="670559"/>
                </a:lnTo>
                <a:lnTo>
                  <a:pt x="1322831" y="644651"/>
                </a:lnTo>
                <a:lnTo>
                  <a:pt x="1368551" y="617219"/>
                </a:lnTo>
                <a:lnTo>
                  <a:pt x="1409699" y="586739"/>
                </a:lnTo>
                <a:lnTo>
                  <a:pt x="1446275" y="553211"/>
                </a:lnTo>
                <a:lnTo>
                  <a:pt x="1475231" y="518159"/>
                </a:lnTo>
                <a:lnTo>
                  <a:pt x="1498091" y="481583"/>
                </a:lnTo>
                <a:lnTo>
                  <a:pt x="1513331" y="443483"/>
                </a:lnTo>
                <a:lnTo>
                  <a:pt x="1520951" y="403859"/>
                </a:lnTo>
                <a:lnTo>
                  <a:pt x="1522475" y="384047"/>
                </a:lnTo>
                <a:lnTo>
                  <a:pt x="1520951" y="364235"/>
                </a:lnTo>
                <a:lnTo>
                  <a:pt x="1513331" y="324611"/>
                </a:lnTo>
                <a:lnTo>
                  <a:pt x="1487423" y="268223"/>
                </a:lnTo>
                <a:lnTo>
                  <a:pt x="1459991" y="233171"/>
                </a:lnTo>
                <a:lnTo>
                  <a:pt x="1444751" y="214883"/>
                </a:lnTo>
                <a:lnTo>
                  <a:pt x="1409699" y="182879"/>
                </a:lnTo>
                <a:lnTo>
                  <a:pt x="1368551" y="152399"/>
                </a:lnTo>
                <a:lnTo>
                  <a:pt x="1296923" y="111251"/>
                </a:lnTo>
                <a:lnTo>
                  <a:pt x="1243583" y="86867"/>
                </a:lnTo>
                <a:lnTo>
                  <a:pt x="1184147" y="64007"/>
                </a:lnTo>
                <a:lnTo>
                  <a:pt x="1121663" y="45719"/>
                </a:lnTo>
                <a:lnTo>
                  <a:pt x="1021079" y="22859"/>
                </a:lnTo>
                <a:lnTo>
                  <a:pt x="986027" y="16763"/>
                </a:lnTo>
                <a:close/>
              </a:path>
            </a:pathLst>
          </a:custGeom>
          <a:solidFill>
            <a:srgbClr val="F3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/>
          <p:nvPr/>
        </p:nvSpPr>
        <p:spPr>
          <a:xfrm>
            <a:off x="9324701" y="1310652"/>
            <a:ext cx="328217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z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772404" y="1887764"/>
            <a:ext cx="1365842" cy="682921"/>
          </a:xfrm>
          <a:custGeom>
            <a:avLst/>
            <a:gdLst/>
            <a:ahLst/>
            <a:cxnLst/>
            <a:rect l="l" t="t" r="r" b="b"/>
            <a:pathLst>
              <a:path w="1506220" h="753110">
                <a:moveTo>
                  <a:pt x="752855" y="0"/>
                </a:moveTo>
                <a:lnTo>
                  <a:pt x="691074" y="1241"/>
                </a:lnTo>
                <a:lnTo>
                  <a:pt x="630675" y="4902"/>
                </a:lnTo>
                <a:lnTo>
                  <a:pt x="571851" y="10888"/>
                </a:lnTo>
                <a:lnTo>
                  <a:pt x="514794" y="19104"/>
                </a:lnTo>
                <a:lnTo>
                  <a:pt x="459700" y="29456"/>
                </a:lnTo>
                <a:lnTo>
                  <a:pt x="406760" y="41847"/>
                </a:lnTo>
                <a:lnTo>
                  <a:pt x="356167" y="56184"/>
                </a:lnTo>
                <a:lnTo>
                  <a:pt x="308116" y="72371"/>
                </a:lnTo>
                <a:lnTo>
                  <a:pt x="262798" y="90314"/>
                </a:lnTo>
                <a:lnTo>
                  <a:pt x="220408" y="109918"/>
                </a:lnTo>
                <a:lnTo>
                  <a:pt x="181138" y="131088"/>
                </a:lnTo>
                <a:lnTo>
                  <a:pt x="145182" y="153728"/>
                </a:lnTo>
                <a:lnTo>
                  <a:pt x="112732" y="177745"/>
                </a:lnTo>
                <a:lnTo>
                  <a:pt x="83983" y="203044"/>
                </a:lnTo>
                <a:lnTo>
                  <a:pt x="38356" y="257104"/>
                </a:lnTo>
                <a:lnTo>
                  <a:pt x="9846" y="315152"/>
                </a:lnTo>
                <a:lnTo>
                  <a:pt x="0" y="376427"/>
                </a:lnTo>
                <a:lnTo>
                  <a:pt x="2493" y="407215"/>
                </a:lnTo>
                <a:lnTo>
                  <a:pt x="21865" y="466682"/>
                </a:lnTo>
                <a:lnTo>
                  <a:pt x="59126" y="522684"/>
                </a:lnTo>
                <a:lnTo>
                  <a:pt x="112732" y="574434"/>
                </a:lnTo>
                <a:lnTo>
                  <a:pt x="145182" y="598468"/>
                </a:lnTo>
                <a:lnTo>
                  <a:pt x="181138" y="621145"/>
                </a:lnTo>
                <a:lnTo>
                  <a:pt x="220408" y="642365"/>
                </a:lnTo>
                <a:lnTo>
                  <a:pt x="262798" y="662032"/>
                </a:lnTo>
                <a:lnTo>
                  <a:pt x="308116" y="680045"/>
                </a:lnTo>
                <a:lnTo>
                  <a:pt x="356167" y="696307"/>
                </a:lnTo>
                <a:lnTo>
                  <a:pt x="406760" y="710720"/>
                </a:lnTo>
                <a:lnTo>
                  <a:pt x="459700" y="723185"/>
                </a:lnTo>
                <a:lnTo>
                  <a:pt x="514794" y="733604"/>
                </a:lnTo>
                <a:lnTo>
                  <a:pt x="571851" y="741879"/>
                </a:lnTo>
                <a:lnTo>
                  <a:pt x="630675" y="747912"/>
                </a:lnTo>
                <a:lnTo>
                  <a:pt x="691074" y="751603"/>
                </a:lnTo>
                <a:lnTo>
                  <a:pt x="752855" y="752855"/>
                </a:lnTo>
                <a:lnTo>
                  <a:pt x="814637" y="751603"/>
                </a:lnTo>
                <a:lnTo>
                  <a:pt x="875036" y="747912"/>
                </a:lnTo>
                <a:lnTo>
                  <a:pt x="933860" y="741879"/>
                </a:lnTo>
                <a:lnTo>
                  <a:pt x="990916" y="733604"/>
                </a:lnTo>
                <a:lnTo>
                  <a:pt x="1046011" y="723185"/>
                </a:lnTo>
                <a:lnTo>
                  <a:pt x="1098951" y="710720"/>
                </a:lnTo>
                <a:lnTo>
                  <a:pt x="1149544" y="696307"/>
                </a:lnTo>
                <a:lnTo>
                  <a:pt x="1197595" y="680045"/>
                </a:lnTo>
                <a:lnTo>
                  <a:pt x="1242913" y="662032"/>
                </a:lnTo>
                <a:lnTo>
                  <a:pt x="1285303" y="642365"/>
                </a:lnTo>
                <a:lnTo>
                  <a:pt x="1324573" y="621145"/>
                </a:lnTo>
                <a:lnTo>
                  <a:pt x="1360529" y="598468"/>
                </a:lnTo>
                <a:lnTo>
                  <a:pt x="1392979" y="574434"/>
                </a:lnTo>
                <a:lnTo>
                  <a:pt x="1421728" y="549139"/>
                </a:lnTo>
                <a:lnTo>
                  <a:pt x="1467355" y="495165"/>
                </a:lnTo>
                <a:lnTo>
                  <a:pt x="1495865" y="437333"/>
                </a:lnTo>
                <a:lnTo>
                  <a:pt x="1505711" y="376427"/>
                </a:lnTo>
                <a:lnTo>
                  <a:pt x="1503218" y="345434"/>
                </a:lnTo>
                <a:lnTo>
                  <a:pt x="1483846" y="285677"/>
                </a:lnTo>
                <a:lnTo>
                  <a:pt x="1446585" y="229528"/>
                </a:lnTo>
                <a:lnTo>
                  <a:pt x="1392979" y="177745"/>
                </a:lnTo>
                <a:lnTo>
                  <a:pt x="1360529" y="153728"/>
                </a:lnTo>
                <a:lnTo>
                  <a:pt x="1324573" y="131088"/>
                </a:lnTo>
                <a:lnTo>
                  <a:pt x="1285303" y="109918"/>
                </a:lnTo>
                <a:lnTo>
                  <a:pt x="1242913" y="90314"/>
                </a:lnTo>
                <a:lnTo>
                  <a:pt x="1197595" y="72371"/>
                </a:lnTo>
                <a:lnTo>
                  <a:pt x="1149544" y="56184"/>
                </a:lnTo>
                <a:lnTo>
                  <a:pt x="1098951" y="41847"/>
                </a:lnTo>
                <a:lnTo>
                  <a:pt x="1046011" y="29456"/>
                </a:lnTo>
                <a:lnTo>
                  <a:pt x="990916" y="19104"/>
                </a:lnTo>
                <a:lnTo>
                  <a:pt x="933860" y="10888"/>
                </a:lnTo>
                <a:lnTo>
                  <a:pt x="875036" y="4902"/>
                </a:lnTo>
                <a:lnTo>
                  <a:pt x="814637" y="1241"/>
                </a:lnTo>
                <a:lnTo>
                  <a:pt x="752855" y="0"/>
                </a:lnTo>
                <a:close/>
              </a:path>
            </a:pathLst>
          </a:custGeom>
          <a:solidFill>
            <a:srgbClr val="F7919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8765495" y="1879472"/>
            <a:ext cx="1379661" cy="697892"/>
          </a:xfrm>
          <a:custGeom>
            <a:avLst/>
            <a:gdLst/>
            <a:ahLst/>
            <a:cxnLst/>
            <a:rect l="l" t="t" r="r" b="b"/>
            <a:pathLst>
              <a:path w="1521459" h="769619">
                <a:moveTo>
                  <a:pt x="760475" y="0"/>
                </a:moveTo>
                <a:lnTo>
                  <a:pt x="644651" y="4571"/>
                </a:lnTo>
                <a:lnTo>
                  <a:pt x="608075" y="7619"/>
                </a:lnTo>
                <a:lnTo>
                  <a:pt x="571499" y="12191"/>
                </a:lnTo>
                <a:lnTo>
                  <a:pt x="534923" y="18287"/>
                </a:lnTo>
                <a:lnTo>
                  <a:pt x="499871" y="22859"/>
                </a:lnTo>
                <a:lnTo>
                  <a:pt x="399287" y="45719"/>
                </a:lnTo>
                <a:lnTo>
                  <a:pt x="336803" y="65531"/>
                </a:lnTo>
                <a:lnTo>
                  <a:pt x="278891" y="86867"/>
                </a:lnTo>
                <a:lnTo>
                  <a:pt x="224027" y="111251"/>
                </a:lnTo>
                <a:lnTo>
                  <a:pt x="175259" y="138683"/>
                </a:lnTo>
                <a:lnTo>
                  <a:pt x="152399" y="153923"/>
                </a:lnTo>
                <a:lnTo>
                  <a:pt x="131063" y="167639"/>
                </a:lnTo>
                <a:lnTo>
                  <a:pt x="111251" y="184403"/>
                </a:lnTo>
                <a:lnTo>
                  <a:pt x="92963" y="199643"/>
                </a:lnTo>
                <a:lnTo>
                  <a:pt x="76199" y="216407"/>
                </a:lnTo>
                <a:lnTo>
                  <a:pt x="47243" y="251459"/>
                </a:lnTo>
                <a:lnTo>
                  <a:pt x="24383" y="288035"/>
                </a:lnTo>
                <a:lnTo>
                  <a:pt x="3047" y="345947"/>
                </a:lnTo>
                <a:lnTo>
                  <a:pt x="0" y="365759"/>
                </a:lnTo>
                <a:lnTo>
                  <a:pt x="0" y="385571"/>
                </a:lnTo>
                <a:lnTo>
                  <a:pt x="4571" y="425195"/>
                </a:lnTo>
                <a:lnTo>
                  <a:pt x="15239" y="464819"/>
                </a:lnTo>
                <a:lnTo>
                  <a:pt x="35051" y="501395"/>
                </a:lnTo>
                <a:lnTo>
                  <a:pt x="60959" y="537971"/>
                </a:lnTo>
                <a:lnTo>
                  <a:pt x="92963" y="571499"/>
                </a:lnTo>
                <a:lnTo>
                  <a:pt x="131063" y="601979"/>
                </a:lnTo>
                <a:lnTo>
                  <a:pt x="175259" y="632459"/>
                </a:lnTo>
                <a:lnTo>
                  <a:pt x="225551" y="658367"/>
                </a:lnTo>
                <a:lnTo>
                  <a:pt x="251459" y="672083"/>
                </a:lnTo>
                <a:lnTo>
                  <a:pt x="278891" y="682751"/>
                </a:lnTo>
                <a:lnTo>
                  <a:pt x="307847" y="694943"/>
                </a:lnTo>
                <a:lnTo>
                  <a:pt x="336803" y="705611"/>
                </a:lnTo>
                <a:lnTo>
                  <a:pt x="368807" y="714755"/>
                </a:lnTo>
                <a:lnTo>
                  <a:pt x="399287" y="723899"/>
                </a:lnTo>
                <a:lnTo>
                  <a:pt x="432815" y="733043"/>
                </a:lnTo>
                <a:lnTo>
                  <a:pt x="499871" y="746759"/>
                </a:lnTo>
                <a:lnTo>
                  <a:pt x="608075" y="761999"/>
                </a:lnTo>
                <a:lnTo>
                  <a:pt x="682751" y="768095"/>
                </a:lnTo>
                <a:lnTo>
                  <a:pt x="722375" y="769619"/>
                </a:lnTo>
                <a:lnTo>
                  <a:pt x="800099" y="769619"/>
                </a:lnTo>
                <a:lnTo>
                  <a:pt x="838199" y="768095"/>
                </a:lnTo>
                <a:lnTo>
                  <a:pt x="912875" y="761999"/>
                </a:lnTo>
                <a:lnTo>
                  <a:pt x="986027" y="752855"/>
                </a:lnTo>
                <a:lnTo>
                  <a:pt x="722375" y="752855"/>
                </a:lnTo>
                <a:lnTo>
                  <a:pt x="684275" y="751331"/>
                </a:lnTo>
                <a:lnTo>
                  <a:pt x="609599" y="745235"/>
                </a:lnTo>
                <a:lnTo>
                  <a:pt x="537971" y="736091"/>
                </a:lnTo>
                <a:lnTo>
                  <a:pt x="469391" y="723899"/>
                </a:lnTo>
                <a:lnTo>
                  <a:pt x="403859" y="708659"/>
                </a:lnTo>
                <a:lnTo>
                  <a:pt x="342899" y="688847"/>
                </a:lnTo>
                <a:lnTo>
                  <a:pt x="284987" y="667511"/>
                </a:lnTo>
                <a:lnTo>
                  <a:pt x="231647" y="643127"/>
                </a:lnTo>
                <a:lnTo>
                  <a:pt x="207263" y="630935"/>
                </a:lnTo>
                <a:lnTo>
                  <a:pt x="161543" y="603503"/>
                </a:lnTo>
                <a:lnTo>
                  <a:pt x="121919" y="573023"/>
                </a:lnTo>
                <a:lnTo>
                  <a:pt x="88391" y="542543"/>
                </a:lnTo>
                <a:lnTo>
                  <a:pt x="48767" y="492251"/>
                </a:lnTo>
                <a:lnTo>
                  <a:pt x="30479" y="457199"/>
                </a:lnTo>
                <a:lnTo>
                  <a:pt x="16763" y="403859"/>
                </a:lnTo>
                <a:lnTo>
                  <a:pt x="16763" y="365759"/>
                </a:lnTo>
                <a:lnTo>
                  <a:pt x="19811" y="347471"/>
                </a:lnTo>
                <a:lnTo>
                  <a:pt x="24383" y="329183"/>
                </a:lnTo>
                <a:lnTo>
                  <a:pt x="32003" y="312419"/>
                </a:lnTo>
                <a:lnTo>
                  <a:pt x="39623" y="294131"/>
                </a:lnTo>
                <a:lnTo>
                  <a:pt x="73151" y="243839"/>
                </a:lnTo>
                <a:lnTo>
                  <a:pt x="121919" y="196595"/>
                </a:lnTo>
                <a:lnTo>
                  <a:pt x="163067" y="166115"/>
                </a:lnTo>
                <a:lnTo>
                  <a:pt x="207263" y="138683"/>
                </a:lnTo>
                <a:lnTo>
                  <a:pt x="257555" y="114299"/>
                </a:lnTo>
                <a:lnTo>
                  <a:pt x="342899" y="80771"/>
                </a:lnTo>
                <a:lnTo>
                  <a:pt x="403859" y="62483"/>
                </a:lnTo>
                <a:lnTo>
                  <a:pt x="469391" y="47243"/>
                </a:lnTo>
                <a:lnTo>
                  <a:pt x="502919" y="39623"/>
                </a:lnTo>
                <a:lnTo>
                  <a:pt x="537971" y="33527"/>
                </a:lnTo>
                <a:lnTo>
                  <a:pt x="609599" y="24383"/>
                </a:lnTo>
                <a:lnTo>
                  <a:pt x="646175" y="21335"/>
                </a:lnTo>
                <a:lnTo>
                  <a:pt x="760475" y="16763"/>
                </a:lnTo>
                <a:lnTo>
                  <a:pt x="976883" y="16763"/>
                </a:lnTo>
                <a:lnTo>
                  <a:pt x="949451" y="12191"/>
                </a:lnTo>
                <a:lnTo>
                  <a:pt x="912875" y="7619"/>
                </a:lnTo>
                <a:lnTo>
                  <a:pt x="876299" y="4571"/>
                </a:lnTo>
                <a:lnTo>
                  <a:pt x="760475" y="0"/>
                </a:lnTo>
                <a:close/>
              </a:path>
              <a:path w="1521459" h="769619">
                <a:moveTo>
                  <a:pt x="976883" y="16763"/>
                </a:moveTo>
                <a:lnTo>
                  <a:pt x="760475" y="16763"/>
                </a:lnTo>
                <a:lnTo>
                  <a:pt x="874775" y="21335"/>
                </a:lnTo>
                <a:lnTo>
                  <a:pt x="911351" y="24383"/>
                </a:lnTo>
                <a:lnTo>
                  <a:pt x="982979" y="33527"/>
                </a:lnTo>
                <a:lnTo>
                  <a:pt x="1085087" y="54863"/>
                </a:lnTo>
                <a:lnTo>
                  <a:pt x="1149095" y="71627"/>
                </a:lnTo>
                <a:lnTo>
                  <a:pt x="1208531" y="91439"/>
                </a:lnTo>
                <a:lnTo>
                  <a:pt x="1263395" y="114299"/>
                </a:lnTo>
                <a:lnTo>
                  <a:pt x="1313687" y="140207"/>
                </a:lnTo>
                <a:lnTo>
                  <a:pt x="1336547" y="152399"/>
                </a:lnTo>
                <a:lnTo>
                  <a:pt x="1379219" y="181355"/>
                </a:lnTo>
                <a:lnTo>
                  <a:pt x="1417319" y="211835"/>
                </a:lnTo>
                <a:lnTo>
                  <a:pt x="1432559" y="228599"/>
                </a:lnTo>
                <a:lnTo>
                  <a:pt x="1447799" y="243839"/>
                </a:lnTo>
                <a:lnTo>
                  <a:pt x="1472183" y="277367"/>
                </a:lnTo>
                <a:lnTo>
                  <a:pt x="1490471" y="312419"/>
                </a:lnTo>
                <a:lnTo>
                  <a:pt x="1504187" y="367283"/>
                </a:lnTo>
                <a:lnTo>
                  <a:pt x="1504187" y="403859"/>
                </a:lnTo>
                <a:lnTo>
                  <a:pt x="1490471" y="458723"/>
                </a:lnTo>
                <a:lnTo>
                  <a:pt x="1472183" y="492251"/>
                </a:lnTo>
                <a:lnTo>
                  <a:pt x="1447799" y="525779"/>
                </a:lnTo>
                <a:lnTo>
                  <a:pt x="1415795" y="557783"/>
                </a:lnTo>
                <a:lnTo>
                  <a:pt x="1399031" y="574547"/>
                </a:lnTo>
                <a:lnTo>
                  <a:pt x="1379219" y="588263"/>
                </a:lnTo>
                <a:lnTo>
                  <a:pt x="1359407" y="603503"/>
                </a:lnTo>
                <a:lnTo>
                  <a:pt x="1313687" y="630935"/>
                </a:lnTo>
                <a:lnTo>
                  <a:pt x="1289303" y="644651"/>
                </a:lnTo>
                <a:lnTo>
                  <a:pt x="1263395" y="656843"/>
                </a:lnTo>
                <a:lnTo>
                  <a:pt x="1235963" y="667511"/>
                </a:lnTo>
                <a:lnTo>
                  <a:pt x="1208531" y="679703"/>
                </a:lnTo>
                <a:lnTo>
                  <a:pt x="1178051" y="688847"/>
                </a:lnTo>
                <a:lnTo>
                  <a:pt x="1149095" y="699515"/>
                </a:lnTo>
                <a:lnTo>
                  <a:pt x="1117091" y="708659"/>
                </a:lnTo>
                <a:lnTo>
                  <a:pt x="1051559" y="723899"/>
                </a:lnTo>
                <a:lnTo>
                  <a:pt x="947927" y="742187"/>
                </a:lnTo>
                <a:lnTo>
                  <a:pt x="836675" y="751331"/>
                </a:lnTo>
                <a:lnTo>
                  <a:pt x="798575" y="752855"/>
                </a:lnTo>
                <a:lnTo>
                  <a:pt x="986027" y="752855"/>
                </a:lnTo>
                <a:lnTo>
                  <a:pt x="1056131" y="740663"/>
                </a:lnTo>
                <a:lnTo>
                  <a:pt x="1153667" y="714755"/>
                </a:lnTo>
                <a:lnTo>
                  <a:pt x="1214627" y="694943"/>
                </a:lnTo>
                <a:lnTo>
                  <a:pt x="1242059" y="682751"/>
                </a:lnTo>
                <a:lnTo>
                  <a:pt x="1271015" y="670559"/>
                </a:lnTo>
                <a:lnTo>
                  <a:pt x="1296923" y="658367"/>
                </a:lnTo>
                <a:lnTo>
                  <a:pt x="1321307" y="646175"/>
                </a:lnTo>
                <a:lnTo>
                  <a:pt x="1345691" y="630935"/>
                </a:lnTo>
                <a:lnTo>
                  <a:pt x="1368551" y="617219"/>
                </a:lnTo>
                <a:lnTo>
                  <a:pt x="1409699" y="586739"/>
                </a:lnTo>
                <a:lnTo>
                  <a:pt x="1444751" y="553211"/>
                </a:lnTo>
                <a:lnTo>
                  <a:pt x="1475231" y="519683"/>
                </a:lnTo>
                <a:lnTo>
                  <a:pt x="1496567" y="483107"/>
                </a:lnTo>
                <a:lnTo>
                  <a:pt x="1513331" y="445007"/>
                </a:lnTo>
                <a:lnTo>
                  <a:pt x="1520951" y="405383"/>
                </a:lnTo>
                <a:lnTo>
                  <a:pt x="1520951" y="364235"/>
                </a:lnTo>
                <a:lnTo>
                  <a:pt x="1511807" y="324611"/>
                </a:lnTo>
                <a:lnTo>
                  <a:pt x="1496567" y="286511"/>
                </a:lnTo>
                <a:lnTo>
                  <a:pt x="1473707" y="249935"/>
                </a:lnTo>
                <a:lnTo>
                  <a:pt x="1444751" y="216407"/>
                </a:lnTo>
                <a:lnTo>
                  <a:pt x="1409699" y="182879"/>
                </a:lnTo>
                <a:lnTo>
                  <a:pt x="1368551" y="152399"/>
                </a:lnTo>
                <a:lnTo>
                  <a:pt x="1296923" y="111251"/>
                </a:lnTo>
                <a:lnTo>
                  <a:pt x="1242059" y="86867"/>
                </a:lnTo>
                <a:lnTo>
                  <a:pt x="1184147" y="65531"/>
                </a:lnTo>
                <a:lnTo>
                  <a:pt x="1121663" y="45719"/>
                </a:lnTo>
                <a:lnTo>
                  <a:pt x="1021079" y="22859"/>
                </a:lnTo>
                <a:lnTo>
                  <a:pt x="986027" y="18287"/>
                </a:lnTo>
                <a:lnTo>
                  <a:pt x="976883" y="16763"/>
                </a:lnTo>
                <a:close/>
              </a:path>
            </a:pathLst>
          </a:custGeom>
          <a:solidFill>
            <a:srgbClr val="F3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 txBox="1"/>
          <p:nvPr/>
        </p:nvSpPr>
        <p:spPr>
          <a:xfrm>
            <a:off x="9102194" y="2135628"/>
            <a:ext cx="705378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espan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06954" y="2795715"/>
            <a:ext cx="1364114" cy="682921"/>
          </a:xfrm>
          <a:custGeom>
            <a:avLst/>
            <a:gdLst/>
            <a:ahLst/>
            <a:cxnLst/>
            <a:rect l="l" t="t" r="r" b="b"/>
            <a:pathLst>
              <a:path w="1504315" h="753110">
                <a:moveTo>
                  <a:pt x="751331" y="0"/>
                </a:moveTo>
                <a:lnTo>
                  <a:pt x="689768" y="1252"/>
                </a:lnTo>
                <a:lnTo>
                  <a:pt x="629564" y="4943"/>
                </a:lnTo>
                <a:lnTo>
                  <a:pt x="570915" y="10976"/>
                </a:lnTo>
                <a:lnTo>
                  <a:pt x="514014" y="19251"/>
                </a:lnTo>
                <a:lnTo>
                  <a:pt x="459057" y="29670"/>
                </a:lnTo>
                <a:lnTo>
                  <a:pt x="406237" y="42135"/>
                </a:lnTo>
                <a:lnTo>
                  <a:pt x="355749" y="56548"/>
                </a:lnTo>
                <a:lnTo>
                  <a:pt x="307787" y="72810"/>
                </a:lnTo>
                <a:lnTo>
                  <a:pt x="262545" y="90823"/>
                </a:lnTo>
                <a:lnTo>
                  <a:pt x="220217" y="110489"/>
                </a:lnTo>
                <a:lnTo>
                  <a:pt x="180999" y="131710"/>
                </a:lnTo>
                <a:lnTo>
                  <a:pt x="145084" y="154387"/>
                </a:lnTo>
                <a:lnTo>
                  <a:pt x="112667" y="178421"/>
                </a:lnTo>
                <a:lnTo>
                  <a:pt x="83941" y="203716"/>
                </a:lnTo>
                <a:lnTo>
                  <a:pt x="38343" y="257690"/>
                </a:lnTo>
                <a:lnTo>
                  <a:pt x="9845" y="315522"/>
                </a:lnTo>
                <a:lnTo>
                  <a:pt x="0" y="376427"/>
                </a:lnTo>
                <a:lnTo>
                  <a:pt x="2493" y="407215"/>
                </a:lnTo>
                <a:lnTo>
                  <a:pt x="21859" y="466682"/>
                </a:lnTo>
                <a:lnTo>
                  <a:pt x="59102" y="522684"/>
                </a:lnTo>
                <a:lnTo>
                  <a:pt x="112667" y="574434"/>
                </a:lnTo>
                <a:lnTo>
                  <a:pt x="145084" y="598468"/>
                </a:lnTo>
                <a:lnTo>
                  <a:pt x="180999" y="621145"/>
                </a:lnTo>
                <a:lnTo>
                  <a:pt x="220217" y="642365"/>
                </a:lnTo>
                <a:lnTo>
                  <a:pt x="262545" y="662032"/>
                </a:lnTo>
                <a:lnTo>
                  <a:pt x="307787" y="680045"/>
                </a:lnTo>
                <a:lnTo>
                  <a:pt x="355749" y="696307"/>
                </a:lnTo>
                <a:lnTo>
                  <a:pt x="406237" y="710720"/>
                </a:lnTo>
                <a:lnTo>
                  <a:pt x="459057" y="723185"/>
                </a:lnTo>
                <a:lnTo>
                  <a:pt x="514014" y="733604"/>
                </a:lnTo>
                <a:lnTo>
                  <a:pt x="570915" y="741879"/>
                </a:lnTo>
                <a:lnTo>
                  <a:pt x="629564" y="747912"/>
                </a:lnTo>
                <a:lnTo>
                  <a:pt x="689768" y="751603"/>
                </a:lnTo>
                <a:lnTo>
                  <a:pt x="751331" y="752855"/>
                </a:lnTo>
                <a:lnTo>
                  <a:pt x="813113" y="751603"/>
                </a:lnTo>
                <a:lnTo>
                  <a:pt x="873512" y="747912"/>
                </a:lnTo>
                <a:lnTo>
                  <a:pt x="932336" y="741879"/>
                </a:lnTo>
                <a:lnTo>
                  <a:pt x="989392" y="733604"/>
                </a:lnTo>
                <a:lnTo>
                  <a:pt x="1044487" y="723185"/>
                </a:lnTo>
                <a:lnTo>
                  <a:pt x="1097427" y="710720"/>
                </a:lnTo>
                <a:lnTo>
                  <a:pt x="1148020" y="696307"/>
                </a:lnTo>
                <a:lnTo>
                  <a:pt x="1196071" y="680045"/>
                </a:lnTo>
                <a:lnTo>
                  <a:pt x="1241389" y="662032"/>
                </a:lnTo>
                <a:lnTo>
                  <a:pt x="1283779" y="642365"/>
                </a:lnTo>
                <a:lnTo>
                  <a:pt x="1323049" y="621145"/>
                </a:lnTo>
                <a:lnTo>
                  <a:pt x="1359005" y="598468"/>
                </a:lnTo>
                <a:lnTo>
                  <a:pt x="1391455" y="574434"/>
                </a:lnTo>
                <a:lnTo>
                  <a:pt x="1420204" y="549139"/>
                </a:lnTo>
                <a:lnTo>
                  <a:pt x="1465831" y="495165"/>
                </a:lnTo>
                <a:lnTo>
                  <a:pt x="1494341" y="437333"/>
                </a:lnTo>
                <a:lnTo>
                  <a:pt x="1504187" y="376427"/>
                </a:lnTo>
                <a:lnTo>
                  <a:pt x="1501694" y="345640"/>
                </a:lnTo>
                <a:lnTo>
                  <a:pt x="1482322" y="286173"/>
                </a:lnTo>
                <a:lnTo>
                  <a:pt x="1445061" y="230171"/>
                </a:lnTo>
                <a:lnTo>
                  <a:pt x="1391455" y="178421"/>
                </a:lnTo>
                <a:lnTo>
                  <a:pt x="1359005" y="154387"/>
                </a:lnTo>
                <a:lnTo>
                  <a:pt x="1323049" y="131710"/>
                </a:lnTo>
                <a:lnTo>
                  <a:pt x="1283779" y="110489"/>
                </a:lnTo>
                <a:lnTo>
                  <a:pt x="1241389" y="90823"/>
                </a:lnTo>
                <a:lnTo>
                  <a:pt x="1196071" y="72810"/>
                </a:lnTo>
                <a:lnTo>
                  <a:pt x="1148020" y="56548"/>
                </a:lnTo>
                <a:lnTo>
                  <a:pt x="1097427" y="42135"/>
                </a:lnTo>
                <a:lnTo>
                  <a:pt x="1044487" y="29670"/>
                </a:lnTo>
                <a:lnTo>
                  <a:pt x="989392" y="19251"/>
                </a:lnTo>
                <a:lnTo>
                  <a:pt x="932336" y="10976"/>
                </a:lnTo>
                <a:lnTo>
                  <a:pt x="873512" y="4943"/>
                </a:lnTo>
                <a:lnTo>
                  <a:pt x="813113" y="1252"/>
                </a:lnTo>
                <a:lnTo>
                  <a:pt x="751331" y="0"/>
                </a:lnTo>
                <a:close/>
              </a:path>
            </a:pathLst>
          </a:custGeom>
          <a:solidFill>
            <a:srgbClr val="F7919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8798662" y="2788805"/>
            <a:ext cx="1380813" cy="696741"/>
          </a:xfrm>
          <a:custGeom>
            <a:avLst/>
            <a:gdLst/>
            <a:ahLst/>
            <a:cxnLst/>
            <a:rect l="l" t="t" r="r" b="b"/>
            <a:pathLst>
              <a:path w="1522729" h="768350">
                <a:moveTo>
                  <a:pt x="800099" y="0"/>
                </a:moveTo>
                <a:lnTo>
                  <a:pt x="722375" y="0"/>
                </a:lnTo>
                <a:lnTo>
                  <a:pt x="684275" y="1523"/>
                </a:lnTo>
                <a:lnTo>
                  <a:pt x="571499" y="10667"/>
                </a:lnTo>
                <a:lnTo>
                  <a:pt x="466343" y="28955"/>
                </a:lnTo>
                <a:lnTo>
                  <a:pt x="399287" y="45719"/>
                </a:lnTo>
                <a:lnTo>
                  <a:pt x="368807" y="54863"/>
                </a:lnTo>
                <a:lnTo>
                  <a:pt x="336803" y="64007"/>
                </a:lnTo>
                <a:lnTo>
                  <a:pt x="278891" y="85343"/>
                </a:lnTo>
                <a:lnTo>
                  <a:pt x="251459" y="97535"/>
                </a:lnTo>
                <a:lnTo>
                  <a:pt x="225551" y="111251"/>
                </a:lnTo>
                <a:lnTo>
                  <a:pt x="199643" y="123443"/>
                </a:lnTo>
                <a:lnTo>
                  <a:pt x="111251" y="182879"/>
                </a:lnTo>
                <a:lnTo>
                  <a:pt x="76199" y="214883"/>
                </a:lnTo>
                <a:lnTo>
                  <a:pt x="47243" y="249935"/>
                </a:lnTo>
                <a:lnTo>
                  <a:pt x="24383" y="286511"/>
                </a:lnTo>
                <a:lnTo>
                  <a:pt x="9143" y="324611"/>
                </a:lnTo>
                <a:lnTo>
                  <a:pt x="1523" y="364235"/>
                </a:lnTo>
                <a:lnTo>
                  <a:pt x="0" y="384047"/>
                </a:lnTo>
                <a:lnTo>
                  <a:pt x="1523" y="405383"/>
                </a:lnTo>
                <a:lnTo>
                  <a:pt x="9143" y="445007"/>
                </a:lnTo>
                <a:lnTo>
                  <a:pt x="24383" y="481583"/>
                </a:lnTo>
                <a:lnTo>
                  <a:pt x="47243" y="518159"/>
                </a:lnTo>
                <a:lnTo>
                  <a:pt x="76199" y="553211"/>
                </a:lnTo>
                <a:lnTo>
                  <a:pt x="112775" y="585215"/>
                </a:lnTo>
                <a:lnTo>
                  <a:pt x="132587" y="601979"/>
                </a:lnTo>
                <a:lnTo>
                  <a:pt x="153923" y="615695"/>
                </a:lnTo>
                <a:lnTo>
                  <a:pt x="176783" y="630935"/>
                </a:lnTo>
                <a:lnTo>
                  <a:pt x="199643" y="644651"/>
                </a:lnTo>
                <a:lnTo>
                  <a:pt x="251459" y="670559"/>
                </a:lnTo>
                <a:lnTo>
                  <a:pt x="307847" y="693419"/>
                </a:lnTo>
                <a:lnTo>
                  <a:pt x="368807" y="714755"/>
                </a:lnTo>
                <a:lnTo>
                  <a:pt x="432815" y="731519"/>
                </a:lnTo>
                <a:lnTo>
                  <a:pt x="571499" y="757427"/>
                </a:lnTo>
                <a:lnTo>
                  <a:pt x="608075" y="760475"/>
                </a:lnTo>
                <a:lnTo>
                  <a:pt x="646175" y="765047"/>
                </a:lnTo>
                <a:lnTo>
                  <a:pt x="722375" y="768095"/>
                </a:lnTo>
                <a:lnTo>
                  <a:pt x="800099" y="768095"/>
                </a:lnTo>
                <a:lnTo>
                  <a:pt x="876299" y="765047"/>
                </a:lnTo>
                <a:lnTo>
                  <a:pt x="914399" y="760475"/>
                </a:lnTo>
                <a:lnTo>
                  <a:pt x="950975" y="757427"/>
                </a:lnTo>
                <a:lnTo>
                  <a:pt x="977264" y="752855"/>
                </a:lnTo>
                <a:lnTo>
                  <a:pt x="760475" y="752855"/>
                </a:lnTo>
                <a:lnTo>
                  <a:pt x="647699" y="748283"/>
                </a:lnTo>
                <a:lnTo>
                  <a:pt x="609599" y="745235"/>
                </a:lnTo>
                <a:lnTo>
                  <a:pt x="574547" y="740663"/>
                </a:lnTo>
                <a:lnTo>
                  <a:pt x="537971" y="734567"/>
                </a:lnTo>
                <a:lnTo>
                  <a:pt x="504443" y="729995"/>
                </a:lnTo>
                <a:lnTo>
                  <a:pt x="469391" y="722375"/>
                </a:lnTo>
                <a:lnTo>
                  <a:pt x="437387" y="714755"/>
                </a:lnTo>
                <a:lnTo>
                  <a:pt x="403859" y="707135"/>
                </a:lnTo>
                <a:lnTo>
                  <a:pt x="342899" y="688847"/>
                </a:lnTo>
                <a:lnTo>
                  <a:pt x="284987" y="667511"/>
                </a:lnTo>
                <a:lnTo>
                  <a:pt x="233171" y="643127"/>
                </a:lnTo>
                <a:lnTo>
                  <a:pt x="184403" y="615695"/>
                </a:lnTo>
                <a:lnTo>
                  <a:pt x="141731" y="588263"/>
                </a:lnTo>
                <a:lnTo>
                  <a:pt x="105155" y="557783"/>
                </a:lnTo>
                <a:lnTo>
                  <a:pt x="73151" y="525779"/>
                </a:lnTo>
                <a:lnTo>
                  <a:pt x="48767" y="490727"/>
                </a:lnTo>
                <a:lnTo>
                  <a:pt x="24383" y="438911"/>
                </a:lnTo>
                <a:lnTo>
                  <a:pt x="16763" y="384047"/>
                </a:lnTo>
                <a:lnTo>
                  <a:pt x="18287" y="365759"/>
                </a:lnTo>
                <a:lnTo>
                  <a:pt x="32003" y="310895"/>
                </a:lnTo>
                <a:lnTo>
                  <a:pt x="50291" y="275843"/>
                </a:lnTo>
                <a:lnTo>
                  <a:pt x="74675" y="242315"/>
                </a:lnTo>
                <a:lnTo>
                  <a:pt x="105155" y="210311"/>
                </a:lnTo>
                <a:lnTo>
                  <a:pt x="141731" y="179831"/>
                </a:lnTo>
                <a:lnTo>
                  <a:pt x="184403" y="152399"/>
                </a:lnTo>
                <a:lnTo>
                  <a:pt x="233171" y="124967"/>
                </a:lnTo>
                <a:lnTo>
                  <a:pt x="313943" y="89915"/>
                </a:lnTo>
                <a:lnTo>
                  <a:pt x="373379" y="70103"/>
                </a:lnTo>
                <a:lnTo>
                  <a:pt x="469391" y="45719"/>
                </a:lnTo>
                <a:lnTo>
                  <a:pt x="537971" y="33527"/>
                </a:lnTo>
                <a:lnTo>
                  <a:pt x="611123" y="24383"/>
                </a:lnTo>
                <a:lnTo>
                  <a:pt x="647699" y="19811"/>
                </a:lnTo>
                <a:lnTo>
                  <a:pt x="722375" y="16763"/>
                </a:lnTo>
                <a:lnTo>
                  <a:pt x="986027" y="16763"/>
                </a:lnTo>
                <a:lnTo>
                  <a:pt x="949451" y="10667"/>
                </a:lnTo>
                <a:lnTo>
                  <a:pt x="838199" y="1523"/>
                </a:lnTo>
                <a:lnTo>
                  <a:pt x="800099" y="0"/>
                </a:lnTo>
                <a:close/>
              </a:path>
              <a:path w="1522729" h="768350">
                <a:moveTo>
                  <a:pt x="986027" y="16763"/>
                </a:moveTo>
                <a:lnTo>
                  <a:pt x="800099" y="16763"/>
                </a:lnTo>
                <a:lnTo>
                  <a:pt x="874775" y="19811"/>
                </a:lnTo>
                <a:lnTo>
                  <a:pt x="911351" y="24383"/>
                </a:lnTo>
                <a:lnTo>
                  <a:pt x="1053083" y="45719"/>
                </a:lnTo>
                <a:lnTo>
                  <a:pt x="1117091" y="60959"/>
                </a:lnTo>
                <a:lnTo>
                  <a:pt x="1179575" y="80771"/>
                </a:lnTo>
                <a:lnTo>
                  <a:pt x="1208531" y="89915"/>
                </a:lnTo>
                <a:lnTo>
                  <a:pt x="1263395" y="112775"/>
                </a:lnTo>
                <a:lnTo>
                  <a:pt x="1338071" y="152399"/>
                </a:lnTo>
                <a:lnTo>
                  <a:pt x="1380743" y="179831"/>
                </a:lnTo>
                <a:lnTo>
                  <a:pt x="1434083" y="227075"/>
                </a:lnTo>
                <a:lnTo>
                  <a:pt x="1461515" y="260603"/>
                </a:lnTo>
                <a:lnTo>
                  <a:pt x="1482851" y="294131"/>
                </a:lnTo>
                <a:lnTo>
                  <a:pt x="1501139" y="347471"/>
                </a:lnTo>
                <a:lnTo>
                  <a:pt x="1505711" y="384047"/>
                </a:lnTo>
                <a:lnTo>
                  <a:pt x="1504187" y="402335"/>
                </a:lnTo>
                <a:lnTo>
                  <a:pt x="1490471" y="457199"/>
                </a:lnTo>
                <a:lnTo>
                  <a:pt x="1472183" y="492251"/>
                </a:lnTo>
                <a:lnTo>
                  <a:pt x="1447799" y="525779"/>
                </a:lnTo>
                <a:lnTo>
                  <a:pt x="1432559" y="541019"/>
                </a:lnTo>
                <a:lnTo>
                  <a:pt x="1417319" y="557783"/>
                </a:lnTo>
                <a:lnTo>
                  <a:pt x="1380743" y="588263"/>
                </a:lnTo>
                <a:lnTo>
                  <a:pt x="1359407" y="601979"/>
                </a:lnTo>
                <a:lnTo>
                  <a:pt x="1336547" y="617219"/>
                </a:lnTo>
                <a:lnTo>
                  <a:pt x="1313687" y="629411"/>
                </a:lnTo>
                <a:lnTo>
                  <a:pt x="1289303" y="643127"/>
                </a:lnTo>
                <a:lnTo>
                  <a:pt x="1263395" y="655319"/>
                </a:lnTo>
                <a:lnTo>
                  <a:pt x="1208531" y="678179"/>
                </a:lnTo>
                <a:lnTo>
                  <a:pt x="1149095" y="697991"/>
                </a:lnTo>
                <a:lnTo>
                  <a:pt x="1085087" y="714755"/>
                </a:lnTo>
                <a:lnTo>
                  <a:pt x="1018031" y="729995"/>
                </a:lnTo>
                <a:lnTo>
                  <a:pt x="982979" y="734567"/>
                </a:lnTo>
                <a:lnTo>
                  <a:pt x="947927" y="740663"/>
                </a:lnTo>
                <a:lnTo>
                  <a:pt x="911351" y="745235"/>
                </a:lnTo>
                <a:lnTo>
                  <a:pt x="874775" y="748283"/>
                </a:lnTo>
                <a:lnTo>
                  <a:pt x="760475" y="752855"/>
                </a:lnTo>
                <a:lnTo>
                  <a:pt x="977264" y="752855"/>
                </a:lnTo>
                <a:lnTo>
                  <a:pt x="1056131" y="739139"/>
                </a:lnTo>
                <a:lnTo>
                  <a:pt x="1153667" y="713231"/>
                </a:lnTo>
                <a:lnTo>
                  <a:pt x="1214627" y="693419"/>
                </a:lnTo>
                <a:lnTo>
                  <a:pt x="1271015" y="670559"/>
                </a:lnTo>
                <a:lnTo>
                  <a:pt x="1322831" y="644651"/>
                </a:lnTo>
                <a:lnTo>
                  <a:pt x="1368551" y="615695"/>
                </a:lnTo>
                <a:lnTo>
                  <a:pt x="1409699" y="585215"/>
                </a:lnTo>
                <a:lnTo>
                  <a:pt x="1446275" y="553211"/>
                </a:lnTo>
                <a:lnTo>
                  <a:pt x="1475231" y="518159"/>
                </a:lnTo>
                <a:lnTo>
                  <a:pt x="1498091" y="481583"/>
                </a:lnTo>
                <a:lnTo>
                  <a:pt x="1513331" y="443483"/>
                </a:lnTo>
                <a:lnTo>
                  <a:pt x="1520951" y="403859"/>
                </a:lnTo>
                <a:lnTo>
                  <a:pt x="1522475" y="384047"/>
                </a:lnTo>
                <a:lnTo>
                  <a:pt x="1520951" y="364235"/>
                </a:lnTo>
                <a:lnTo>
                  <a:pt x="1513331" y="324611"/>
                </a:lnTo>
                <a:lnTo>
                  <a:pt x="1487423" y="268223"/>
                </a:lnTo>
                <a:lnTo>
                  <a:pt x="1459991" y="231647"/>
                </a:lnTo>
                <a:lnTo>
                  <a:pt x="1427987" y="198119"/>
                </a:lnTo>
                <a:lnTo>
                  <a:pt x="1389887" y="167639"/>
                </a:lnTo>
                <a:lnTo>
                  <a:pt x="1345691" y="137159"/>
                </a:lnTo>
                <a:lnTo>
                  <a:pt x="1296923" y="111251"/>
                </a:lnTo>
                <a:lnTo>
                  <a:pt x="1271015" y="97535"/>
                </a:lnTo>
                <a:lnTo>
                  <a:pt x="1214627" y="74675"/>
                </a:lnTo>
                <a:lnTo>
                  <a:pt x="1153667" y="54863"/>
                </a:lnTo>
                <a:lnTo>
                  <a:pt x="1089659" y="36575"/>
                </a:lnTo>
                <a:lnTo>
                  <a:pt x="1056131" y="28955"/>
                </a:lnTo>
                <a:lnTo>
                  <a:pt x="986027" y="16763"/>
                </a:lnTo>
                <a:close/>
              </a:path>
            </a:pathLst>
          </a:custGeom>
          <a:solidFill>
            <a:srgbClr val="F3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 txBox="1"/>
          <p:nvPr/>
        </p:nvSpPr>
        <p:spPr>
          <a:xfrm>
            <a:off x="9114667" y="3044961"/>
            <a:ext cx="745685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pu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rpo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27324" y="3942746"/>
            <a:ext cx="1375055" cy="1039353"/>
          </a:xfrm>
          <a:custGeom>
            <a:avLst/>
            <a:gdLst/>
            <a:ahLst/>
            <a:cxnLst/>
            <a:rect l="l" t="t" r="r" b="b"/>
            <a:pathLst>
              <a:path w="1516379" h="1146175">
                <a:moveTo>
                  <a:pt x="758951" y="0"/>
                </a:moveTo>
                <a:lnTo>
                  <a:pt x="696713" y="1906"/>
                </a:lnTo>
                <a:lnTo>
                  <a:pt x="635860" y="7527"/>
                </a:lnTo>
                <a:lnTo>
                  <a:pt x="576585" y="16711"/>
                </a:lnTo>
                <a:lnTo>
                  <a:pt x="519086" y="29309"/>
                </a:lnTo>
                <a:lnTo>
                  <a:pt x="463557" y="45172"/>
                </a:lnTo>
                <a:lnTo>
                  <a:pt x="410195" y="64149"/>
                </a:lnTo>
                <a:lnTo>
                  <a:pt x="359194" y="86092"/>
                </a:lnTo>
                <a:lnTo>
                  <a:pt x="310749" y="110849"/>
                </a:lnTo>
                <a:lnTo>
                  <a:pt x="265057" y="138272"/>
                </a:lnTo>
                <a:lnTo>
                  <a:pt x="222313" y="168211"/>
                </a:lnTo>
                <a:lnTo>
                  <a:pt x="182712" y="200516"/>
                </a:lnTo>
                <a:lnTo>
                  <a:pt x="146450" y="235037"/>
                </a:lnTo>
                <a:lnTo>
                  <a:pt x="113722" y="271624"/>
                </a:lnTo>
                <a:lnTo>
                  <a:pt x="84723" y="310129"/>
                </a:lnTo>
                <a:lnTo>
                  <a:pt x="59650" y="350400"/>
                </a:lnTo>
                <a:lnTo>
                  <a:pt x="38697" y="392289"/>
                </a:lnTo>
                <a:lnTo>
                  <a:pt x="22060" y="435646"/>
                </a:lnTo>
                <a:lnTo>
                  <a:pt x="9934" y="480320"/>
                </a:lnTo>
                <a:lnTo>
                  <a:pt x="2516" y="526163"/>
                </a:lnTo>
                <a:lnTo>
                  <a:pt x="0" y="573023"/>
                </a:lnTo>
                <a:lnTo>
                  <a:pt x="2516" y="620091"/>
                </a:lnTo>
                <a:lnTo>
                  <a:pt x="9934" y="666097"/>
                </a:lnTo>
                <a:lnTo>
                  <a:pt x="22060" y="710897"/>
                </a:lnTo>
                <a:lnTo>
                  <a:pt x="38697" y="754343"/>
                </a:lnTo>
                <a:lnTo>
                  <a:pt x="59650" y="796289"/>
                </a:lnTo>
                <a:lnTo>
                  <a:pt x="84723" y="836590"/>
                </a:lnTo>
                <a:lnTo>
                  <a:pt x="113722" y="875099"/>
                </a:lnTo>
                <a:lnTo>
                  <a:pt x="146450" y="911668"/>
                </a:lnTo>
                <a:lnTo>
                  <a:pt x="182712" y="946154"/>
                </a:lnTo>
                <a:lnTo>
                  <a:pt x="222313" y="978407"/>
                </a:lnTo>
                <a:lnTo>
                  <a:pt x="265057" y="1008284"/>
                </a:lnTo>
                <a:lnTo>
                  <a:pt x="310749" y="1035637"/>
                </a:lnTo>
                <a:lnTo>
                  <a:pt x="359194" y="1060319"/>
                </a:lnTo>
                <a:lnTo>
                  <a:pt x="410195" y="1082186"/>
                </a:lnTo>
                <a:lnTo>
                  <a:pt x="463557" y="1101089"/>
                </a:lnTo>
                <a:lnTo>
                  <a:pt x="519086" y="1116884"/>
                </a:lnTo>
                <a:lnTo>
                  <a:pt x="576585" y="1129424"/>
                </a:lnTo>
                <a:lnTo>
                  <a:pt x="635860" y="1138562"/>
                </a:lnTo>
                <a:lnTo>
                  <a:pt x="696713" y="1144152"/>
                </a:lnTo>
                <a:lnTo>
                  <a:pt x="758951" y="1146047"/>
                </a:lnTo>
                <a:lnTo>
                  <a:pt x="821178" y="1144152"/>
                </a:lnTo>
                <a:lnTo>
                  <a:pt x="882001" y="1138562"/>
                </a:lnTo>
                <a:lnTo>
                  <a:pt x="941225" y="1129424"/>
                </a:lnTo>
                <a:lnTo>
                  <a:pt x="998658" y="1116884"/>
                </a:lnTo>
                <a:lnTo>
                  <a:pt x="1054107" y="1101089"/>
                </a:lnTo>
                <a:lnTo>
                  <a:pt x="1107379" y="1082186"/>
                </a:lnTo>
                <a:lnTo>
                  <a:pt x="1158280" y="1060319"/>
                </a:lnTo>
                <a:lnTo>
                  <a:pt x="1206617" y="1035637"/>
                </a:lnTo>
                <a:lnTo>
                  <a:pt x="1252198" y="1008284"/>
                </a:lnTo>
                <a:lnTo>
                  <a:pt x="1294828" y="978407"/>
                </a:lnTo>
                <a:lnTo>
                  <a:pt x="1334315" y="946154"/>
                </a:lnTo>
                <a:lnTo>
                  <a:pt x="1370466" y="911668"/>
                </a:lnTo>
                <a:lnTo>
                  <a:pt x="1403087" y="875099"/>
                </a:lnTo>
                <a:lnTo>
                  <a:pt x="1431985" y="836590"/>
                </a:lnTo>
                <a:lnTo>
                  <a:pt x="1456967" y="796289"/>
                </a:lnTo>
                <a:lnTo>
                  <a:pt x="1477841" y="754343"/>
                </a:lnTo>
                <a:lnTo>
                  <a:pt x="1494412" y="710897"/>
                </a:lnTo>
                <a:lnTo>
                  <a:pt x="1506487" y="666097"/>
                </a:lnTo>
                <a:lnTo>
                  <a:pt x="1513874" y="620091"/>
                </a:lnTo>
                <a:lnTo>
                  <a:pt x="1516379" y="573023"/>
                </a:lnTo>
                <a:lnTo>
                  <a:pt x="1513874" y="526163"/>
                </a:lnTo>
                <a:lnTo>
                  <a:pt x="1506487" y="480320"/>
                </a:lnTo>
                <a:lnTo>
                  <a:pt x="1494412" y="435646"/>
                </a:lnTo>
                <a:lnTo>
                  <a:pt x="1477841" y="392289"/>
                </a:lnTo>
                <a:lnTo>
                  <a:pt x="1456967" y="350400"/>
                </a:lnTo>
                <a:lnTo>
                  <a:pt x="1431985" y="310129"/>
                </a:lnTo>
                <a:lnTo>
                  <a:pt x="1403087" y="271624"/>
                </a:lnTo>
                <a:lnTo>
                  <a:pt x="1370466" y="235037"/>
                </a:lnTo>
                <a:lnTo>
                  <a:pt x="1334315" y="200516"/>
                </a:lnTo>
                <a:lnTo>
                  <a:pt x="1294828" y="168211"/>
                </a:lnTo>
                <a:lnTo>
                  <a:pt x="1252198" y="138272"/>
                </a:lnTo>
                <a:lnTo>
                  <a:pt x="1206617" y="110849"/>
                </a:lnTo>
                <a:lnTo>
                  <a:pt x="1158280" y="86092"/>
                </a:lnTo>
                <a:lnTo>
                  <a:pt x="1107379" y="64149"/>
                </a:lnTo>
                <a:lnTo>
                  <a:pt x="1054107" y="45172"/>
                </a:lnTo>
                <a:lnTo>
                  <a:pt x="998658" y="29309"/>
                </a:lnTo>
                <a:lnTo>
                  <a:pt x="941225" y="16711"/>
                </a:lnTo>
                <a:lnTo>
                  <a:pt x="882001" y="7527"/>
                </a:lnTo>
                <a:lnTo>
                  <a:pt x="821178" y="1906"/>
                </a:lnTo>
                <a:lnTo>
                  <a:pt x="758951" y="0"/>
                </a:lnTo>
                <a:close/>
              </a:path>
            </a:pathLst>
          </a:custGeom>
          <a:solidFill>
            <a:srgbClr val="ABC99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6120414" y="3935836"/>
            <a:ext cx="1390602" cy="1053172"/>
          </a:xfrm>
          <a:custGeom>
            <a:avLst/>
            <a:gdLst/>
            <a:ahLst/>
            <a:cxnLst/>
            <a:rect l="l" t="t" r="r" b="b"/>
            <a:pathLst>
              <a:path w="1533525" h="1161414">
                <a:moveTo>
                  <a:pt x="806195" y="0"/>
                </a:moveTo>
                <a:lnTo>
                  <a:pt x="726947" y="0"/>
                </a:lnTo>
                <a:lnTo>
                  <a:pt x="649223" y="6095"/>
                </a:lnTo>
                <a:lnTo>
                  <a:pt x="574547" y="18287"/>
                </a:lnTo>
                <a:lnTo>
                  <a:pt x="502919" y="35051"/>
                </a:lnTo>
                <a:lnTo>
                  <a:pt x="434339" y="56387"/>
                </a:lnTo>
                <a:lnTo>
                  <a:pt x="368807" y="83819"/>
                </a:lnTo>
                <a:lnTo>
                  <a:pt x="307847" y="114299"/>
                </a:lnTo>
                <a:lnTo>
                  <a:pt x="278891" y="132587"/>
                </a:lnTo>
                <a:lnTo>
                  <a:pt x="251459" y="149351"/>
                </a:lnTo>
                <a:lnTo>
                  <a:pt x="199643" y="188975"/>
                </a:lnTo>
                <a:lnTo>
                  <a:pt x="152399" y="231647"/>
                </a:lnTo>
                <a:lnTo>
                  <a:pt x="111251" y="278891"/>
                </a:lnTo>
                <a:lnTo>
                  <a:pt x="76199" y="327659"/>
                </a:lnTo>
                <a:lnTo>
                  <a:pt x="45719" y="380999"/>
                </a:lnTo>
                <a:lnTo>
                  <a:pt x="24383" y="435863"/>
                </a:lnTo>
                <a:lnTo>
                  <a:pt x="15239" y="463295"/>
                </a:lnTo>
                <a:lnTo>
                  <a:pt x="3047" y="521207"/>
                </a:lnTo>
                <a:lnTo>
                  <a:pt x="0" y="551687"/>
                </a:lnTo>
                <a:lnTo>
                  <a:pt x="0" y="611123"/>
                </a:lnTo>
                <a:lnTo>
                  <a:pt x="9143" y="670559"/>
                </a:lnTo>
                <a:lnTo>
                  <a:pt x="24383" y="726947"/>
                </a:lnTo>
                <a:lnTo>
                  <a:pt x="45719" y="781811"/>
                </a:lnTo>
                <a:lnTo>
                  <a:pt x="76199" y="833627"/>
                </a:lnTo>
                <a:lnTo>
                  <a:pt x="111251" y="882395"/>
                </a:lnTo>
                <a:lnTo>
                  <a:pt x="152399" y="929639"/>
                </a:lnTo>
                <a:lnTo>
                  <a:pt x="199643" y="972311"/>
                </a:lnTo>
                <a:lnTo>
                  <a:pt x="251459" y="1011935"/>
                </a:lnTo>
                <a:lnTo>
                  <a:pt x="307847" y="1046987"/>
                </a:lnTo>
                <a:lnTo>
                  <a:pt x="370331" y="1078991"/>
                </a:lnTo>
                <a:lnTo>
                  <a:pt x="434339" y="1104899"/>
                </a:lnTo>
                <a:lnTo>
                  <a:pt x="502919" y="1126235"/>
                </a:lnTo>
                <a:lnTo>
                  <a:pt x="574547" y="1142999"/>
                </a:lnTo>
                <a:lnTo>
                  <a:pt x="612647" y="1150619"/>
                </a:lnTo>
                <a:lnTo>
                  <a:pt x="650747" y="1155191"/>
                </a:lnTo>
                <a:lnTo>
                  <a:pt x="726947" y="1161287"/>
                </a:lnTo>
                <a:lnTo>
                  <a:pt x="806195" y="1161287"/>
                </a:lnTo>
                <a:lnTo>
                  <a:pt x="882395" y="1155191"/>
                </a:lnTo>
                <a:lnTo>
                  <a:pt x="920495" y="1150619"/>
                </a:lnTo>
                <a:lnTo>
                  <a:pt x="949756" y="1144523"/>
                </a:lnTo>
                <a:lnTo>
                  <a:pt x="726947" y="1144523"/>
                </a:lnTo>
                <a:lnTo>
                  <a:pt x="652271" y="1138427"/>
                </a:lnTo>
                <a:lnTo>
                  <a:pt x="614171" y="1133855"/>
                </a:lnTo>
                <a:lnTo>
                  <a:pt x="542543" y="1120139"/>
                </a:lnTo>
                <a:lnTo>
                  <a:pt x="440435" y="1089659"/>
                </a:lnTo>
                <a:lnTo>
                  <a:pt x="376427" y="1062227"/>
                </a:lnTo>
                <a:lnTo>
                  <a:pt x="288035" y="1014983"/>
                </a:lnTo>
                <a:lnTo>
                  <a:pt x="234695" y="978407"/>
                </a:lnTo>
                <a:lnTo>
                  <a:pt x="185927" y="938783"/>
                </a:lnTo>
                <a:lnTo>
                  <a:pt x="143255" y="894587"/>
                </a:lnTo>
                <a:lnTo>
                  <a:pt x="106679" y="848867"/>
                </a:lnTo>
                <a:lnTo>
                  <a:pt x="74675" y="800099"/>
                </a:lnTo>
                <a:lnTo>
                  <a:pt x="50291" y="748283"/>
                </a:lnTo>
                <a:lnTo>
                  <a:pt x="24383" y="665987"/>
                </a:lnTo>
                <a:lnTo>
                  <a:pt x="16763" y="609599"/>
                </a:lnTo>
                <a:lnTo>
                  <a:pt x="16763" y="551687"/>
                </a:lnTo>
                <a:lnTo>
                  <a:pt x="24383" y="495299"/>
                </a:lnTo>
                <a:lnTo>
                  <a:pt x="39623" y="440435"/>
                </a:lnTo>
                <a:lnTo>
                  <a:pt x="60959" y="387095"/>
                </a:lnTo>
                <a:lnTo>
                  <a:pt x="89915" y="336803"/>
                </a:lnTo>
                <a:lnTo>
                  <a:pt x="143255" y="266699"/>
                </a:lnTo>
                <a:lnTo>
                  <a:pt x="187451" y="222503"/>
                </a:lnTo>
                <a:lnTo>
                  <a:pt x="234695" y="182879"/>
                </a:lnTo>
                <a:lnTo>
                  <a:pt x="288035" y="146303"/>
                </a:lnTo>
                <a:lnTo>
                  <a:pt x="345947" y="112775"/>
                </a:lnTo>
                <a:lnTo>
                  <a:pt x="440435" y="71627"/>
                </a:lnTo>
                <a:lnTo>
                  <a:pt x="507491" y="50291"/>
                </a:lnTo>
                <a:lnTo>
                  <a:pt x="579119" y="33527"/>
                </a:lnTo>
                <a:lnTo>
                  <a:pt x="652271" y="22859"/>
                </a:lnTo>
                <a:lnTo>
                  <a:pt x="726947" y="16763"/>
                </a:lnTo>
                <a:lnTo>
                  <a:pt x="949756" y="16763"/>
                </a:lnTo>
                <a:lnTo>
                  <a:pt x="920495" y="10667"/>
                </a:lnTo>
                <a:lnTo>
                  <a:pt x="882395" y="6095"/>
                </a:lnTo>
                <a:lnTo>
                  <a:pt x="806195" y="0"/>
                </a:lnTo>
                <a:close/>
              </a:path>
              <a:path w="1533525" h="1161414">
                <a:moveTo>
                  <a:pt x="949756" y="16763"/>
                </a:moveTo>
                <a:lnTo>
                  <a:pt x="804671" y="16763"/>
                </a:lnTo>
                <a:lnTo>
                  <a:pt x="880871" y="22859"/>
                </a:lnTo>
                <a:lnTo>
                  <a:pt x="917447" y="27431"/>
                </a:lnTo>
                <a:lnTo>
                  <a:pt x="990599" y="42671"/>
                </a:lnTo>
                <a:lnTo>
                  <a:pt x="1059179" y="60959"/>
                </a:lnTo>
                <a:lnTo>
                  <a:pt x="1124711" y="85343"/>
                </a:lnTo>
                <a:lnTo>
                  <a:pt x="1187195" y="112775"/>
                </a:lnTo>
                <a:lnTo>
                  <a:pt x="1243583" y="146303"/>
                </a:lnTo>
                <a:lnTo>
                  <a:pt x="1296923" y="182879"/>
                </a:lnTo>
                <a:lnTo>
                  <a:pt x="1345691" y="222503"/>
                </a:lnTo>
                <a:lnTo>
                  <a:pt x="1408175" y="289559"/>
                </a:lnTo>
                <a:lnTo>
                  <a:pt x="1443227" y="336803"/>
                </a:lnTo>
                <a:lnTo>
                  <a:pt x="1470659" y="387095"/>
                </a:lnTo>
                <a:lnTo>
                  <a:pt x="1493519" y="440435"/>
                </a:lnTo>
                <a:lnTo>
                  <a:pt x="1507235" y="495299"/>
                </a:lnTo>
                <a:lnTo>
                  <a:pt x="1514855" y="551687"/>
                </a:lnTo>
                <a:lnTo>
                  <a:pt x="1516379" y="580643"/>
                </a:lnTo>
                <a:lnTo>
                  <a:pt x="1514855" y="609599"/>
                </a:lnTo>
                <a:lnTo>
                  <a:pt x="1511807" y="638555"/>
                </a:lnTo>
                <a:lnTo>
                  <a:pt x="1507235" y="665987"/>
                </a:lnTo>
                <a:lnTo>
                  <a:pt x="1501139" y="694943"/>
                </a:lnTo>
                <a:lnTo>
                  <a:pt x="1491995" y="720851"/>
                </a:lnTo>
                <a:lnTo>
                  <a:pt x="1482851" y="748283"/>
                </a:lnTo>
                <a:lnTo>
                  <a:pt x="1456943" y="800099"/>
                </a:lnTo>
                <a:lnTo>
                  <a:pt x="1426463" y="848867"/>
                </a:lnTo>
                <a:lnTo>
                  <a:pt x="1388363" y="896111"/>
                </a:lnTo>
                <a:lnTo>
                  <a:pt x="1345691" y="938783"/>
                </a:lnTo>
                <a:lnTo>
                  <a:pt x="1296923" y="978407"/>
                </a:lnTo>
                <a:lnTo>
                  <a:pt x="1271015" y="998219"/>
                </a:lnTo>
                <a:lnTo>
                  <a:pt x="1243583" y="1014983"/>
                </a:lnTo>
                <a:lnTo>
                  <a:pt x="1216151" y="1033271"/>
                </a:lnTo>
                <a:lnTo>
                  <a:pt x="1155191" y="1063751"/>
                </a:lnTo>
                <a:lnTo>
                  <a:pt x="1091183" y="1089659"/>
                </a:lnTo>
                <a:lnTo>
                  <a:pt x="1024127" y="1110995"/>
                </a:lnTo>
                <a:lnTo>
                  <a:pt x="954023" y="1127759"/>
                </a:lnTo>
                <a:lnTo>
                  <a:pt x="880871" y="1138427"/>
                </a:lnTo>
                <a:lnTo>
                  <a:pt x="804671" y="1144523"/>
                </a:lnTo>
                <a:lnTo>
                  <a:pt x="949756" y="1144523"/>
                </a:lnTo>
                <a:lnTo>
                  <a:pt x="993647" y="1135379"/>
                </a:lnTo>
                <a:lnTo>
                  <a:pt x="1063751" y="1115567"/>
                </a:lnTo>
                <a:lnTo>
                  <a:pt x="1130807" y="1092707"/>
                </a:lnTo>
                <a:lnTo>
                  <a:pt x="1194815" y="1062227"/>
                </a:lnTo>
                <a:lnTo>
                  <a:pt x="1252727" y="1030223"/>
                </a:lnTo>
                <a:lnTo>
                  <a:pt x="1333499" y="972311"/>
                </a:lnTo>
                <a:lnTo>
                  <a:pt x="1402079" y="906779"/>
                </a:lnTo>
                <a:lnTo>
                  <a:pt x="1440179" y="858011"/>
                </a:lnTo>
                <a:lnTo>
                  <a:pt x="1472183" y="807719"/>
                </a:lnTo>
                <a:lnTo>
                  <a:pt x="1498091" y="754379"/>
                </a:lnTo>
                <a:lnTo>
                  <a:pt x="1517903" y="697991"/>
                </a:lnTo>
                <a:lnTo>
                  <a:pt x="1528571" y="640079"/>
                </a:lnTo>
                <a:lnTo>
                  <a:pt x="1533143" y="580643"/>
                </a:lnTo>
                <a:lnTo>
                  <a:pt x="1531619" y="550163"/>
                </a:lnTo>
                <a:lnTo>
                  <a:pt x="1523999" y="492251"/>
                </a:lnTo>
                <a:lnTo>
                  <a:pt x="1508759" y="434339"/>
                </a:lnTo>
                <a:lnTo>
                  <a:pt x="1485899" y="379475"/>
                </a:lnTo>
                <a:lnTo>
                  <a:pt x="1456943" y="327659"/>
                </a:lnTo>
                <a:lnTo>
                  <a:pt x="1400555" y="254507"/>
                </a:lnTo>
                <a:lnTo>
                  <a:pt x="1356359" y="210311"/>
                </a:lnTo>
                <a:lnTo>
                  <a:pt x="1307591" y="169163"/>
                </a:lnTo>
                <a:lnTo>
                  <a:pt x="1252727" y="131063"/>
                </a:lnTo>
                <a:lnTo>
                  <a:pt x="1162811" y="83819"/>
                </a:lnTo>
                <a:lnTo>
                  <a:pt x="1097279" y="56387"/>
                </a:lnTo>
                <a:lnTo>
                  <a:pt x="1028699" y="35051"/>
                </a:lnTo>
                <a:lnTo>
                  <a:pt x="993647" y="25907"/>
                </a:lnTo>
                <a:lnTo>
                  <a:pt x="949756" y="16763"/>
                </a:lnTo>
                <a:close/>
              </a:path>
            </a:pathLst>
          </a:custGeom>
          <a:solidFill>
            <a:srgbClr val="7FAA5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 txBox="1"/>
          <p:nvPr/>
        </p:nvSpPr>
        <p:spPr>
          <a:xfrm>
            <a:off x="6422619" y="3997891"/>
            <a:ext cx="781385" cy="976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152" algn="ctr">
              <a:lnSpc>
                <a:spcPct val="100299"/>
              </a:lnSpc>
            </a:pP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587" spc="3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587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587" spc="-41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587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E OF </a:t>
            </a:r>
            <a:r>
              <a:rPr sz="1587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587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1587" spc="-27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endParaRPr sz="1587">
              <a:latin typeface="Century Gothic"/>
              <a:cs typeface="Century Gothic"/>
            </a:endParaRPr>
          </a:p>
          <a:p>
            <a:pPr marL="1727" algn="ctr"/>
            <a:r>
              <a:rPr sz="1587" spc="-5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587" spc="-9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587" spc="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1587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85069" y="4275798"/>
            <a:ext cx="1365842" cy="682921"/>
          </a:xfrm>
          <a:custGeom>
            <a:avLst/>
            <a:gdLst/>
            <a:ahLst/>
            <a:cxnLst/>
            <a:rect l="l" t="t" r="r" b="b"/>
            <a:pathLst>
              <a:path w="1506220" h="753110">
                <a:moveTo>
                  <a:pt x="752855" y="0"/>
                </a:moveTo>
                <a:lnTo>
                  <a:pt x="691074" y="1252"/>
                </a:lnTo>
                <a:lnTo>
                  <a:pt x="630675" y="4943"/>
                </a:lnTo>
                <a:lnTo>
                  <a:pt x="571851" y="10976"/>
                </a:lnTo>
                <a:lnTo>
                  <a:pt x="514794" y="19251"/>
                </a:lnTo>
                <a:lnTo>
                  <a:pt x="459700" y="29670"/>
                </a:lnTo>
                <a:lnTo>
                  <a:pt x="406760" y="42135"/>
                </a:lnTo>
                <a:lnTo>
                  <a:pt x="356167" y="56548"/>
                </a:lnTo>
                <a:lnTo>
                  <a:pt x="308116" y="72810"/>
                </a:lnTo>
                <a:lnTo>
                  <a:pt x="262798" y="90823"/>
                </a:lnTo>
                <a:lnTo>
                  <a:pt x="220408" y="110489"/>
                </a:lnTo>
                <a:lnTo>
                  <a:pt x="181138" y="131710"/>
                </a:lnTo>
                <a:lnTo>
                  <a:pt x="145182" y="154387"/>
                </a:lnTo>
                <a:lnTo>
                  <a:pt x="112732" y="178421"/>
                </a:lnTo>
                <a:lnTo>
                  <a:pt x="83983" y="203716"/>
                </a:lnTo>
                <a:lnTo>
                  <a:pt x="38356" y="257690"/>
                </a:lnTo>
                <a:lnTo>
                  <a:pt x="9846" y="315522"/>
                </a:lnTo>
                <a:lnTo>
                  <a:pt x="0" y="376427"/>
                </a:lnTo>
                <a:lnTo>
                  <a:pt x="2493" y="407421"/>
                </a:lnTo>
                <a:lnTo>
                  <a:pt x="21865" y="467178"/>
                </a:lnTo>
                <a:lnTo>
                  <a:pt x="59126" y="523327"/>
                </a:lnTo>
                <a:lnTo>
                  <a:pt x="112732" y="575110"/>
                </a:lnTo>
                <a:lnTo>
                  <a:pt x="145182" y="599127"/>
                </a:lnTo>
                <a:lnTo>
                  <a:pt x="181138" y="621767"/>
                </a:lnTo>
                <a:lnTo>
                  <a:pt x="220408" y="642937"/>
                </a:lnTo>
                <a:lnTo>
                  <a:pt x="262798" y="662541"/>
                </a:lnTo>
                <a:lnTo>
                  <a:pt x="308116" y="680484"/>
                </a:lnTo>
                <a:lnTo>
                  <a:pt x="356167" y="696671"/>
                </a:lnTo>
                <a:lnTo>
                  <a:pt x="406760" y="711008"/>
                </a:lnTo>
                <a:lnTo>
                  <a:pt x="459700" y="723399"/>
                </a:lnTo>
                <a:lnTo>
                  <a:pt x="514794" y="733751"/>
                </a:lnTo>
                <a:lnTo>
                  <a:pt x="571851" y="741967"/>
                </a:lnTo>
                <a:lnTo>
                  <a:pt x="630675" y="747953"/>
                </a:lnTo>
                <a:lnTo>
                  <a:pt x="691074" y="751614"/>
                </a:lnTo>
                <a:lnTo>
                  <a:pt x="752855" y="752855"/>
                </a:lnTo>
                <a:lnTo>
                  <a:pt x="814637" y="751614"/>
                </a:lnTo>
                <a:lnTo>
                  <a:pt x="875036" y="747953"/>
                </a:lnTo>
                <a:lnTo>
                  <a:pt x="933860" y="741967"/>
                </a:lnTo>
                <a:lnTo>
                  <a:pt x="990916" y="733751"/>
                </a:lnTo>
                <a:lnTo>
                  <a:pt x="1046011" y="723399"/>
                </a:lnTo>
                <a:lnTo>
                  <a:pt x="1098951" y="711008"/>
                </a:lnTo>
                <a:lnTo>
                  <a:pt x="1149544" y="696671"/>
                </a:lnTo>
                <a:lnTo>
                  <a:pt x="1197595" y="680484"/>
                </a:lnTo>
                <a:lnTo>
                  <a:pt x="1242913" y="662541"/>
                </a:lnTo>
                <a:lnTo>
                  <a:pt x="1285303" y="642937"/>
                </a:lnTo>
                <a:lnTo>
                  <a:pt x="1324573" y="621767"/>
                </a:lnTo>
                <a:lnTo>
                  <a:pt x="1360529" y="599127"/>
                </a:lnTo>
                <a:lnTo>
                  <a:pt x="1392979" y="575110"/>
                </a:lnTo>
                <a:lnTo>
                  <a:pt x="1421728" y="549811"/>
                </a:lnTo>
                <a:lnTo>
                  <a:pt x="1467355" y="495751"/>
                </a:lnTo>
                <a:lnTo>
                  <a:pt x="1495865" y="437703"/>
                </a:lnTo>
                <a:lnTo>
                  <a:pt x="1505711" y="376427"/>
                </a:lnTo>
                <a:lnTo>
                  <a:pt x="1503218" y="345640"/>
                </a:lnTo>
                <a:lnTo>
                  <a:pt x="1483846" y="286173"/>
                </a:lnTo>
                <a:lnTo>
                  <a:pt x="1446585" y="230171"/>
                </a:lnTo>
                <a:lnTo>
                  <a:pt x="1392979" y="178421"/>
                </a:lnTo>
                <a:lnTo>
                  <a:pt x="1360529" y="154387"/>
                </a:lnTo>
                <a:lnTo>
                  <a:pt x="1324573" y="131710"/>
                </a:lnTo>
                <a:lnTo>
                  <a:pt x="1285303" y="110489"/>
                </a:lnTo>
                <a:lnTo>
                  <a:pt x="1242913" y="90823"/>
                </a:lnTo>
                <a:lnTo>
                  <a:pt x="1197595" y="72810"/>
                </a:lnTo>
                <a:lnTo>
                  <a:pt x="1149544" y="56548"/>
                </a:lnTo>
                <a:lnTo>
                  <a:pt x="1098951" y="42135"/>
                </a:lnTo>
                <a:lnTo>
                  <a:pt x="1046011" y="29670"/>
                </a:lnTo>
                <a:lnTo>
                  <a:pt x="990916" y="19251"/>
                </a:lnTo>
                <a:lnTo>
                  <a:pt x="933860" y="10976"/>
                </a:lnTo>
                <a:lnTo>
                  <a:pt x="875036" y="4943"/>
                </a:lnTo>
                <a:lnTo>
                  <a:pt x="814637" y="1252"/>
                </a:lnTo>
                <a:lnTo>
                  <a:pt x="752855" y="0"/>
                </a:lnTo>
                <a:close/>
              </a:path>
            </a:pathLst>
          </a:custGeom>
          <a:solidFill>
            <a:srgbClr val="CDDFB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8178160" y="4268889"/>
            <a:ext cx="1379661" cy="697892"/>
          </a:xfrm>
          <a:custGeom>
            <a:avLst/>
            <a:gdLst/>
            <a:ahLst/>
            <a:cxnLst/>
            <a:rect l="l" t="t" r="r" b="b"/>
            <a:pathLst>
              <a:path w="1521459" h="769620">
                <a:moveTo>
                  <a:pt x="798575" y="0"/>
                </a:moveTo>
                <a:lnTo>
                  <a:pt x="720851" y="0"/>
                </a:lnTo>
                <a:lnTo>
                  <a:pt x="682751" y="1523"/>
                </a:lnTo>
                <a:lnTo>
                  <a:pt x="608075" y="7619"/>
                </a:lnTo>
                <a:lnTo>
                  <a:pt x="534923" y="16763"/>
                </a:lnTo>
                <a:lnTo>
                  <a:pt x="466343" y="28955"/>
                </a:lnTo>
                <a:lnTo>
                  <a:pt x="399287" y="45719"/>
                </a:lnTo>
                <a:lnTo>
                  <a:pt x="336803" y="64007"/>
                </a:lnTo>
                <a:lnTo>
                  <a:pt x="224027" y="111251"/>
                </a:lnTo>
                <a:lnTo>
                  <a:pt x="175259" y="138683"/>
                </a:lnTo>
                <a:lnTo>
                  <a:pt x="152399" y="152399"/>
                </a:lnTo>
                <a:lnTo>
                  <a:pt x="111251" y="182879"/>
                </a:lnTo>
                <a:lnTo>
                  <a:pt x="76199" y="216407"/>
                </a:lnTo>
                <a:lnTo>
                  <a:pt x="47243" y="249935"/>
                </a:lnTo>
                <a:lnTo>
                  <a:pt x="24383" y="286511"/>
                </a:lnTo>
                <a:lnTo>
                  <a:pt x="7619" y="324611"/>
                </a:lnTo>
                <a:lnTo>
                  <a:pt x="0" y="364235"/>
                </a:lnTo>
                <a:lnTo>
                  <a:pt x="0" y="405383"/>
                </a:lnTo>
                <a:lnTo>
                  <a:pt x="9143" y="445007"/>
                </a:lnTo>
                <a:lnTo>
                  <a:pt x="24383" y="483107"/>
                </a:lnTo>
                <a:lnTo>
                  <a:pt x="47243" y="519683"/>
                </a:lnTo>
                <a:lnTo>
                  <a:pt x="76199" y="553211"/>
                </a:lnTo>
                <a:lnTo>
                  <a:pt x="111251" y="586739"/>
                </a:lnTo>
                <a:lnTo>
                  <a:pt x="152399" y="617219"/>
                </a:lnTo>
                <a:lnTo>
                  <a:pt x="224027" y="658367"/>
                </a:lnTo>
                <a:lnTo>
                  <a:pt x="278891" y="682751"/>
                </a:lnTo>
                <a:lnTo>
                  <a:pt x="336803" y="704087"/>
                </a:lnTo>
                <a:lnTo>
                  <a:pt x="399287" y="723899"/>
                </a:lnTo>
                <a:lnTo>
                  <a:pt x="499871" y="746759"/>
                </a:lnTo>
                <a:lnTo>
                  <a:pt x="608075" y="761999"/>
                </a:lnTo>
                <a:lnTo>
                  <a:pt x="760475" y="769619"/>
                </a:lnTo>
                <a:lnTo>
                  <a:pt x="876299" y="765047"/>
                </a:lnTo>
                <a:lnTo>
                  <a:pt x="912875" y="761999"/>
                </a:lnTo>
                <a:lnTo>
                  <a:pt x="986027" y="752855"/>
                </a:lnTo>
                <a:lnTo>
                  <a:pt x="760475" y="752855"/>
                </a:lnTo>
                <a:lnTo>
                  <a:pt x="722375" y="751331"/>
                </a:lnTo>
                <a:lnTo>
                  <a:pt x="684275" y="751331"/>
                </a:lnTo>
                <a:lnTo>
                  <a:pt x="609599" y="745235"/>
                </a:lnTo>
                <a:lnTo>
                  <a:pt x="537971" y="736091"/>
                </a:lnTo>
                <a:lnTo>
                  <a:pt x="502919" y="729995"/>
                </a:lnTo>
                <a:lnTo>
                  <a:pt x="469391" y="722375"/>
                </a:lnTo>
                <a:lnTo>
                  <a:pt x="435863" y="716279"/>
                </a:lnTo>
                <a:lnTo>
                  <a:pt x="371855" y="697991"/>
                </a:lnTo>
                <a:lnTo>
                  <a:pt x="312419" y="678179"/>
                </a:lnTo>
                <a:lnTo>
                  <a:pt x="257555" y="655319"/>
                </a:lnTo>
                <a:lnTo>
                  <a:pt x="207263" y="630935"/>
                </a:lnTo>
                <a:lnTo>
                  <a:pt x="161543" y="601979"/>
                </a:lnTo>
                <a:lnTo>
                  <a:pt x="121919" y="573023"/>
                </a:lnTo>
                <a:lnTo>
                  <a:pt x="88391" y="541019"/>
                </a:lnTo>
                <a:lnTo>
                  <a:pt x="73151" y="525779"/>
                </a:lnTo>
                <a:lnTo>
                  <a:pt x="48767" y="492251"/>
                </a:lnTo>
                <a:lnTo>
                  <a:pt x="30479" y="457199"/>
                </a:lnTo>
                <a:lnTo>
                  <a:pt x="16763" y="402335"/>
                </a:lnTo>
                <a:lnTo>
                  <a:pt x="16763" y="365759"/>
                </a:lnTo>
                <a:lnTo>
                  <a:pt x="30479" y="310895"/>
                </a:lnTo>
                <a:lnTo>
                  <a:pt x="48767" y="277367"/>
                </a:lnTo>
                <a:lnTo>
                  <a:pt x="73151" y="243839"/>
                </a:lnTo>
                <a:lnTo>
                  <a:pt x="105155" y="211835"/>
                </a:lnTo>
                <a:lnTo>
                  <a:pt x="121919" y="195071"/>
                </a:lnTo>
                <a:lnTo>
                  <a:pt x="141731" y="181355"/>
                </a:lnTo>
                <a:lnTo>
                  <a:pt x="161543" y="166115"/>
                </a:lnTo>
                <a:lnTo>
                  <a:pt x="207263" y="138683"/>
                </a:lnTo>
                <a:lnTo>
                  <a:pt x="231647" y="126491"/>
                </a:lnTo>
                <a:lnTo>
                  <a:pt x="257555" y="112775"/>
                </a:lnTo>
                <a:lnTo>
                  <a:pt x="312419" y="91439"/>
                </a:lnTo>
                <a:lnTo>
                  <a:pt x="373379" y="70103"/>
                </a:lnTo>
                <a:lnTo>
                  <a:pt x="435863" y="53339"/>
                </a:lnTo>
                <a:lnTo>
                  <a:pt x="537971" y="33527"/>
                </a:lnTo>
                <a:lnTo>
                  <a:pt x="609599" y="24383"/>
                </a:lnTo>
                <a:lnTo>
                  <a:pt x="684275" y="18287"/>
                </a:lnTo>
                <a:lnTo>
                  <a:pt x="722375" y="16763"/>
                </a:lnTo>
                <a:lnTo>
                  <a:pt x="986027" y="16763"/>
                </a:lnTo>
                <a:lnTo>
                  <a:pt x="912875" y="7619"/>
                </a:lnTo>
                <a:lnTo>
                  <a:pt x="838199" y="1523"/>
                </a:lnTo>
                <a:lnTo>
                  <a:pt x="798575" y="0"/>
                </a:lnTo>
                <a:close/>
              </a:path>
              <a:path w="1521459" h="769620">
                <a:moveTo>
                  <a:pt x="986027" y="16763"/>
                </a:moveTo>
                <a:lnTo>
                  <a:pt x="798575" y="16763"/>
                </a:lnTo>
                <a:lnTo>
                  <a:pt x="836675" y="18287"/>
                </a:lnTo>
                <a:lnTo>
                  <a:pt x="911351" y="24383"/>
                </a:lnTo>
                <a:lnTo>
                  <a:pt x="982979" y="33527"/>
                </a:lnTo>
                <a:lnTo>
                  <a:pt x="1051559" y="45719"/>
                </a:lnTo>
                <a:lnTo>
                  <a:pt x="1117091" y="60959"/>
                </a:lnTo>
                <a:lnTo>
                  <a:pt x="1208531" y="91439"/>
                </a:lnTo>
                <a:lnTo>
                  <a:pt x="1263395" y="114299"/>
                </a:lnTo>
                <a:lnTo>
                  <a:pt x="1313687" y="138683"/>
                </a:lnTo>
                <a:lnTo>
                  <a:pt x="1359407" y="166115"/>
                </a:lnTo>
                <a:lnTo>
                  <a:pt x="1399031" y="196595"/>
                </a:lnTo>
                <a:lnTo>
                  <a:pt x="1432559" y="227075"/>
                </a:lnTo>
                <a:lnTo>
                  <a:pt x="1472183" y="277367"/>
                </a:lnTo>
                <a:lnTo>
                  <a:pt x="1490471" y="312419"/>
                </a:lnTo>
                <a:lnTo>
                  <a:pt x="1504187" y="365759"/>
                </a:lnTo>
                <a:lnTo>
                  <a:pt x="1504187" y="403859"/>
                </a:lnTo>
                <a:lnTo>
                  <a:pt x="1490471" y="457199"/>
                </a:lnTo>
                <a:lnTo>
                  <a:pt x="1472183" y="492251"/>
                </a:lnTo>
                <a:lnTo>
                  <a:pt x="1447799" y="525779"/>
                </a:lnTo>
                <a:lnTo>
                  <a:pt x="1399031" y="573023"/>
                </a:lnTo>
                <a:lnTo>
                  <a:pt x="1357883" y="603503"/>
                </a:lnTo>
                <a:lnTo>
                  <a:pt x="1313687" y="630935"/>
                </a:lnTo>
                <a:lnTo>
                  <a:pt x="1263395" y="655319"/>
                </a:lnTo>
                <a:lnTo>
                  <a:pt x="1178051" y="688847"/>
                </a:lnTo>
                <a:lnTo>
                  <a:pt x="1117091" y="707135"/>
                </a:lnTo>
                <a:lnTo>
                  <a:pt x="1051559" y="723899"/>
                </a:lnTo>
                <a:lnTo>
                  <a:pt x="982979" y="736091"/>
                </a:lnTo>
                <a:lnTo>
                  <a:pt x="911351" y="745235"/>
                </a:lnTo>
                <a:lnTo>
                  <a:pt x="836675" y="751331"/>
                </a:lnTo>
                <a:lnTo>
                  <a:pt x="798575" y="751331"/>
                </a:lnTo>
                <a:lnTo>
                  <a:pt x="760475" y="752855"/>
                </a:lnTo>
                <a:lnTo>
                  <a:pt x="986027" y="752855"/>
                </a:lnTo>
                <a:lnTo>
                  <a:pt x="1021079" y="746759"/>
                </a:lnTo>
                <a:lnTo>
                  <a:pt x="1121663" y="723899"/>
                </a:lnTo>
                <a:lnTo>
                  <a:pt x="1184147" y="704087"/>
                </a:lnTo>
                <a:lnTo>
                  <a:pt x="1242059" y="682751"/>
                </a:lnTo>
                <a:lnTo>
                  <a:pt x="1296923" y="658367"/>
                </a:lnTo>
                <a:lnTo>
                  <a:pt x="1345691" y="630935"/>
                </a:lnTo>
                <a:lnTo>
                  <a:pt x="1389887" y="601979"/>
                </a:lnTo>
                <a:lnTo>
                  <a:pt x="1409699" y="585215"/>
                </a:lnTo>
                <a:lnTo>
                  <a:pt x="1427987" y="569975"/>
                </a:lnTo>
                <a:lnTo>
                  <a:pt x="1459991" y="536447"/>
                </a:lnTo>
                <a:lnTo>
                  <a:pt x="1485899" y="499871"/>
                </a:lnTo>
                <a:lnTo>
                  <a:pt x="1505711" y="463295"/>
                </a:lnTo>
                <a:lnTo>
                  <a:pt x="1517903" y="423671"/>
                </a:lnTo>
                <a:lnTo>
                  <a:pt x="1520951" y="403859"/>
                </a:lnTo>
                <a:lnTo>
                  <a:pt x="1520951" y="364235"/>
                </a:lnTo>
                <a:lnTo>
                  <a:pt x="1511807" y="324611"/>
                </a:lnTo>
                <a:lnTo>
                  <a:pt x="1496567" y="286511"/>
                </a:lnTo>
                <a:lnTo>
                  <a:pt x="1473707" y="249935"/>
                </a:lnTo>
                <a:lnTo>
                  <a:pt x="1444751" y="214883"/>
                </a:lnTo>
                <a:lnTo>
                  <a:pt x="1409699" y="182879"/>
                </a:lnTo>
                <a:lnTo>
                  <a:pt x="1368551" y="152399"/>
                </a:lnTo>
                <a:lnTo>
                  <a:pt x="1321307" y="123443"/>
                </a:lnTo>
                <a:lnTo>
                  <a:pt x="1295399" y="111251"/>
                </a:lnTo>
                <a:lnTo>
                  <a:pt x="1269491" y="97535"/>
                </a:lnTo>
                <a:lnTo>
                  <a:pt x="1242059" y="86867"/>
                </a:lnTo>
                <a:lnTo>
                  <a:pt x="1213103" y="74675"/>
                </a:lnTo>
                <a:lnTo>
                  <a:pt x="1184147" y="64007"/>
                </a:lnTo>
                <a:lnTo>
                  <a:pt x="1152143" y="54863"/>
                </a:lnTo>
                <a:lnTo>
                  <a:pt x="1121663" y="45719"/>
                </a:lnTo>
                <a:lnTo>
                  <a:pt x="1088135" y="36575"/>
                </a:lnTo>
                <a:lnTo>
                  <a:pt x="1054607" y="28955"/>
                </a:lnTo>
                <a:lnTo>
                  <a:pt x="986027" y="16763"/>
                </a:lnTo>
                <a:close/>
              </a:path>
            </a:pathLst>
          </a:custGeom>
          <a:solidFill>
            <a:srgbClr val="CDDFB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 txBox="1"/>
          <p:nvPr/>
        </p:nvSpPr>
        <p:spPr>
          <a:xfrm>
            <a:off x="8514869" y="4525069"/>
            <a:ext cx="705378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espan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44835" y="2920091"/>
            <a:ext cx="1365842" cy="682921"/>
          </a:xfrm>
          <a:custGeom>
            <a:avLst/>
            <a:gdLst/>
            <a:ahLst/>
            <a:cxnLst/>
            <a:rect l="l" t="t" r="r" b="b"/>
            <a:pathLst>
              <a:path w="1506220" h="753110">
                <a:moveTo>
                  <a:pt x="752855" y="0"/>
                </a:moveTo>
                <a:lnTo>
                  <a:pt x="691074" y="1241"/>
                </a:lnTo>
                <a:lnTo>
                  <a:pt x="630675" y="4902"/>
                </a:lnTo>
                <a:lnTo>
                  <a:pt x="571851" y="10888"/>
                </a:lnTo>
                <a:lnTo>
                  <a:pt x="514794" y="19104"/>
                </a:lnTo>
                <a:lnTo>
                  <a:pt x="459700" y="29456"/>
                </a:lnTo>
                <a:lnTo>
                  <a:pt x="406760" y="41847"/>
                </a:lnTo>
                <a:lnTo>
                  <a:pt x="356167" y="56184"/>
                </a:lnTo>
                <a:lnTo>
                  <a:pt x="308116" y="72371"/>
                </a:lnTo>
                <a:lnTo>
                  <a:pt x="262798" y="90314"/>
                </a:lnTo>
                <a:lnTo>
                  <a:pt x="220408" y="109918"/>
                </a:lnTo>
                <a:lnTo>
                  <a:pt x="181138" y="131088"/>
                </a:lnTo>
                <a:lnTo>
                  <a:pt x="145182" y="153728"/>
                </a:lnTo>
                <a:lnTo>
                  <a:pt x="112732" y="177745"/>
                </a:lnTo>
                <a:lnTo>
                  <a:pt x="83983" y="203044"/>
                </a:lnTo>
                <a:lnTo>
                  <a:pt x="38356" y="257104"/>
                </a:lnTo>
                <a:lnTo>
                  <a:pt x="9846" y="315152"/>
                </a:lnTo>
                <a:lnTo>
                  <a:pt x="0" y="376427"/>
                </a:lnTo>
                <a:lnTo>
                  <a:pt x="2493" y="407215"/>
                </a:lnTo>
                <a:lnTo>
                  <a:pt x="21865" y="466682"/>
                </a:lnTo>
                <a:lnTo>
                  <a:pt x="59126" y="522684"/>
                </a:lnTo>
                <a:lnTo>
                  <a:pt x="112732" y="574434"/>
                </a:lnTo>
                <a:lnTo>
                  <a:pt x="145182" y="598468"/>
                </a:lnTo>
                <a:lnTo>
                  <a:pt x="181138" y="621145"/>
                </a:lnTo>
                <a:lnTo>
                  <a:pt x="220408" y="642365"/>
                </a:lnTo>
                <a:lnTo>
                  <a:pt x="262798" y="662032"/>
                </a:lnTo>
                <a:lnTo>
                  <a:pt x="308116" y="680045"/>
                </a:lnTo>
                <a:lnTo>
                  <a:pt x="356167" y="696307"/>
                </a:lnTo>
                <a:lnTo>
                  <a:pt x="406760" y="710720"/>
                </a:lnTo>
                <a:lnTo>
                  <a:pt x="459700" y="723185"/>
                </a:lnTo>
                <a:lnTo>
                  <a:pt x="514794" y="733604"/>
                </a:lnTo>
                <a:lnTo>
                  <a:pt x="571851" y="741879"/>
                </a:lnTo>
                <a:lnTo>
                  <a:pt x="630675" y="747912"/>
                </a:lnTo>
                <a:lnTo>
                  <a:pt x="691074" y="751603"/>
                </a:lnTo>
                <a:lnTo>
                  <a:pt x="752855" y="752855"/>
                </a:lnTo>
                <a:lnTo>
                  <a:pt x="814637" y="751603"/>
                </a:lnTo>
                <a:lnTo>
                  <a:pt x="875036" y="747912"/>
                </a:lnTo>
                <a:lnTo>
                  <a:pt x="933860" y="741879"/>
                </a:lnTo>
                <a:lnTo>
                  <a:pt x="990916" y="733604"/>
                </a:lnTo>
                <a:lnTo>
                  <a:pt x="1046011" y="723185"/>
                </a:lnTo>
                <a:lnTo>
                  <a:pt x="1098951" y="710720"/>
                </a:lnTo>
                <a:lnTo>
                  <a:pt x="1149544" y="696307"/>
                </a:lnTo>
                <a:lnTo>
                  <a:pt x="1197595" y="680045"/>
                </a:lnTo>
                <a:lnTo>
                  <a:pt x="1242913" y="662032"/>
                </a:lnTo>
                <a:lnTo>
                  <a:pt x="1285303" y="642365"/>
                </a:lnTo>
                <a:lnTo>
                  <a:pt x="1324573" y="621145"/>
                </a:lnTo>
                <a:lnTo>
                  <a:pt x="1360529" y="598468"/>
                </a:lnTo>
                <a:lnTo>
                  <a:pt x="1392979" y="574434"/>
                </a:lnTo>
                <a:lnTo>
                  <a:pt x="1421728" y="549139"/>
                </a:lnTo>
                <a:lnTo>
                  <a:pt x="1467355" y="495165"/>
                </a:lnTo>
                <a:lnTo>
                  <a:pt x="1495865" y="437333"/>
                </a:lnTo>
                <a:lnTo>
                  <a:pt x="1505711" y="376427"/>
                </a:lnTo>
                <a:lnTo>
                  <a:pt x="1503218" y="345434"/>
                </a:lnTo>
                <a:lnTo>
                  <a:pt x="1483846" y="285677"/>
                </a:lnTo>
                <a:lnTo>
                  <a:pt x="1446585" y="229528"/>
                </a:lnTo>
                <a:lnTo>
                  <a:pt x="1392979" y="177745"/>
                </a:lnTo>
                <a:lnTo>
                  <a:pt x="1360529" y="153728"/>
                </a:lnTo>
                <a:lnTo>
                  <a:pt x="1324573" y="131088"/>
                </a:lnTo>
                <a:lnTo>
                  <a:pt x="1285303" y="109918"/>
                </a:lnTo>
                <a:lnTo>
                  <a:pt x="1242913" y="90314"/>
                </a:lnTo>
                <a:lnTo>
                  <a:pt x="1197595" y="72371"/>
                </a:lnTo>
                <a:lnTo>
                  <a:pt x="1149544" y="56184"/>
                </a:lnTo>
                <a:lnTo>
                  <a:pt x="1098951" y="41847"/>
                </a:lnTo>
                <a:lnTo>
                  <a:pt x="1046011" y="29456"/>
                </a:lnTo>
                <a:lnTo>
                  <a:pt x="990916" y="19104"/>
                </a:lnTo>
                <a:lnTo>
                  <a:pt x="933860" y="10888"/>
                </a:lnTo>
                <a:lnTo>
                  <a:pt x="875036" y="4902"/>
                </a:lnTo>
                <a:lnTo>
                  <a:pt x="814637" y="1241"/>
                </a:lnTo>
                <a:lnTo>
                  <a:pt x="752855" y="0"/>
                </a:lnTo>
                <a:close/>
              </a:path>
            </a:pathLst>
          </a:custGeom>
          <a:solidFill>
            <a:srgbClr val="F79191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7337925" y="2911800"/>
            <a:ext cx="1379661" cy="697892"/>
          </a:xfrm>
          <a:custGeom>
            <a:avLst/>
            <a:gdLst/>
            <a:ahLst/>
            <a:cxnLst/>
            <a:rect l="l" t="t" r="r" b="b"/>
            <a:pathLst>
              <a:path w="1521459" h="769620">
                <a:moveTo>
                  <a:pt x="760475" y="0"/>
                </a:moveTo>
                <a:lnTo>
                  <a:pt x="644651" y="4571"/>
                </a:lnTo>
                <a:lnTo>
                  <a:pt x="534923" y="16763"/>
                </a:lnTo>
                <a:lnTo>
                  <a:pt x="399287" y="45719"/>
                </a:lnTo>
                <a:lnTo>
                  <a:pt x="336803" y="65531"/>
                </a:lnTo>
                <a:lnTo>
                  <a:pt x="278891" y="86867"/>
                </a:lnTo>
                <a:lnTo>
                  <a:pt x="224027" y="111251"/>
                </a:lnTo>
                <a:lnTo>
                  <a:pt x="175259" y="138683"/>
                </a:lnTo>
                <a:lnTo>
                  <a:pt x="131063" y="167639"/>
                </a:lnTo>
                <a:lnTo>
                  <a:pt x="111251" y="184403"/>
                </a:lnTo>
                <a:lnTo>
                  <a:pt x="92963" y="199643"/>
                </a:lnTo>
                <a:lnTo>
                  <a:pt x="60959" y="233171"/>
                </a:lnTo>
                <a:lnTo>
                  <a:pt x="35051" y="269747"/>
                </a:lnTo>
                <a:lnTo>
                  <a:pt x="15239" y="306323"/>
                </a:lnTo>
                <a:lnTo>
                  <a:pt x="3047" y="345947"/>
                </a:lnTo>
                <a:lnTo>
                  <a:pt x="0" y="365759"/>
                </a:lnTo>
                <a:lnTo>
                  <a:pt x="0" y="405383"/>
                </a:lnTo>
                <a:lnTo>
                  <a:pt x="15239" y="464819"/>
                </a:lnTo>
                <a:lnTo>
                  <a:pt x="35051" y="501395"/>
                </a:lnTo>
                <a:lnTo>
                  <a:pt x="60959" y="537971"/>
                </a:lnTo>
                <a:lnTo>
                  <a:pt x="92963" y="571499"/>
                </a:lnTo>
                <a:lnTo>
                  <a:pt x="131063" y="601979"/>
                </a:lnTo>
                <a:lnTo>
                  <a:pt x="175259" y="632459"/>
                </a:lnTo>
                <a:lnTo>
                  <a:pt x="251459" y="672083"/>
                </a:lnTo>
                <a:lnTo>
                  <a:pt x="278891" y="682751"/>
                </a:lnTo>
                <a:lnTo>
                  <a:pt x="307847" y="694943"/>
                </a:lnTo>
                <a:lnTo>
                  <a:pt x="367283" y="714755"/>
                </a:lnTo>
                <a:lnTo>
                  <a:pt x="432815" y="733043"/>
                </a:lnTo>
                <a:lnTo>
                  <a:pt x="534923" y="752855"/>
                </a:lnTo>
                <a:lnTo>
                  <a:pt x="608075" y="761999"/>
                </a:lnTo>
                <a:lnTo>
                  <a:pt x="682751" y="768095"/>
                </a:lnTo>
                <a:lnTo>
                  <a:pt x="722375" y="769619"/>
                </a:lnTo>
                <a:lnTo>
                  <a:pt x="800099" y="769619"/>
                </a:lnTo>
                <a:lnTo>
                  <a:pt x="838199" y="768095"/>
                </a:lnTo>
                <a:lnTo>
                  <a:pt x="912875" y="761999"/>
                </a:lnTo>
                <a:lnTo>
                  <a:pt x="986027" y="752855"/>
                </a:lnTo>
                <a:lnTo>
                  <a:pt x="722375" y="752855"/>
                </a:lnTo>
                <a:lnTo>
                  <a:pt x="684275" y="751331"/>
                </a:lnTo>
                <a:lnTo>
                  <a:pt x="609599" y="745235"/>
                </a:lnTo>
                <a:lnTo>
                  <a:pt x="537971" y="736091"/>
                </a:lnTo>
                <a:lnTo>
                  <a:pt x="469391" y="723899"/>
                </a:lnTo>
                <a:lnTo>
                  <a:pt x="403859" y="708659"/>
                </a:lnTo>
                <a:lnTo>
                  <a:pt x="342899" y="688847"/>
                </a:lnTo>
                <a:lnTo>
                  <a:pt x="312419" y="678179"/>
                </a:lnTo>
                <a:lnTo>
                  <a:pt x="257555" y="655319"/>
                </a:lnTo>
                <a:lnTo>
                  <a:pt x="207263" y="630935"/>
                </a:lnTo>
                <a:lnTo>
                  <a:pt x="161543" y="603503"/>
                </a:lnTo>
                <a:lnTo>
                  <a:pt x="121919" y="573023"/>
                </a:lnTo>
                <a:lnTo>
                  <a:pt x="88391" y="542543"/>
                </a:lnTo>
                <a:lnTo>
                  <a:pt x="59435" y="509015"/>
                </a:lnTo>
                <a:lnTo>
                  <a:pt x="39623" y="475487"/>
                </a:lnTo>
                <a:lnTo>
                  <a:pt x="24383" y="440435"/>
                </a:lnTo>
                <a:lnTo>
                  <a:pt x="16763" y="403859"/>
                </a:lnTo>
                <a:lnTo>
                  <a:pt x="16763" y="365759"/>
                </a:lnTo>
                <a:lnTo>
                  <a:pt x="30479" y="312419"/>
                </a:lnTo>
                <a:lnTo>
                  <a:pt x="48767" y="277367"/>
                </a:lnTo>
                <a:lnTo>
                  <a:pt x="73151" y="243839"/>
                </a:lnTo>
                <a:lnTo>
                  <a:pt x="121919" y="196595"/>
                </a:lnTo>
                <a:lnTo>
                  <a:pt x="161543" y="166115"/>
                </a:lnTo>
                <a:lnTo>
                  <a:pt x="207263" y="138683"/>
                </a:lnTo>
                <a:lnTo>
                  <a:pt x="257555" y="114299"/>
                </a:lnTo>
                <a:lnTo>
                  <a:pt x="342899" y="80771"/>
                </a:lnTo>
                <a:lnTo>
                  <a:pt x="403859" y="62483"/>
                </a:lnTo>
                <a:lnTo>
                  <a:pt x="469391" y="45719"/>
                </a:lnTo>
                <a:lnTo>
                  <a:pt x="537971" y="33527"/>
                </a:lnTo>
                <a:lnTo>
                  <a:pt x="609599" y="24383"/>
                </a:lnTo>
                <a:lnTo>
                  <a:pt x="684275" y="18287"/>
                </a:lnTo>
                <a:lnTo>
                  <a:pt x="722375" y="18287"/>
                </a:lnTo>
                <a:lnTo>
                  <a:pt x="760475" y="16763"/>
                </a:lnTo>
                <a:lnTo>
                  <a:pt x="986027" y="16763"/>
                </a:lnTo>
                <a:lnTo>
                  <a:pt x="912875" y="7619"/>
                </a:lnTo>
                <a:lnTo>
                  <a:pt x="876299" y="4571"/>
                </a:lnTo>
                <a:lnTo>
                  <a:pt x="760475" y="0"/>
                </a:lnTo>
                <a:close/>
              </a:path>
              <a:path w="1521459" h="769620">
                <a:moveTo>
                  <a:pt x="986027" y="16763"/>
                </a:moveTo>
                <a:lnTo>
                  <a:pt x="760475" y="16763"/>
                </a:lnTo>
                <a:lnTo>
                  <a:pt x="874775" y="21335"/>
                </a:lnTo>
                <a:lnTo>
                  <a:pt x="911351" y="24383"/>
                </a:lnTo>
                <a:lnTo>
                  <a:pt x="982979" y="33527"/>
                </a:lnTo>
                <a:lnTo>
                  <a:pt x="1085087" y="54863"/>
                </a:lnTo>
                <a:lnTo>
                  <a:pt x="1149095" y="71627"/>
                </a:lnTo>
                <a:lnTo>
                  <a:pt x="1208531" y="91439"/>
                </a:lnTo>
                <a:lnTo>
                  <a:pt x="1263395" y="114299"/>
                </a:lnTo>
                <a:lnTo>
                  <a:pt x="1313687" y="140207"/>
                </a:lnTo>
                <a:lnTo>
                  <a:pt x="1336547" y="152399"/>
                </a:lnTo>
                <a:lnTo>
                  <a:pt x="1379219" y="181355"/>
                </a:lnTo>
                <a:lnTo>
                  <a:pt x="1417319" y="211835"/>
                </a:lnTo>
                <a:lnTo>
                  <a:pt x="1432559" y="228599"/>
                </a:lnTo>
                <a:lnTo>
                  <a:pt x="1447799" y="243839"/>
                </a:lnTo>
                <a:lnTo>
                  <a:pt x="1472183" y="277367"/>
                </a:lnTo>
                <a:lnTo>
                  <a:pt x="1490471" y="312419"/>
                </a:lnTo>
                <a:lnTo>
                  <a:pt x="1504187" y="367283"/>
                </a:lnTo>
                <a:lnTo>
                  <a:pt x="1504187" y="403859"/>
                </a:lnTo>
                <a:lnTo>
                  <a:pt x="1490471" y="458723"/>
                </a:lnTo>
                <a:lnTo>
                  <a:pt x="1472183" y="492251"/>
                </a:lnTo>
                <a:lnTo>
                  <a:pt x="1447799" y="525779"/>
                </a:lnTo>
                <a:lnTo>
                  <a:pt x="1415795" y="557783"/>
                </a:lnTo>
                <a:lnTo>
                  <a:pt x="1399031" y="574547"/>
                </a:lnTo>
                <a:lnTo>
                  <a:pt x="1379219" y="588263"/>
                </a:lnTo>
                <a:lnTo>
                  <a:pt x="1359407" y="603503"/>
                </a:lnTo>
                <a:lnTo>
                  <a:pt x="1313687" y="630935"/>
                </a:lnTo>
                <a:lnTo>
                  <a:pt x="1289303" y="643127"/>
                </a:lnTo>
                <a:lnTo>
                  <a:pt x="1263395" y="656843"/>
                </a:lnTo>
                <a:lnTo>
                  <a:pt x="1235963" y="667511"/>
                </a:lnTo>
                <a:lnTo>
                  <a:pt x="1178051" y="688847"/>
                </a:lnTo>
                <a:lnTo>
                  <a:pt x="1117091" y="708659"/>
                </a:lnTo>
                <a:lnTo>
                  <a:pt x="1051559" y="723899"/>
                </a:lnTo>
                <a:lnTo>
                  <a:pt x="982979" y="736091"/>
                </a:lnTo>
                <a:lnTo>
                  <a:pt x="911351" y="745235"/>
                </a:lnTo>
                <a:lnTo>
                  <a:pt x="836675" y="751331"/>
                </a:lnTo>
                <a:lnTo>
                  <a:pt x="798575" y="752855"/>
                </a:lnTo>
                <a:lnTo>
                  <a:pt x="986027" y="752855"/>
                </a:lnTo>
                <a:lnTo>
                  <a:pt x="1056131" y="740663"/>
                </a:lnTo>
                <a:lnTo>
                  <a:pt x="1153667" y="714755"/>
                </a:lnTo>
                <a:lnTo>
                  <a:pt x="1213103" y="694943"/>
                </a:lnTo>
                <a:lnTo>
                  <a:pt x="1296923" y="658367"/>
                </a:lnTo>
                <a:lnTo>
                  <a:pt x="1345691" y="630935"/>
                </a:lnTo>
                <a:lnTo>
                  <a:pt x="1368551" y="617219"/>
                </a:lnTo>
                <a:lnTo>
                  <a:pt x="1409699" y="586739"/>
                </a:lnTo>
                <a:lnTo>
                  <a:pt x="1444751" y="553211"/>
                </a:lnTo>
                <a:lnTo>
                  <a:pt x="1473707" y="519683"/>
                </a:lnTo>
                <a:lnTo>
                  <a:pt x="1496567" y="483107"/>
                </a:lnTo>
                <a:lnTo>
                  <a:pt x="1511807" y="445007"/>
                </a:lnTo>
                <a:lnTo>
                  <a:pt x="1520951" y="405383"/>
                </a:lnTo>
                <a:lnTo>
                  <a:pt x="1520951" y="364235"/>
                </a:lnTo>
                <a:lnTo>
                  <a:pt x="1511807" y="324611"/>
                </a:lnTo>
                <a:lnTo>
                  <a:pt x="1496567" y="286511"/>
                </a:lnTo>
                <a:lnTo>
                  <a:pt x="1473707" y="249935"/>
                </a:lnTo>
                <a:lnTo>
                  <a:pt x="1444751" y="216407"/>
                </a:lnTo>
                <a:lnTo>
                  <a:pt x="1409699" y="182879"/>
                </a:lnTo>
                <a:lnTo>
                  <a:pt x="1368551" y="152399"/>
                </a:lnTo>
                <a:lnTo>
                  <a:pt x="1296923" y="111251"/>
                </a:lnTo>
                <a:lnTo>
                  <a:pt x="1242059" y="86867"/>
                </a:lnTo>
                <a:lnTo>
                  <a:pt x="1184147" y="65531"/>
                </a:lnTo>
                <a:lnTo>
                  <a:pt x="1121663" y="45719"/>
                </a:lnTo>
                <a:lnTo>
                  <a:pt x="1021079" y="22859"/>
                </a:lnTo>
                <a:lnTo>
                  <a:pt x="986027" y="16763"/>
                </a:lnTo>
                <a:close/>
              </a:path>
            </a:pathLst>
          </a:custGeom>
          <a:solidFill>
            <a:srgbClr val="F3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 txBox="1"/>
          <p:nvPr/>
        </p:nvSpPr>
        <p:spPr>
          <a:xfrm>
            <a:off x="7702262" y="3058769"/>
            <a:ext cx="651827" cy="43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73" marR="4607" indent="-163532">
              <a:lnSpc>
                <a:spcPct val="101299"/>
              </a:lnSpc>
            </a:pP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 o</a:t>
            </a: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 u</a:t>
            </a: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91324" y="5321945"/>
            <a:ext cx="1411331" cy="682921"/>
          </a:xfrm>
          <a:custGeom>
            <a:avLst/>
            <a:gdLst/>
            <a:ahLst/>
            <a:cxnLst/>
            <a:rect l="l" t="t" r="r" b="b"/>
            <a:pathLst>
              <a:path w="1556384" h="753109">
                <a:moveTo>
                  <a:pt x="778763" y="0"/>
                </a:moveTo>
                <a:lnTo>
                  <a:pt x="714938" y="1252"/>
                </a:lnTo>
                <a:lnTo>
                  <a:pt x="652524" y="4943"/>
                </a:lnTo>
                <a:lnTo>
                  <a:pt x="591725" y="10976"/>
                </a:lnTo>
                <a:lnTo>
                  <a:pt x="532741" y="19251"/>
                </a:lnTo>
                <a:lnTo>
                  <a:pt x="475773" y="29670"/>
                </a:lnTo>
                <a:lnTo>
                  <a:pt x="421023" y="42135"/>
                </a:lnTo>
                <a:lnTo>
                  <a:pt x="368691" y="56548"/>
                </a:lnTo>
                <a:lnTo>
                  <a:pt x="318979" y="72810"/>
                </a:lnTo>
                <a:lnTo>
                  <a:pt x="272088" y="90823"/>
                </a:lnTo>
                <a:lnTo>
                  <a:pt x="228218" y="110489"/>
                </a:lnTo>
                <a:lnTo>
                  <a:pt x="187573" y="131710"/>
                </a:lnTo>
                <a:lnTo>
                  <a:pt x="150351" y="154387"/>
                </a:lnTo>
                <a:lnTo>
                  <a:pt x="116755" y="178421"/>
                </a:lnTo>
                <a:lnTo>
                  <a:pt x="86986" y="203716"/>
                </a:lnTo>
                <a:lnTo>
                  <a:pt x="39733" y="257690"/>
                </a:lnTo>
                <a:lnTo>
                  <a:pt x="10201" y="315522"/>
                </a:lnTo>
                <a:lnTo>
                  <a:pt x="0" y="376427"/>
                </a:lnTo>
                <a:lnTo>
                  <a:pt x="2583" y="407421"/>
                </a:lnTo>
                <a:lnTo>
                  <a:pt x="22651" y="467178"/>
                </a:lnTo>
                <a:lnTo>
                  <a:pt x="61245" y="523327"/>
                </a:lnTo>
                <a:lnTo>
                  <a:pt x="116755" y="575110"/>
                </a:lnTo>
                <a:lnTo>
                  <a:pt x="150351" y="599127"/>
                </a:lnTo>
                <a:lnTo>
                  <a:pt x="187573" y="621767"/>
                </a:lnTo>
                <a:lnTo>
                  <a:pt x="228218" y="642937"/>
                </a:lnTo>
                <a:lnTo>
                  <a:pt x="272088" y="662541"/>
                </a:lnTo>
                <a:lnTo>
                  <a:pt x="318979" y="680484"/>
                </a:lnTo>
                <a:lnTo>
                  <a:pt x="368691" y="696671"/>
                </a:lnTo>
                <a:lnTo>
                  <a:pt x="421023" y="711008"/>
                </a:lnTo>
                <a:lnTo>
                  <a:pt x="475773" y="723399"/>
                </a:lnTo>
                <a:lnTo>
                  <a:pt x="532741" y="733751"/>
                </a:lnTo>
                <a:lnTo>
                  <a:pt x="591725" y="741967"/>
                </a:lnTo>
                <a:lnTo>
                  <a:pt x="652524" y="747953"/>
                </a:lnTo>
                <a:lnTo>
                  <a:pt x="714938" y="751614"/>
                </a:lnTo>
                <a:lnTo>
                  <a:pt x="778763" y="752855"/>
                </a:lnTo>
                <a:lnTo>
                  <a:pt x="842578" y="751614"/>
                </a:lnTo>
                <a:lnTo>
                  <a:pt x="904960" y="747953"/>
                </a:lnTo>
                <a:lnTo>
                  <a:pt x="965709" y="741967"/>
                </a:lnTo>
                <a:lnTo>
                  <a:pt x="1024627" y="733751"/>
                </a:lnTo>
                <a:lnTo>
                  <a:pt x="1081516" y="723399"/>
                </a:lnTo>
                <a:lnTo>
                  <a:pt x="1136175" y="711008"/>
                </a:lnTo>
                <a:lnTo>
                  <a:pt x="1188407" y="696671"/>
                </a:lnTo>
                <a:lnTo>
                  <a:pt x="1238012" y="680484"/>
                </a:lnTo>
                <a:lnTo>
                  <a:pt x="1284791" y="662541"/>
                </a:lnTo>
                <a:lnTo>
                  <a:pt x="1328546" y="642937"/>
                </a:lnTo>
                <a:lnTo>
                  <a:pt x="1369078" y="621767"/>
                </a:lnTo>
                <a:lnTo>
                  <a:pt x="1406188" y="599127"/>
                </a:lnTo>
                <a:lnTo>
                  <a:pt x="1439677" y="575110"/>
                </a:lnTo>
                <a:lnTo>
                  <a:pt x="1469346" y="549811"/>
                </a:lnTo>
                <a:lnTo>
                  <a:pt x="1516428" y="495751"/>
                </a:lnTo>
                <a:lnTo>
                  <a:pt x="1545844" y="437703"/>
                </a:lnTo>
                <a:lnTo>
                  <a:pt x="1556003" y="376427"/>
                </a:lnTo>
                <a:lnTo>
                  <a:pt x="1553431" y="345640"/>
                </a:lnTo>
                <a:lnTo>
                  <a:pt x="1533444" y="286173"/>
                </a:lnTo>
                <a:lnTo>
                  <a:pt x="1494996" y="230171"/>
                </a:lnTo>
                <a:lnTo>
                  <a:pt x="1439677" y="178421"/>
                </a:lnTo>
                <a:lnTo>
                  <a:pt x="1406188" y="154387"/>
                </a:lnTo>
                <a:lnTo>
                  <a:pt x="1369078" y="131710"/>
                </a:lnTo>
                <a:lnTo>
                  <a:pt x="1328546" y="110489"/>
                </a:lnTo>
                <a:lnTo>
                  <a:pt x="1284791" y="90823"/>
                </a:lnTo>
                <a:lnTo>
                  <a:pt x="1238012" y="72810"/>
                </a:lnTo>
                <a:lnTo>
                  <a:pt x="1188407" y="56548"/>
                </a:lnTo>
                <a:lnTo>
                  <a:pt x="1136175" y="42135"/>
                </a:lnTo>
                <a:lnTo>
                  <a:pt x="1081516" y="29670"/>
                </a:lnTo>
                <a:lnTo>
                  <a:pt x="1024627" y="19251"/>
                </a:lnTo>
                <a:lnTo>
                  <a:pt x="965709" y="10976"/>
                </a:lnTo>
                <a:lnTo>
                  <a:pt x="904960" y="4943"/>
                </a:lnTo>
                <a:lnTo>
                  <a:pt x="842578" y="1252"/>
                </a:lnTo>
                <a:lnTo>
                  <a:pt x="778763" y="0"/>
                </a:lnTo>
                <a:close/>
              </a:path>
            </a:pathLst>
          </a:custGeom>
          <a:solidFill>
            <a:srgbClr val="CDDFB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7484413" y="5315036"/>
            <a:ext cx="1426303" cy="697892"/>
          </a:xfrm>
          <a:custGeom>
            <a:avLst/>
            <a:gdLst/>
            <a:ahLst/>
            <a:cxnLst/>
            <a:rect l="l" t="t" r="r" b="b"/>
            <a:pathLst>
              <a:path w="1572895" h="769620">
                <a:moveTo>
                  <a:pt x="826007" y="768095"/>
                </a:moveTo>
                <a:lnTo>
                  <a:pt x="745235" y="768095"/>
                </a:lnTo>
                <a:lnTo>
                  <a:pt x="786383" y="769619"/>
                </a:lnTo>
                <a:lnTo>
                  <a:pt x="826007" y="768095"/>
                </a:lnTo>
                <a:close/>
              </a:path>
              <a:path w="1572895" h="769620">
                <a:moveTo>
                  <a:pt x="826007" y="0"/>
                </a:moveTo>
                <a:lnTo>
                  <a:pt x="745235" y="0"/>
                </a:lnTo>
                <a:lnTo>
                  <a:pt x="705611" y="1523"/>
                </a:lnTo>
                <a:lnTo>
                  <a:pt x="627887" y="7619"/>
                </a:lnTo>
                <a:lnTo>
                  <a:pt x="553211" y="16763"/>
                </a:lnTo>
                <a:lnTo>
                  <a:pt x="481583" y="28955"/>
                </a:lnTo>
                <a:lnTo>
                  <a:pt x="446531" y="38099"/>
                </a:lnTo>
                <a:lnTo>
                  <a:pt x="413003" y="45719"/>
                </a:lnTo>
                <a:lnTo>
                  <a:pt x="348995" y="64007"/>
                </a:lnTo>
                <a:lnTo>
                  <a:pt x="259079" y="99059"/>
                </a:lnTo>
                <a:lnTo>
                  <a:pt x="205739" y="124967"/>
                </a:lnTo>
                <a:lnTo>
                  <a:pt x="158495" y="152399"/>
                </a:lnTo>
                <a:lnTo>
                  <a:pt x="115823" y="182879"/>
                </a:lnTo>
                <a:lnTo>
                  <a:pt x="62483" y="233171"/>
                </a:lnTo>
                <a:lnTo>
                  <a:pt x="35051" y="268223"/>
                </a:lnTo>
                <a:lnTo>
                  <a:pt x="15239" y="306323"/>
                </a:lnTo>
                <a:lnTo>
                  <a:pt x="3047" y="344423"/>
                </a:lnTo>
                <a:lnTo>
                  <a:pt x="0" y="364235"/>
                </a:lnTo>
                <a:lnTo>
                  <a:pt x="0" y="405383"/>
                </a:lnTo>
                <a:lnTo>
                  <a:pt x="9143" y="445007"/>
                </a:lnTo>
                <a:lnTo>
                  <a:pt x="25907" y="483107"/>
                </a:lnTo>
                <a:lnTo>
                  <a:pt x="48767" y="519683"/>
                </a:lnTo>
                <a:lnTo>
                  <a:pt x="96011" y="569975"/>
                </a:lnTo>
                <a:lnTo>
                  <a:pt x="135635" y="601979"/>
                </a:lnTo>
                <a:lnTo>
                  <a:pt x="181355" y="630935"/>
                </a:lnTo>
                <a:lnTo>
                  <a:pt x="231647" y="658367"/>
                </a:lnTo>
                <a:lnTo>
                  <a:pt x="288035" y="682751"/>
                </a:lnTo>
                <a:lnTo>
                  <a:pt x="348995" y="704087"/>
                </a:lnTo>
                <a:lnTo>
                  <a:pt x="413003" y="723899"/>
                </a:lnTo>
                <a:lnTo>
                  <a:pt x="516635" y="746759"/>
                </a:lnTo>
                <a:lnTo>
                  <a:pt x="627887" y="761999"/>
                </a:lnTo>
                <a:lnTo>
                  <a:pt x="705611" y="768095"/>
                </a:lnTo>
                <a:lnTo>
                  <a:pt x="865631" y="768095"/>
                </a:lnTo>
                <a:lnTo>
                  <a:pt x="943355" y="761999"/>
                </a:lnTo>
                <a:lnTo>
                  <a:pt x="1018031" y="752855"/>
                </a:lnTo>
                <a:lnTo>
                  <a:pt x="746759" y="752855"/>
                </a:lnTo>
                <a:lnTo>
                  <a:pt x="707135" y="751331"/>
                </a:lnTo>
                <a:lnTo>
                  <a:pt x="629411" y="745235"/>
                </a:lnTo>
                <a:lnTo>
                  <a:pt x="556259" y="736091"/>
                </a:lnTo>
                <a:lnTo>
                  <a:pt x="484631" y="723899"/>
                </a:lnTo>
                <a:lnTo>
                  <a:pt x="417575" y="707135"/>
                </a:lnTo>
                <a:lnTo>
                  <a:pt x="353567" y="688847"/>
                </a:lnTo>
                <a:lnTo>
                  <a:pt x="294131" y="667511"/>
                </a:lnTo>
                <a:lnTo>
                  <a:pt x="239267" y="643127"/>
                </a:lnTo>
                <a:lnTo>
                  <a:pt x="188975" y="617219"/>
                </a:lnTo>
                <a:lnTo>
                  <a:pt x="167639" y="601979"/>
                </a:lnTo>
                <a:lnTo>
                  <a:pt x="144779" y="588263"/>
                </a:lnTo>
                <a:lnTo>
                  <a:pt x="106679" y="557783"/>
                </a:lnTo>
                <a:lnTo>
                  <a:pt x="74675" y="525779"/>
                </a:lnTo>
                <a:lnTo>
                  <a:pt x="50291" y="492251"/>
                </a:lnTo>
                <a:lnTo>
                  <a:pt x="32003" y="457199"/>
                </a:lnTo>
                <a:lnTo>
                  <a:pt x="19811" y="420623"/>
                </a:lnTo>
                <a:lnTo>
                  <a:pt x="16763" y="402335"/>
                </a:lnTo>
                <a:lnTo>
                  <a:pt x="16763" y="365759"/>
                </a:lnTo>
                <a:lnTo>
                  <a:pt x="19811" y="347471"/>
                </a:lnTo>
                <a:lnTo>
                  <a:pt x="24383" y="329183"/>
                </a:lnTo>
                <a:lnTo>
                  <a:pt x="32003" y="312419"/>
                </a:lnTo>
                <a:lnTo>
                  <a:pt x="39623" y="294131"/>
                </a:lnTo>
                <a:lnTo>
                  <a:pt x="62483" y="260603"/>
                </a:lnTo>
                <a:lnTo>
                  <a:pt x="91439" y="227075"/>
                </a:lnTo>
                <a:lnTo>
                  <a:pt x="126491" y="196595"/>
                </a:lnTo>
                <a:lnTo>
                  <a:pt x="167639" y="166115"/>
                </a:lnTo>
                <a:lnTo>
                  <a:pt x="214883" y="138683"/>
                </a:lnTo>
                <a:lnTo>
                  <a:pt x="294131" y="102107"/>
                </a:lnTo>
                <a:lnTo>
                  <a:pt x="353567" y="80771"/>
                </a:lnTo>
                <a:lnTo>
                  <a:pt x="417575" y="62483"/>
                </a:lnTo>
                <a:lnTo>
                  <a:pt x="451103" y="53339"/>
                </a:lnTo>
                <a:lnTo>
                  <a:pt x="556259" y="33527"/>
                </a:lnTo>
                <a:lnTo>
                  <a:pt x="629411" y="24383"/>
                </a:lnTo>
                <a:lnTo>
                  <a:pt x="707135" y="18287"/>
                </a:lnTo>
                <a:lnTo>
                  <a:pt x="746759" y="16763"/>
                </a:lnTo>
                <a:lnTo>
                  <a:pt x="1018031" y="16763"/>
                </a:lnTo>
                <a:lnTo>
                  <a:pt x="943355" y="7619"/>
                </a:lnTo>
                <a:lnTo>
                  <a:pt x="865631" y="1523"/>
                </a:lnTo>
                <a:lnTo>
                  <a:pt x="826007" y="0"/>
                </a:lnTo>
                <a:close/>
              </a:path>
              <a:path w="1572895" h="769620">
                <a:moveTo>
                  <a:pt x="1018031" y="16763"/>
                </a:moveTo>
                <a:lnTo>
                  <a:pt x="826007" y="16763"/>
                </a:lnTo>
                <a:lnTo>
                  <a:pt x="865631" y="18287"/>
                </a:lnTo>
                <a:lnTo>
                  <a:pt x="941831" y="24383"/>
                </a:lnTo>
                <a:lnTo>
                  <a:pt x="1016507" y="33527"/>
                </a:lnTo>
                <a:lnTo>
                  <a:pt x="1086611" y="45719"/>
                </a:lnTo>
                <a:lnTo>
                  <a:pt x="1121663" y="53339"/>
                </a:lnTo>
                <a:lnTo>
                  <a:pt x="1155191" y="62483"/>
                </a:lnTo>
                <a:lnTo>
                  <a:pt x="1187195" y="70103"/>
                </a:lnTo>
                <a:lnTo>
                  <a:pt x="1248155" y="91439"/>
                </a:lnTo>
                <a:lnTo>
                  <a:pt x="1306067" y="114299"/>
                </a:lnTo>
                <a:lnTo>
                  <a:pt x="1357883" y="138683"/>
                </a:lnTo>
                <a:lnTo>
                  <a:pt x="1405127" y="166115"/>
                </a:lnTo>
                <a:lnTo>
                  <a:pt x="1446275" y="196595"/>
                </a:lnTo>
                <a:lnTo>
                  <a:pt x="1481327" y="227075"/>
                </a:lnTo>
                <a:lnTo>
                  <a:pt x="1510283" y="260603"/>
                </a:lnTo>
                <a:lnTo>
                  <a:pt x="1531619" y="294131"/>
                </a:lnTo>
                <a:lnTo>
                  <a:pt x="1546859" y="330707"/>
                </a:lnTo>
                <a:lnTo>
                  <a:pt x="1556003" y="385571"/>
                </a:lnTo>
                <a:lnTo>
                  <a:pt x="1554479" y="403859"/>
                </a:lnTo>
                <a:lnTo>
                  <a:pt x="1540763" y="457199"/>
                </a:lnTo>
                <a:lnTo>
                  <a:pt x="1510283" y="509015"/>
                </a:lnTo>
                <a:lnTo>
                  <a:pt x="1481327" y="542543"/>
                </a:lnTo>
                <a:lnTo>
                  <a:pt x="1446275" y="573023"/>
                </a:lnTo>
                <a:lnTo>
                  <a:pt x="1405127" y="603503"/>
                </a:lnTo>
                <a:lnTo>
                  <a:pt x="1357883" y="630935"/>
                </a:lnTo>
                <a:lnTo>
                  <a:pt x="1306067" y="655319"/>
                </a:lnTo>
                <a:lnTo>
                  <a:pt x="1248155" y="678179"/>
                </a:lnTo>
                <a:lnTo>
                  <a:pt x="1187195" y="697991"/>
                </a:lnTo>
                <a:lnTo>
                  <a:pt x="1121663" y="716279"/>
                </a:lnTo>
                <a:lnTo>
                  <a:pt x="1016507" y="736091"/>
                </a:lnTo>
                <a:lnTo>
                  <a:pt x="941831" y="745235"/>
                </a:lnTo>
                <a:lnTo>
                  <a:pt x="865631" y="751331"/>
                </a:lnTo>
                <a:lnTo>
                  <a:pt x="826007" y="752855"/>
                </a:lnTo>
                <a:lnTo>
                  <a:pt x="1018031" y="752855"/>
                </a:lnTo>
                <a:lnTo>
                  <a:pt x="1091183" y="739139"/>
                </a:lnTo>
                <a:lnTo>
                  <a:pt x="1159763" y="723899"/>
                </a:lnTo>
                <a:lnTo>
                  <a:pt x="1223771" y="704087"/>
                </a:lnTo>
                <a:lnTo>
                  <a:pt x="1284731" y="682751"/>
                </a:lnTo>
                <a:lnTo>
                  <a:pt x="1339595" y="658367"/>
                </a:lnTo>
                <a:lnTo>
                  <a:pt x="1414271" y="617219"/>
                </a:lnTo>
                <a:lnTo>
                  <a:pt x="1456943" y="586739"/>
                </a:lnTo>
                <a:lnTo>
                  <a:pt x="1493519" y="553211"/>
                </a:lnTo>
                <a:lnTo>
                  <a:pt x="1523999" y="518159"/>
                </a:lnTo>
                <a:lnTo>
                  <a:pt x="1546859" y="481583"/>
                </a:lnTo>
                <a:lnTo>
                  <a:pt x="1563623" y="443483"/>
                </a:lnTo>
                <a:lnTo>
                  <a:pt x="1571243" y="403859"/>
                </a:lnTo>
                <a:lnTo>
                  <a:pt x="1572767" y="384047"/>
                </a:lnTo>
                <a:lnTo>
                  <a:pt x="1571243" y="364235"/>
                </a:lnTo>
                <a:lnTo>
                  <a:pt x="1556003" y="304799"/>
                </a:lnTo>
                <a:lnTo>
                  <a:pt x="1536191" y="268223"/>
                </a:lnTo>
                <a:lnTo>
                  <a:pt x="1508759" y="233171"/>
                </a:lnTo>
                <a:lnTo>
                  <a:pt x="1475231" y="199643"/>
                </a:lnTo>
                <a:lnTo>
                  <a:pt x="1456943" y="182879"/>
                </a:lnTo>
                <a:lnTo>
                  <a:pt x="1414271" y="152399"/>
                </a:lnTo>
                <a:lnTo>
                  <a:pt x="1389887" y="138683"/>
                </a:lnTo>
                <a:lnTo>
                  <a:pt x="1365503" y="123443"/>
                </a:lnTo>
                <a:lnTo>
                  <a:pt x="1312163" y="99059"/>
                </a:lnTo>
                <a:lnTo>
                  <a:pt x="1254251" y="74675"/>
                </a:lnTo>
                <a:lnTo>
                  <a:pt x="1191767" y="54863"/>
                </a:lnTo>
                <a:lnTo>
                  <a:pt x="1124711" y="36575"/>
                </a:lnTo>
                <a:lnTo>
                  <a:pt x="1089659" y="30479"/>
                </a:lnTo>
                <a:lnTo>
                  <a:pt x="1054607" y="22859"/>
                </a:lnTo>
                <a:lnTo>
                  <a:pt x="1018031" y="16763"/>
                </a:lnTo>
                <a:close/>
              </a:path>
            </a:pathLst>
          </a:custGeom>
          <a:solidFill>
            <a:srgbClr val="CDDFB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 txBox="1"/>
          <p:nvPr/>
        </p:nvSpPr>
        <p:spPr>
          <a:xfrm>
            <a:off x="7695408" y="5462042"/>
            <a:ext cx="999045" cy="43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215356">
              <a:lnSpc>
                <a:spcPct val="101299"/>
              </a:lnSpc>
            </a:pP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unit o</a:t>
            </a: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f 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ti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20527" y="5088393"/>
            <a:ext cx="1365842" cy="682921"/>
          </a:xfrm>
          <a:custGeom>
            <a:avLst/>
            <a:gdLst/>
            <a:ahLst/>
            <a:cxnLst/>
            <a:rect l="l" t="t" r="r" b="b"/>
            <a:pathLst>
              <a:path w="1506220" h="753110">
                <a:moveTo>
                  <a:pt x="752855" y="0"/>
                </a:moveTo>
                <a:lnTo>
                  <a:pt x="691281" y="1252"/>
                </a:lnTo>
                <a:lnTo>
                  <a:pt x="631045" y="4943"/>
                </a:lnTo>
                <a:lnTo>
                  <a:pt x="572346" y="10976"/>
                </a:lnTo>
                <a:lnTo>
                  <a:pt x="515380" y="19251"/>
                </a:lnTo>
                <a:lnTo>
                  <a:pt x="460343" y="29670"/>
                </a:lnTo>
                <a:lnTo>
                  <a:pt x="407432" y="42135"/>
                </a:lnTo>
                <a:lnTo>
                  <a:pt x="356843" y="56548"/>
                </a:lnTo>
                <a:lnTo>
                  <a:pt x="308774" y="72810"/>
                </a:lnTo>
                <a:lnTo>
                  <a:pt x="263421" y="90823"/>
                </a:lnTo>
                <a:lnTo>
                  <a:pt x="220979" y="110489"/>
                </a:lnTo>
                <a:lnTo>
                  <a:pt x="181647" y="131710"/>
                </a:lnTo>
                <a:lnTo>
                  <a:pt x="145621" y="154387"/>
                </a:lnTo>
                <a:lnTo>
                  <a:pt x="113096" y="178421"/>
                </a:lnTo>
                <a:lnTo>
                  <a:pt x="84271" y="203716"/>
                </a:lnTo>
                <a:lnTo>
                  <a:pt x="38502" y="257690"/>
                </a:lnTo>
                <a:lnTo>
                  <a:pt x="9887" y="315522"/>
                </a:lnTo>
                <a:lnTo>
                  <a:pt x="0" y="376427"/>
                </a:lnTo>
                <a:lnTo>
                  <a:pt x="2504" y="407215"/>
                </a:lnTo>
                <a:lnTo>
                  <a:pt x="21952" y="466682"/>
                </a:lnTo>
                <a:lnTo>
                  <a:pt x="59340" y="522684"/>
                </a:lnTo>
                <a:lnTo>
                  <a:pt x="113096" y="574434"/>
                </a:lnTo>
                <a:lnTo>
                  <a:pt x="145621" y="598468"/>
                </a:lnTo>
                <a:lnTo>
                  <a:pt x="181647" y="621145"/>
                </a:lnTo>
                <a:lnTo>
                  <a:pt x="220979" y="642365"/>
                </a:lnTo>
                <a:lnTo>
                  <a:pt x="263421" y="662032"/>
                </a:lnTo>
                <a:lnTo>
                  <a:pt x="308774" y="680045"/>
                </a:lnTo>
                <a:lnTo>
                  <a:pt x="356843" y="696307"/>
                </a:lnTo>
                <a:lnTo>
                  <a:pt x="407432" y="710720"/>
                </a:lnTo>
                <a:lnTo>
                  <a:pt x="460343" y="723185"/>
                </a:lnTo>
                <a:lnTo>
                  <a:pt x="515380" y="733604"/>
                </a:lnTo>
                <a:lnTo>
                  <a:pt x="572346" y="741879"/>
                </a:lnTo>
                <a:lnTo>
                  <a:pt x="631045" y="747912"/>
                </a:lnTo>
                <a:lnTo>
                  <a:pt x="691281" y="751603"/>
                </a:lnTo>
                <a:lnTo>
                  <a:pt x="752855" y="752855"/>
                </a:lnTo>
                <a:lnTo>
                  <a:pt x="814637" y="751603"/>
                </a:lnTo>
                <a:lnTo>
                  <a:pt x="875036" y="747912"/>
                </a:lnTo>
                <a:lnTo>
                  <a:pt x="933860" y="741879"/>
                </a:lnTo>
                <a:lnTo>
                  <a:pt x="990916" y="733604"/>
                </a:lnTo>
                <a:lnTo>
                  <a:pt x="1046011" y="723185"/>
                </a:lnTo>
                <a:lnTo>
                  <a:pt x="1098951" y="710720"/>
                </a:lnTo>
                <a:lnTo>
                  <a:pt x="1149544" y="696307"/>
                </a:lnTo>
                <a:lnTo>
                  <a:pt x="1197595" y="680045"/>
                </a:lnTo>
                <a:lnTo>
                  <a:pt x="1242913" y="662032"/>
                </a:lnTo>
                <a:lnTo>
                  <a:pt x="1285303" y="642365"/>
                </a:lnTo>
                <a:lnTo>
                  <a:pt x="1324573" y="621145"/>
                </a:lnTo>
                <a:lnTo>
                  <a:pt x="1360529" y="598468"/>
                </a:lnTo>
                <a:lnTo>
                  <a:pt x="1392979" y="574434"/>
                </a:lnTo>
                <a:lnTo>
                  <a:pt x="1421728" y="549139"/>
                </a:lnTo>
                <a:lnTo>
                  <a:pt x="1467355" y="495165"/>
                </a:lnTo>
                <a:lnTo>
                  <a:pt x="1495865" y="437333"/>
                </a:lnTo>
                <a:lnTo>
                  <a:pt x="1505711" y="376427"/>
                </a:lnTo>
                <a:lnTo>
                  <a:pt x="1503218" y="345640"/>
                </a:lnTo>
                <a:lnTo>
                  <a:pt x="1483846" y="286173"/>
                </a:lnTo>
                <a:lnTo>
                  <a:pt x="1446585" y="230171"/>
                </a:lnTo>
                <a:lnTo>
                  <a:pt x="1392979" y="178421"/>
                </a:lnTo>
                <a:lnTo>
                  <a:pt x="1360529" y="154387"/>
                </a:lnTo>
                <a:lnTo>
                  <a:pt x="1324573" y="131710"/>
                </a:lnTo>
                <a:lnTo>
                  <a:pt x="1285303" y="110489"/>
                </a:lnTo>
                <a:lnTo>
                  <a:pt x="1242913" y="90823"/>
                </a:lnTo>
                <a:lnTo>
                  <a:pt x="1197595" y="72810"/>
                </a:lnTo>
                <a:lnTo>
                  <a:pt x="1149544" y="56548"/>
                </a:lnTo>
                <a:lnTo>
                  <a:pt x="1098951" y="42135"/>
                </a:lnTo>
                <a:lnTo>
                  <a:pt x="1046011" y="29670"/>
                </a:lnTo>
                <a:lnTo>
                  <a:pt x="990916" y="19251"/>
                </a:lnTo>
                <a:lnTo>
                  <a:pt x="933860" y="10976"/>
                </a:lnTo>
                <a:lnTo>
                  <a:pt x="875036" y="4943"/>
                </a:lnTo>
                <a:lnTo>
                  <a:pt x="814637" y="1252"/>
                </a:lnTo>
                <a:lnTo>
                  <a:pt x="752855" y="0"/>
                </a:lnTo>
                <a:close/>
              </a:path>
            </a:pathLst>
          </a:custGeom>
          <a:solidFill>
            <a:srgbClr val="CDDFB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5813618" y="5081484"/>
            <a:ext cx="1380813" cy="696741"/>
          </a:xfrm>
          <a:custGeom>
            <a:avLst/>
            <a:gdLst/>
            <a:ahLst/>
            <a:cxnLst/>
            <a:rect l="l" t="t" r="r" b="b"/>
            <a:pathLst>
              <a:path w="1522729" h="768350">
                <a:moveTo>
                  <a:pt x="800099" y="0"/>
                </a:moveTo>
                <a:lnTo>
                  <a:pt x="722375" y="0"/>
                </a:lnTo>
                <a:lnTo>
                  <a:pt x="646175" y="3047"/>
                </a:lnTo>
                <a:lnTo>
                  <a:pt x="608075" y="7619"/>
                </a:lnTo>
                <a:lnTo>
                  <a:pt x="571499" y="10667"/>
                </a:lnTo>
                <a:lnTo>
                  <a:pt x="499871" y="22859"/>
                </a:lnTo>
                <a:lnTo>
                  <a:pt x="432815" y="36575"/>
                </a:lnTo>
                <a:lnTo>
                  <a:pt x="368807" y="54863"/>
                </a:lnTo>
                <a:lnTo>
                  <a:pt x="336803" y="64007"/>
                </a:lnTo>
                <a:lnTo>
                  <a:pt x="278891" y="85343"/>
                </a:lnTo>
                <a:lnTo>
                  <a:pt x="225551" y="109727"/>
                </a:lnTo>
                <a:lnTo>
                  <a:pt x="175259" y="137159"/>
                </a:lnTo>
                <a:lnTo>
                  <a:pt x="131063" y="167639"/>
                </a:lnTo>
                <a:lnTo>
                  <a:pt x="92963" y="198119"/>
                </a:lnTo>
                <a:lnTo>
                  <a:pt x="60959" y="231647"/>
                </a:lnTo>
                <a:lnTo>
                  <a:pt x="35051" y="268223"/>
                </a:lnTo>
                <a:lnTo>
                  <a:pt x="15239" y="304799"/>
                </a:lnTo>
                <a:lnTo>
                  <a:pt x="4571" y="344423"/>
                </a:lnTo>
                <a:lnTo>
                  <a:pt x="0" y="384047"/>
                </a:lnTo>
                <a:lnTo>
                  <a:pt x="1523" y="403859"/>
                </a:lnTo>
                <a:lnTo>
                  <a:pt x="9143" y="443483"/>
                </a:lnTo>
                <a:lnTo>
                  <a:pt x="24383" y="481583"/>
                </a:lnTo>
                <a:lnTo>
                  <a:pt x="47243" y="518159"/>
                </a:lnTo>
                <a:lnTo>
                  <a:pt x="76199" y="553211"/>
                </a:lnTo>
                <a:lnTo>
                  <a:pt x="132587" y="600455"/>
                </a:lnTo>
                <a:lnTo>
                  <a:pt x="175259" y="630935"/>
                </a:lnTo>
                <a:lnTo>
                  <a:pt x="225551" y="658367"/>
                </a:lnTo>
                <a:lnTo>
                  <a:pt x="278891" y="682751"/>
                </a:lnTo>
                <a:lnTo>
                  <a:pt x="338327" y="704087"/>
                </a:lnTo>
                <a:lnTo>
                  <a:pt x="432815" y="731519"/>
                </a:lnTo>
                <a:lnTo>
                  <a:pt x="571499" y="757427"/>
                </a:lnTo>
                <a:lnTo>
                  <a:pt x="684275" y="766571"/>
                </a:lnTo>
                <a:lnTo>
                  <a:pt x="722375" y="768095"/>
                </a:lnTo>
                <a:lnTo>
                  <a:pt x="800099" y="768095"/>
                </a:lnTo>
                <a:lnTo>
                  <a:pt x="838199" y="766571"/>
                </a:lnTo>
                <a:lnTo>
                  <a:pt x="950975" y="757427"/>
                </a:lnTo>
                <a:lnTo>
                  <a:pt x="986027" y="751331"/>
                </a:lnTo>
                <a:lnTo>
                  <a:pt x="722375" y="751331"/>
                </a:lnTo>
                <a:lnTo>
                  <a:pt x="646175" y="748283"/>
                </a:lnTo>
                <a:lnTo>
                  <a:pt x="609599" y="743711"/>
                </a:lnTo>
                <a:lnTo>
                  <a:pt x="574547" y="740663"/>
                </a:lnTo>
                <a:lnTo>
                  <a:pt x="502919" y="728471"/>
                </a:lnTo>
                <a:lnTo>
                  <a:pt x="435863" y="714755"/>
                </a:lnTo>
                <a:lnTo>
                  <a:pt x="373379" y="697991"/>
                </a:lnTo>
                <a:lnTo>
                  <a:pt x="342899" y="687323"/>
                </a:lnTo>
                <a:lnTo>
                  <a:pt x="313943" y="678179"/>
                </a:lnTo>
                <a:lnTo>
                  <a:pt x="284987" y="665987"/>
                </a:lnTo>
                <a:lnTo>
                  <a:pt x="257555" y="655319"/>
                </a:lnTo>
                <a:lnTo>
                  <a:pt x="231647" y="643127"/>
                </a:lnTo>
                <a:lnTo>
                  <a:pt x="184403" y="615695"/>
                </a:lnTo>
                <a:lnTo>
                  <a:pt x="141731" y="588263"/>
                </a:lnTo>
                <a:lnTo>
                  <a:pt x="105155" y="557783"/>
                </a:lnTo>
                <a:lnTo>
                  <a:pt x="73151" y="524255"/>
                </a:lnTo>
                <a:lnTo>
                  <a:pt x="48767" y="490727"/>
                </a:lnTo>
                <a:lnTo>
                  <a:pt x="30479" y="455675"/>
                </a:lnTo>
                <a:lnTo>
                  <a:pt x="16763" y="384047"/>
                </a:lnTo>
                <a:lnTo>
                  <a:pt x="19811" y="347471"/>
                </a:lnTo>
                <a:lnTo>
                  <a:pt x="32003" y="310895"/>
                </a:lnTo>
                <a:lnTo>
                  <a:pt x="48767" y="275843"/>
                </a:lnTo>
                <a:lnTo>
                  <a:pt x="74675" y="242315"/>
                </a:lnTo>
                <a:lnTo>
                  <a:pt x="105155" y="210311"/>
                </a:lnTo>
                <a:lnTo>
                  <a:pt x="141731" y="179831"/>
                </a:lnTo>
                <a:lnTo>
                  <a:pt x="184403" y="152399"/>
                </a:lnTo>
                <a:lnTo>
                  <a:pt x="233171" y="124967"/>
                </a:lnTo>
                <a:lnTo>
                  <a:pt x="284987" y="100583"/>
                </a:lnTo>
                <a:lnTo>
                  <a:pt x="342899" y="79247"/>
                </a:lnTo>
                <a:lnTo>
                  <a:pt x="403859" y="60959"/>
                </a:lnTo>
                <a:lnTo>
                  <a:pt x="437387" y="53339"/>
                </a:lnTo>
                <a:lnTo>
                  <a:pt x="469391" y="45719"/>
                </a:lnTo>
                <a:lnTo>
                  <a:pt x="504443" y="38099"/>
                </a:lnTo>
                <a:lnTo>
                  <a:pt x="537971" y="33527"/>
                </a:lnTo>
                <a:lnTo>
                  <a:pt x="574547" y="27431"/>
                </a:lnTo>
                <a:lnTo>
                  <a:pt x="609599" y="22859"/>
                </a:lnTo>
                <a:lnTo>
                  <a:pt x="647699" y="19811"/>
                </a:lnTo>
                <a:lnTo>
                  <a:pt x="760475" y="15239"/>
                </a:lnTo>
                <a:lnTo>
                  <a:pt x="976883" y="15239"/>
                </a:lnTo>
                <a:lnTo>
                  <a:pt x="949451" y="10667"/>
                </a:lnTo>
                <a:lnTo>
                  <a:pt x="912875" y="7619"/>
                </a:lnTo>
                <a:lnTo>
                  <a:pt x="876299" y="3047"/>
                </a:lnTo>
                <a:lnTo>
                  <a:pt x="800099" y="0"/>
                </a:lnTo>
                <a:close/>
              </a:path>
              <a:path w="1522729" h="768350">
                <a:moveTo>
                  <a:pt x="976883" y="15239"/>
                </a:moveTo>
                <a:lnTo>
                  <a:pt x="760475" y="15239"/>
                </a:lnTo>
                <a:lnTo>
                  <a:pt x="874775" y="19811"/>
                </a:lnTo>
                <a:lnTo>
                  <a:pt x="911351" y="22859"/>
                </a:lnTo>
                <a:lnTo>
                  <a:pt x="947927" y="27431"/>
                </a:lnTo>
                <a:lnTo>
                  <a:pt x="982979" y="33527"/>
                </a:lnTo>
                <a:lnTo>
                  <a:pt x="1018031" y="38099"/>
                </a:lnTo>
                <a:lnTo>
                  <a:pt x="1085087" y="53339"/>
                </a:lnTo>
                <a:lnTo>
                  <a:pt x="1149095" y="70103"/>
                </a:lnTo>
                <a:lnTo>
                  <a:pt x="1208531" y="89915"/>
                </a:lnTo>
                <a:lnTo>
                  <a:pt x="1263395" y="112775"/>
                </a:lnTo>
                <a:lnTo>
                  <a:pt x="1338071" y="152399"/>
                </a:lnTo>
                <a:lnTo>
                  <a:pt x="1380743" y="179831"/>
                </a:lnTo>
                <a:lnTo>
                  <a:pt x="1417319" y="210311"/>
                </a:lnTo>
                <a:lnTo>
                  <a:pt x="1447799" y="242315"/>
                </a:lnTo>
                <a:lnTo>
                  <a:pt x="1472183" y="277367"/>
                </a:lnTo>
                <a:lnTo>
                  <a:pt x="1482851" y="294131"/>
                </a:lnTo>
                <a:lnTo>
                  <a:pt x="1501139" y="347471"/>
                </a:lnTo>
                <a:lnTo>
                  <a:pt x="1505711" y="384047"/>
                </a:lnTo>
                <a:lnTo>
                  <a:pt x="1504187" y="402335"/>
                </a:lnTo>
                <a:lnTo>
                  <a:pt x="1490471" y="457199"/>
                </a:lnTo>
                <a:lnTo>
                  <a:pt x="1472183" y="492251"/>
                </a:lnTo>
                <a:lnTo>
                  <a:pt x="1447799" y="525779"/>
                </a:lnTo>
                <a:lnTo>
                  <a:pt x="1432559" y="541019"/>
                </a:lnTo>
                <a:lnTo>
                  <a:pt x="1417319" y="557783"/>
                </a:lnTo>
                <a:lnTo>
                  <a:pt x="1379219" y="588263"/>
                </a:lnTo>
                <a:lnTo>
                  <a:pt x="1313687" y="629411"/>
                </a:lnTo>
                <a:lnTo>
                  <a:pt x="1263395" y="655319"/>
                </a:lnTo>
                <a:lnTo>
                  <a:pt x="1235963" y="665987"/>
                </a:lnTo>
                <a:lnTo>
                  <a:pt x="1208531" y="678179"/>
                </a:lnTo>
                <a:lnTo>
                  <a:pt x="1149095" y="697991"/>
                </a:lnTo>
                <a:lnTo>
                  <a:pt x="1085087" y="714755"/>
                </a:lnTo>
                <a:lnTo>
                  <a:pt x="1018031" y="729995"/>
                </a:lnTo>
                <a:lnTo>
                  <a:pt x="982979" y="734567"/>
                </a:lnTo>
                <a:lnTo>
                  <a:pt x="947927" y="740663"/>
                </a:lnTo>
                <a:lnTo>
                  <a:pt x="911351" y="743711"/>
                </a:lnTo>
                <a:lnTo>
                  <a:pt x="874775" y="748283"/>
                </a:lnTo>
                <a:lnTo>
                  <a:pt x="800099" y="751331"/>
                </a:lnTo>
                <a:lnTo>
                  <a:pt x="986027" y="751331"/>
                </a:lnTo>
                <a:lnTo>
                  <a:pt x="1056131" y="739139"/>
                </a:lnTo>
                <a:lnTo>
                  <a:pt x="1153667" y="713231"/>
                </a:lnTo>
                <a:lnTo>
                  <a:pt x="1214627" y="693419"/>
                </a:lnTo>
                <a:lnTo>
                  <a:pt x="1271015" y="670559"/>
                </a:lnTo>
                <a:lnTo>
                  <a:pt x="1296923" y="656843"/>
                </a:lnTo>
                <a:lnTo>
                  <a:pt x="1322831" y="644651"/>
                </a:lnTo>
                <a:lnTo>
                  <a:pt x="1368551" y="615695"/>
                </a:lnTo>
                <a:lnTo>
                  <a:pt x="1409699" y="585215"/>
                </a:lnTo>
                <a:lnTo>
                  <a:pt x="1444751" y="553211"/>
                </a:lnTo>
                <a:lnTo>
                  <a:pt x="1475231" y="518159"/>
                </a:lnTo>
                <a:lnTo>
                  <a:pt x="1498091" y="481583"/>
                </a:lnTo>
                <a:lnTo>
                  <a:pt x="1513331" y="443483"/>
                </a:lnTo>
                <a:lnTo>
                  <a:pt x="1520951" y="403859"/>
                </a:lnTo>
                <a:lnTo>
                  <a:pt x="1522475" y="384047"/>
                </a:lnTo>
                <a:lnTo>
                  <a:pt x="1520951" y="362711"/>
                </a:lnTo>
                <a:lnTo>
                  <a:pt x="1513331" y="323087"/>
                </a:lnTo>
                <a:lnTo>
                  <a:pt x="1496567" y="286511"/>
                </a:lnTo>
                <a:lnTo>
                  <a:pt x="1473707" y="249935"/>
                </a:lnTo>
                <a:lnTo>
                  <a:pt x="1444751" y="214883"/>
                </a:lnTo>
                <a:lnTo>
                  <a:pt x="1409699" y="182879"/>
                </a:lnTo>
                <a:lnTo>
                  <a:pt x="1389887" y="166115"/>
                </a:lnTo>
                <a:lnTo>
                  <a:pt x="1368551" y="152399"/>
                </a:lnTo>
                <a:lnTo>
                  <a:pt x="1345691" y="137159"/>
                </a:lnTo>
                <a:lnTo>
                  <a:pt x="1296923" y="109727"/>
                </a:lnTo>
                <a:lnTo>
                  <a:pt x="1242059" y="85343"/>
                </a:lnTo>
                <a:lnTo>
                  <a:pt x="1153667" y="53339"/>
                </a:lnTo>
                <a:lnTo>
                  <a:pt x="1121663" y="45719"/>
                </a:lnTo>
                <a:lnTo>
                  <a:pt x="1089659" y="36575"/>
                </a:lnTo>
                <a:lnTo>
                  <a:pt x="1056131" y="28955"/>
                </a:lnTo>
                <a:lnTo>
                  <a:pt x="976883" y="15239"/>
                </a:lnTo>
                <a:close/>
              </a:path>
            </a:pathLst>
          </a:custGeom>
          <a:solidFill>
            <a:srgbClr val="CDDFB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 txBox="1"/>
          <p:nvPr/>
        </p:nvSpPr>
        <p:spPr>
          <a:xfrm>
            <a:off x="6045344" y="5228466"/>
            <a:ext cx="913823" cy="43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054" marR="4607" indent="-221114">
              <a:lnSpc>
                <a:spcPct val="101299"/>
              </a:lnSpc>
            </a:pP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ara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e-</a:t>
            </a: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tics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30341" y="3407925"/>
            <a:ext cx="1675056" cy="914976"/>
          </a:xfrm>
          <a:custGeom>
            <a:avLst/>
            <a:gdLst/>
            <a:ahLst/>
            <a:cxnLst/>
            <a:rect l="l" t="t" r="r" b="b"/>
            <a:pathLst>
              <a:path w="1847214" h="1009014">
                <a:moveTo>
                  <a:pt x="923543" y="0"/>
                </a:moveTo>
                <a:lnTo>
                  <a:pt x="847733" y="1670"/>
                </a:lnTo>
                <a:lnTo>
                  <a:pt x="773623" y="6594"/>
                </a:lnTo>
                <a:lnTo>
                  <a:pt x="701449" y="14643"/>
                </a:lnTo>
                <a:lnTo>
                  <a:pt x="631448" y="25688"/>
                </a:lnTo>
                <a:lnTo>
                  <a:pt x="563856" y="39600"/>
                </a:lnTo>
                <a:lnTo>
                  <a:pt x="498910" y="56249"/>
                </a:lnTo>
                <a:lnTo>
                  <a:pt x="436847" y="75506"/>
                </a:lnTo>
                <a:lnTo>
                  <a:pt x="377903" y="97243"/>
                </a:lnTo>
                <a:lnTo>
                  <a:pt x="322315" y="121330"/>
                </a:lnTo>
                <a:lnTo>
                  <a:pt x="270319" y="147637"/>
                </a:lnTo>
                <a:lnTo>
                  <a:pt x="222152" y="176036"/>
                </a:lnTo>
                <a:lnTo>
                  <a:pt x="178051" y="206398"/>
                </a:lnTo>
                <a:lnTo>
                  <a:pt x="138253" y="238593"/>
                </a:lnTo>
                <a:lnTo>
                  <a:pt x="102993" y="272492"/>
                </a:lnTo>
                <a:lnTo>
                  <a:pt x="72509" y="307967"/>
                </a:lnTo>
                <a:lnTo>
                  <a:pt x="47036" y="344887"/>
                </a:lnTo>
                <a:lnTo>
                  <a:pt x="26813" y="383124"/>
                </a:lnTo>
                <a:lnTo>
                  <a:pt x="12074" y="422548"/>
                </a:lnTo>
                <a:lnTo>
                  <a:pt x="3058" y="463031"/>
                </a:lnTo>
                <a:lnTo>
                  <a:pt x="0" y="504443"/>
                </a:lnTo>
                <a:lnTo>
                  <a:pt x="3058" y="545856"/>
                </a:lnTo>
                <a:lnTo>
                  <a:pt x="12074" y="586339"/>
                </a:lnTo>
                <a:lnTo>
                  <a:pt x="26813" y="625763"/>
                </a:lnTo>
                <a:lnTo>
                  <a:pt x="47036" y="664000"/>
                </a:lnTo>
                <a:lnTo>
                  <a:pt x="72509" y="700920"/>
                </a:lnTo>
                <a:lnTo>
                  <a:pt x="102993" y="736395"/>
                </a:lnTo>
                <a:lnTo>
                  <a:pt x="138253" y="770294"/>
                </a:lnTo>
                <a:lnTo>
                  <a:pt x="178051" y="802489"/>
                </a:lnTo>
                <a:lnTo>
                  <a:pt x="222152" y="832851"/>
                </a:lnTo>
                <a:lnTo>
                  <a:pt x="270319" y="861250"/>
                </a:lnTo>
                <a:lnTo>
                  <a:pt x="322315" y="887557"/>
                </a:lnTo>
                <a:lnTo>
                  <a:pt x="377903" y="911644"/>
                </a:lnTo>
                <a:lnTo>
                  <a:pt x="436847" y="933381"/>
                </a:lnTo>
                <a:lnTo>
                  <a:pt x="498910" y="952638"/>
                </a:lnTo>
                <a:lnTo>
                  <a:pt x="563856" y="969287"/>
                </a:lnTo>
                <a:lnTo>
                  <a:pt x="631448" y="983199"/>
                </a:lnTo>
                <a:lnTo>
                  <a:pt x="701449" y="994244"/>
                </a:lnTo>
                <a:lnTo>
                  <a:pt x="773623" y="1002293"/>
                </a:lnTo>
                <a:lnTo>
                  <a:pt x="847733" y="1007217"/>
                </a:lnTo>
                <a:lnTo>
                  <a:pt x="923543" y="1008887"/>
                </a:lnTo>
                <a:lnTo>
                  <a:pt x="999354" y="1007217"/>
                </a:lnTo>
                <a:lnTo>
                  <a:pt x="1073464" y="1002293"/>
                </a:lnTo>
                <a:lnTo>
                  <a:pt x="1145638" y="994244"/>
                </a:lnTo>
                <a:lnTo>
                  <a:pt x="1215639" y="983199"/>
                </a:lnTo>
                <a:lnTo>
                  <a:pt x="1283231" y="969287"/>
                </a:lnTo>
                <a:lnTo>
                  <a:pt x="1348177" y="952638"/>
                </a:lnTo>
                <a:lnTo>
                  <a:pt x="1410240" y="933381"/>
                </a:lnTo>
                <a:lnTo>
                  <a:pt x="1469184" y="911644"/>
                </a:lnTo>
                <a:lnTo>
                  <a:pt x="1524772" y="887557"/>
                </a:lnTo>
                <a:lnTo>
                  <a:pt x="1576768" y="861250"/>
                </a:lnTo>
                <a:lnTo>
                  <a:pt x="1624935" y="832851"/>
                </a:lnTo>
                <a:lnTo>
                  <a:pt x="1669035" y="802489"/>
                </a:lnTo>
                <a:lnTo>
                  <a:pt x="1708834" y="770294"/>
                </a:lnTo>
                <a:lnTo>
                  <a:pt x="1744094" y="736395"/>
                </a:lnTo>
                <a:lnTo>
                  <a:pt x="1774578" y="700920"/>
                </a:lnTo>
                <a:lnTo>
                  <a:pt x="1800051" y="664000"/>
                </a:lnTo>
                <a:lnTo>
                  <a:pt x="1820274" y="625763"/>
                </a:lnTo>
                <a:lnTo>
                  <a:pt x="1835013" y="586339"/>
                </a:lnTo>
                <a:lnTo>
                  <a:pt x="1844029" y="545856"/>
                </a:lnTo>
                <a:lnTo>
                  <a:pt x="1847087" y="504443"/>
                </a:lnTo>
                <a:lnTo>
                  <a:pt x="1844029" y="463031"/>
                </a:lnTo>
                <a:lnTo>
                  <a:pt x="1835013" y="422548"/>
                </a:lnTo>
                <a:lnTo>
                  <a:pt x="1820274" y="383124"/>
                </a:lnTo>
                <a:lnTo>
                  <a:pt x="1800051" y="344887"/>
                </a:lnTo>
                <a:lnTo>
                  <a:pt x="1774578" y="307967"/>
                </a:lnTo>
                <a:lnTo>
                  <a:pt x="1744094" y="272492"/>
                </a:lnTo>
                <a:lnTo>
                  <a:pt x="1708834" y="238593"/>
                </a:lnTo>
                <a:lnTo>
                  <a:pt x="1669035" y="206398"/>
                </a:lnTo>
                <a:lnTo>
                  <a:pt x="1624935" y="176036"/>
                </a:lnTo>
                <a:lnTo>
                  <a:pt x="1576768" y="147637"/>
                </a:lnTo>
                <a:lnTo>
                  <a:pt x="1524772" y="121330"/>
                </a:lnTo>
                <a:lnTo>
                  <a:pt x="1469184" y="97243"/>
                </a:lnTo>
                <a:lnTo>
                  <a:pt x="1410240" y="75506"/>
                </a:lnTo>
                <a:lnTo>
                  <a:pt x="1348177" y="56249"/>
                </a:lnTo>
                <a:lnTo>
                  <a:pt x="1283231" y="39600"/>
                </a:lnTo>
                <a:lnTo>
                  <a:pt x="1215639" y="25688"/>
                </a:lnTo>
                <a:lnTo>
                  <a:pt x="1145638" y="14643"/>
                </a:lnTo>
                <a:lnTo>
                  <a:pt x="1073464" y="6594"/>
                </a:lnTo>
                <a:lnTo>
                  <a:pt x="999354" y="1670"/>
                </a:lnTo>
                <a:lnTo>
                  <a:pt x="923543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3022050" y="3399633"/>
            <a:ext cx="1691755" cy="930523"/>
          </a:xfrm>
          <a:custGeom>
            <a:avLst/>
            <a:gdLst/>
            <a:ahLst/>
            <a:cxnLst/>
            <a:rect l="l" t="t" r="r" b="b"/>
            <a:pathLst>
              <a:path w="1865629" h="1026160">
                <a:moveTo>
                  <a:pt x="932687" y="0"/>
                </a:moveTo>
                <a:lnTo>
                  <a:pt x="838199" y="3047"/>
                </a:lnTo>
                <a:lnTo>
                  <a:pt x="790955" y="6095"/>
                </a:lnTo>
                <a:lnTo>
                  <a:pt x="745235" y="10667"/>
                </a:lnTo>
                <a:lnTo>
                  <a:pt x="656843" y="22859"/>
                </a:lnTo>
                <a:lnTo>
                  <a:pt x="612647" y="30479"/>
                </a:lnTo>
                <a:lnTo>
                  <a:pt x="571499" y="39623"/>
                </a:lnTo>
                <a:lnTo>
                  <a:pt x="489203" y="60959"/>
                </a:lnTo>
                <a:lnTo>
                  <a:pt x="451103" y="74675"/>
                </a:lnTo>
                <a:lnTo>
                  <a:pt x="413003" y="86867"/>
                </a:lnTo>
                <a:lnTo>
                  <a:pt x="376427" y="102107"/>
                </a:lnTo>
                <a:lnTo>
                  <a:pt x="341375" y="115823"/>
                </a:lnTo>
                <a:lnTo>
                  <a:pt x="274319" y="149351"/>
                </a:lnTo>
                <a:lnTo>
                  <a:pt x="243839" y="167639"/>
                </a:lnTo>
                <a:lnTo>
                  <a:pt x="214883" y="185927"/>
                </a:lnTo>
                <a:lnTo>
                  <a:pt x="187451" y="204215"/>
                </a:lnTo>
                <a:lnTo>
                  <a:pt x="161543" y="225551"/>
                </a:lnTo>
                <a:lnTo>
                  <a:pt x="137159" y="245363"/>
                </a:lnTo>
                <a:lnTo>
                  <a:pt x="92963" y="289559"/>
                </a:lnTo>
                <a:lnTo>
                  <a:pt x="57911" y="335279"/>
                </a:lnTo>
                <a:lnTo>
                  <a:pt x="30479" y="384047"/>
                </a:lnTo>
                <a:lnTo>
                  <a:pt x="10667" y="434339"/>
                </a:lnTo>
                <a:lnTo>
                  <a:pt x="7619" y="448055"/>
                </a:lnTo>
                <a:lnTo>
                  <a:pt x="4571" y="460247"/>
                </a:lnTo>
                <a:lnTo>
                  <a:pt x="3047" y="473963"/>
                </a:lnTo>
                <a:lnTo>
                  <a:pt x="1523" y="486155"/>
                </a:lnTo>
                <a:lnTo>
                  <a:pt x="0" y="499871"/>
                </a:lnTo>
                <a:lnTo>
                  <a:pt x="0" y="527303"/>
                </a:lnTo>
                <a:lnTo>
                  <a:pt x="1523" y="541019"/>
                </a:lnTo>
                <a:lnTo>
                  <a:pt x="3047" y="553211"/>
                </a:lnTo>
                <a:lnTo>
                  <a:pt x="4571" y="566927"/>
                </a:lnTo>
                <a:lnTo>
                  <a:pt x="7619" y="579119"/>
                </a:lnTo>
                <a:lnTo>
                  <a:pt x="10667" y="592835"/>
                </a:lnTo>
                <a:lnTo>
                  <a:pt x="19811" y="618743"/>
                </a:lnTo>
                <a:lnTo>
                  <a:pt x="42671" y="667511"/>
                </a:lnTo>
                <a:lnTo>
                  <a:pt x="74675" y="714755"/>
                </a:lnTo>
                <a:lnTo>
                  <a:pt x="114299" y="760475"/>
                </a:lnTo>
                <a:lnTo>
                  <a:pt x="161543" y="801623"/>
                </a:lnTo>
                <a:lnTo>
                  <a:pt x="187451" y="822959"/>
                </a:lnTo>
                <a:lnTo>
                  <a:pt x="243839" y="859535"/>
                </a:lnTo>
                <a:lnTo>
                  <a:pt x="307847" y="894587"/>
                </a:lnTo>
                <a:lnTo>
                  <a:pt x="376427" y="925067"/>
                </a:lnTo>
                <a:lnTo>
                  <a:pt x="413003" y="940307"/>
                </a:lnTo>
                <a:lnTo>
                  <a:pt x="451103" y="952499"/>
                </a:lnTo>
                <a:lnTo>
                  <a:pt x="530351" y="976883"/>
                </a:lnTo>
                <a:lnTo>
                  <a:pt x="656843" y="1004315"/>
                </a:lnTo>
                <a:lnTo>
                  <a:pt x="745235" y="1016507"/>
                </a:lnTo>
                <a:lnTo>
                  <a:pt x="790955" y="1021079"/>
                </a:lnTo>
                <a:lnTo>
                  <a:pt x="838199" y="1024127"/>
                </a:lnTo>
                <a:lnTo>
                  <a:pt x="885443" y="1025651"/>
                </a:lnTo>
                <a:lnTo>
                  <a:pt x="979931" y="1025651"/>
                </a:lnTo>
                <a:lnTo>
                  <a:pt x="1027175" y="1024127"/>
                </a:lnTo>
                <a:lnTo>
                  <a:pt x="1074419" y="1021079"/>
                </a:lnTo>
                <a:lnTo>
                  <a:pt x="1120139" y="1016507"/>
                </a:lnTo>
                <a:lnTo>
                  <a:pt x="1175384" y="1008887"/>
                </a:lnTo>
                <a:lnTo>
                  <a:pt x="885443" y="1008887"/>
                </a:lnTo>
                <a:lnTo>
                  <a:pt x="838199" y="1007363"/>
                </a:lnTo>
                <a:lnTo>
                  <a:pt x="792479" y="1004315"/>
                </a:lnTo>
                <a:lnTo>
                  <a:pt x="746759" y="999743"/>
                </a:lnTo>
                <a:lnTo>
                  <a:pt x="659891" y="987551"/>
                </a:lnTo>
                <a:lnTo>
                  <a:pt x="617219" y="979931"/>
                </a:lnTo>
                <a:lnTo>
                  <a:pt x="574547" y="970787"/>
                </a:lnTo>
                <a:lnTo>
                  <a:pt x="533399" y="960119"/>
                </a:lnTo>
                <a:lnTo>
                  <a:pt x="495299" y="949451"/>
                </a:lnTo>
                <a:lnTo>
                  <a:pt x="455675" y="937259"/>
                </a:lnTo>
                <a:lnTo>
                  <a:pt x="382523" y="909827"/>
                </a:lnTo>
                <a:lnTo>
                  <a:pt x="347471" y="894587"/>
                </a:lnTo>
                <a:lnTo>
                  <a:pt x="283463" y="862583"/>
                </a:lnTo>
                <a:lnTo>
                  <a:pt x="224027" y="827531"/>
                </a:lnTo>
                <a:lnTo>
                  <a:pt x="170687" y="789431"/>
                </a:lnTo>
                <a:lnTo>
                  <a:pt x="126491" y="748283"/>
                </a:lnTo>
                <a:lnTo>
                  <a:pt x="86867" y="704087"/>
                </a:lnTo>
                <a:lnTo>
                  <a:pt x="56387" y="659891"/>
                </a:lnTo>
                <a:lnTo>
                  <a:pt x="45719" y="635507"/>
                </a:lnTo>
                <a:lnTo>
                  <a:pt x="35051" y="612647"/>
                </a:lnTo>
                <a:lnTo>
                  <a:pt x="27431" y="588263"/>
                </a:lnTo>
                <a:lnTo>
                  <a:pt x="21335" y="563879"/>
                </a:lnTo>
                <a:lnTo>
                  <a:pt x="19811" y="551687"/>
                </a:lnTo>
                <a:lnTo>
                  <a:pt x="18287" y="537971"/>
                </a:lnTo>
                <a:lnTo>
                  <a:pt x="16763" y="525779"/>
                </a:lnTo>
                <a:lnTo>
                  <a:pt x="16763" y="499871"/>
                </a:lnTo>
                <a:lnTo>
                  <a:pt x="21335" y="463295"/>
                </a:lnTo>
                <a:lnTo>
                  <a:pt x="35051" y="414527"/>
                </a:lnTo>
                <a:lnTo>
                  <a:pt x="57911" y="367283"/>
                </a:lnTo>
                <a:lnTo>
                  <a:pt x="88391" y="321563"/>
                </a:lnTo>
                <a:lnTo>
                  <a:pt x="126491" y="278891"/>
                </a:lnTo>
                <a:lnTo>
                  <a:pt x="196595" y="217931"/>
                </a:lnTo>
                <a:lnTo>
                  <a:pt x="252983" y="181355"/>
                </a:lnTo>
                <a:lnTo>
                  <a:pt x="315467" y="147827"/>
                </a:lnTo>
                <a:lnTo>
                  <a:pt x="419099" y="102107"/>
                </a:lnTo>
                <a:lnTo>
                  <a:pt x="455675" y="89915"/>
                </a:lnTo>
                <a:lnTo>
                  <a:pt x="495299" y="77723"/>
                </a:lnTo>
                <a:lnTo>
                  <a:pt x="574547" y="56387"/>
                </a:lnTo>
                <a:lnTo>
                  <a:pt x="617219" y="47243"/>
                </a:lnTo>
                <a:lnTo>
                  <a:pt x="659891" y="39623"/>
                </a:lnTo>
                <a:lnTo>
                  <a:pt x="746759" y="27431"/>
                </a:lnTo>
                <a:lnTo>
                  <a:pt x="792479" y="22859"/>
                </a:lnTo>
                <a:lnTo>
                  <a:pt x="838199" y="19811"/>
                </a:lnTo>
                <a:lnTo>
                  <a:pt x="932687" y="16763"/>
                </a:lnTo>
                <a:lnTo>
                  <a:pt x="1164335" y="16763"/>
                </a:lnTo>
                <a:lnTo>
                  <a:pt x="1120139" y="10667"/>
                </a:lnTo>
                <a:lnTo>
                  <a:pt x="1074419" y="6095"/>
                </a:lnTo>
                <a:lnTo>
                  <a:pt x="1027175" y="3047"/>
                </a:lnTo>
                <a:lnTo>
                  <a:pt x="932687" y="0"/>
                </a:lnTo>
                <a:close/>
              </a:path>
              <a:path w="1865629" h="1026160">
                <a:moveTo>
                  <a:pt x="1164335" y="16763"/>
                </a:moveTo>
                <a:lnTo>
                  <a:pt x="932687" y="16763"/>
                </a:lnTo>
                <a:lnTo>
                  <a:pt x="1027175" y="19811"/>
                </a:lnTo>
                <a:lnTo>
                  <a:pt x="1072895" y="22859"/>
                </a:lnTo>
                <a:lnTo>
                  <a:pt x="1118615" y="27431"/>
                </a:lnTo>
                <a:lnTo>
                  <a:pt x="1207007" y="39623"/>
                </a:lnTo>
                <a:lnTo>
                  <a:pt x="1249679" y="47243"/>
                </a:lnTo>
                <a:lnTo>
                  <a:pt x="1290827" y="56387"/>
                </a:lnTo>
                <a:lnTo>
                  <a:pt x="1371599" y="77723"/>
                </a:lnTo>
                <a:lnTo>
                  <a:pt x="1409699" y="89915"/>
                </a:lnTo>
                <a:lnTo>
                  <a:pt x="1446275" y="102107"/>
                </a:lnTo>
                <a:lnTo>
                  <a:pt x="1482851" y="117347"/>
                </a:lnTo>
                <a:lnTo>
                  <a:pt x="1517903" y="131063"/>
                </a:lnTo>
                <a:lnTo>
                  <a:pt x="1581911" y="164591"/>
                </a:lnTo>
                <a:lnTo>
                  <a:pt x="1641347" y="199643"/>
                </a:lnTo>
                <a:lnTo>
                  <a:pt x="1694687" y="237743"/>
                </a:lnTo>
                <a:lnTo>
                  <a:pt x="1740407" y="278891"/>
                </a:lnTo>
                <a:lnTo>
                  <a:pt x="1778507" y="323087"/>
                </a:lnTo>
                <a:lnTo>
                  <a:pt x="1808987" y="367283"/>
                </a:lnTo>
                <a:lnTo>
                  <a:pt x="1830323" y="414527"/>
                </a:lnTo>
                <a:lnTo>
                  <a:pt x="1844039" y="463295"/>
                </a:lnTo>
                <a:lnTo>
                  <a:pt x="1847087" y="489203"/>
                </a:lnTo>
                <a:lnTo>
                  <a:pt x="1848611" y="501395"/>
                </a:lnTo>
                <a:lnTo>
                  <a:pt x="1848611" y="525779"/>
                </a:lnTo>
                <a:lnTo>
                  <a:pt x="1847087" y="539495"/>
                </a:lnTo>
                <a:lnTo>
                  <a:pt x="1837943" y="588263"/>
                </a:lnTo>
                <a:lnTo>
                  <a:pt x="1819655" y="637031"/>
                </a:lnTo>
                <a:lnTo>
                  <a:pt x="1793747" y="682751"/>
                </a:lnTo>
                <a:lnTo>
                  <a:pt x="1758695" y="726947"/>
                </a:lnTo>
                <a:lnTo>
                  <a:pt x="1717547" y="769619"/>
                </a:lnTo>
                <a:lnTo>
                  <a:pt x="1668779" y="809243"/>
                </a:lnTo>
                <a:lnTo>
                  <a:pt x="1612391" y="845819"/>
                </a:lnTo>
                <a:lnTo>
                  <a:pt x="1549907" y="879347"/>
                </a:lnTo>
                <a:lnTo>
                  <a:pt x="1482851" y="909827"/>
                </a:lnTo>
                <a:lnTo>
                  <a:pt x="1409699" y="937259"/>
                </a:lnTo>
                <a:lnTo>
                  <a:pt x="1371599" y="949451"/>
                </a:lnTo>
                <a:lnTo>
                  <a:pt x="1290827" y="970787"/>
                </a:lnTo>
                <a:lnTo>
                  <a:pt x="1248155" y="979931"/>
                </a:lnTo>
                <a:lnTo>
                  <a:pt x="1205483" y="987551"/>
                </a:lnTo>
                <a:lnTo>
                  <a:pt x="1118615" y="999743"/>
                </a:lnTo>
                <a:lnTo>
                  <a:pt x="1072895" y="1004315"/>
                </a:lnTo>
                <a:lnTo>
                  <a:pt x="1027175" y="1007363"/>
                </a:lnTo>
                <a:lnTo>
                  <a:pt x="979931" y="1008887"/>
                </a:lnTo>
                <a:lnTo>
                  <a:pt x="1175384" y="1008887"/>
                </a:lnTo>
                <a:lnTo>
                  <a:pt x="1252727" y="995171"/>
                </a:lnTo>
                <a:lnTo>
                  <a:pt x="1335023" y="976883"/>
                </a:lnTo>
                <a:lnTo>
                  <a:pt x="1376171" y="964691"/>
                </a:lnTo>
                <a:lnTo>
                  <a:pt x="1452371" y="940307"/>
                </a:lnTo>
                <a:lnTo>
                  <a:pt x="1488947" y="925067"/>
                </a:lnTo>
                <a:lnTo>
                  <a:pt x="1523999" y="909827"/>
                </a:lnTo>
                <a:lnTo>
                  <a:pt x="1591055" y="877823"/>
                </a:lnTo>
                <a:lnTo>
                  <a:pt x="1650491" y="841247"/>
                </a:lnTo>
                <a:lnTo>
                  <a:pt x="1705355" y="801623"/>
                </a:lnTo>
                <a:lnTo>
                  <a:pt x="1751075" y="760475"/>
                </a:lnTo>
                <a:lnTo>
                  <a:pt x="1790699" y="714755"/>
                </a:lnTo>
                <a:lnTo>
                  <a:pt x="1822703" y="667511"/>
                </a:lnTo>
                <a:lnTo>
                  <a:pt x="1845563" y="617219"/>
                </a:lnTo>
                <a:lnTo>
                  <a:pt x="1854707" y="592835"/>
                </a:lnTo>
                <a:lnTo>
                  <a:pt x="1857755" y="579119"/>
                </a:lnTo>
                <a:lnTo>
                  <a:pt x="1860803" y="566927"/>
                </a:lnTo>
                <a:lnTo>
                  <a:pt x="1863851" y="539495"/>
                </a:lnTo>
                <a:lnTo>
                  <a:pt x="1865375" y="527303"/>
                </a:lnTo>
                <a:lnTo>
                  <a:pt x="1865375" y="499871"/>
                </a:lnTo>
                <a:lnTo>
                  <a:pt x="1863851" y="486155"/>
                </a:lnTo>
                <a:lnTo>
                  <a:pt x="1862327" y="473963"/>
                </a:lnTo>
                <a:lnTo>
                  <a:pt x="1860803" y="460247"/>
                </a:lnTo>
                <a:lnTo>
                  <a:pt x="1845563" y="408431"/>
                </a:lnTo>
                <a:lnTo>
                  <a:pt x="1822703" y="359663"/>
                </a:lnTo>
                <a:lnTo>
                  <a:pt x="1790699" y="312419"/>
                </a:lnTo>
                <a:lnTo>
                  <a:pt x="1751075" y="266699"/>
                </a:lnTo>
                <a:lnTo>
                  <a:pt x="1703831" y="224027"/>
                </a:lnTo>
                <a:lnTo>
                  <a:pt x="1650491" y="185927"/>
                </a:lnTo>
                <a:lnTo>
                  <a:pt x="1621535" y="166115"/>
                </a:lnTo>
                <a:lnTo>
                  <a:pt x="1557527" y="132587"/>
                </a:lnTo>
                <a:lnTo>
                  <a:pt x="1488947" y="100583"/>
                </a:lnTo>
                <a:lnTo>
                  <a:pt x="1452371" y="86867"/>
                </a:lnTo>
                <a:lnTo>
                  <a:pt x="1414271" y="73151"/>
                </a:lnTo>
                <a:lnTo>
                  <a:pt x="1376171" y="60959"/>
                </a:lnTo>
                <a:lnTo>
                  <a:pt x="1293875" y="39623"/>
                </a:lnTo>
                <a:lnTo>
                  <a:pt x="1252727" y="30479"/>
                </a:lnTo>
                <a:lnTo>
                  <a:pt x="1208531" y="22859"/>
                </a:lnTo>
                <a:lnTo>
                  <a:pt x="1164335" y="16763"/>
                </a:lnTo>
                <a:close/>
              </a:path>
            </a:pathLst>
          </a:custGeom>
          <a:solidFill>
            <a:srgbClr val="7FAA5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 txBox="1"/>
          <p:nvPr/>
        </p:nvSpPr>
        <p:spPr>
          <a:xfrm>
            <a:off x="3575713" y="3764294"/>
            <a:ext cx="583880" cy="244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587" spc="-27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587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587" spc="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1587">
              <a:latin typeface="Century Gothic"/>
              <a:cs typeface="Century 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32789" y="3547503"/>
            <a:ext cx="1365842" cy="682921"/>
          </a:xfrm>
          <a:custGeom>
            <a:avLst/>
            <a:gdLst/>
            <a:ahLst/>
            <a:cxnLst/>
            <a:rect l="l" t="t" r="r" b="b"/>
            <a:pathLst>
              <a:path w="1506220" h="753110">
                <a:moveTo>
                  <a:pt x="752855" y="0"/>
                </a:moveTo>
                <a:lnTo>
                  <a:pt x="691074" y="1241"/>
                </a:lnTo>
                <a:lnTo>
                  <a:pt x="630675" y="4902"/>
                </a:lnTo>
                <a:lnTo>
                  <a:pt x="571851" y="10888"/>
                </a:lnTo>
                <a:lnTo>
                  <a:pt x="514794" y="19104"/>
                </a:lnTo>
                <a:lnTo>
                  <a:pt x="459700" y="29456"/>
                </a:lnTo>
                <a:lnTo>
                  <a:pt x="406760" y="41847"/>
                </a:lnTo>
                <a:lnTo>
                  <a:pt x="356167" y="56184"/>
                </a:lnTo>
                <a:lnTo>
                  <a:pt x="308116" y="72371"/>
                </a:lnTo>
                <a:lnTo>
                  <a:pt x="262798" y="90314"/>
                </a:lnTo>
                <a:lnTo>
                  <a:pt x="220408" y="109918"/>
                </a:lnTo>
                <a:lnTo>
                  <a:pt x="181138" y="131088"/>
                </a:lnTo>
                <a:lnTo>
                  <a:pt x="145182" y="153728"/>
                </a:lnTo>
                <a:lnTo>
                  <a:pt x="112732" y="177745"/>
                </a:lnTo>
                <a:lnTo>
                  <a:pt x="83983" y="203044"/>
                </a:lnTo>
                <a:lnTo>
                  <a:pt x="38356" y="257104"/>
                </a:lnTo>
                <a:lnTo>
                  <a:pt x="9846" y="315152"/>
                </a:lnTo>
                <a:lnTo>
                  <a:pt x="0" y="376427"/>
                </a:lnTo>
                <a:lnTo>
                  <a:pt x="2493" y="407215"/>
                </a:lnTo>
                <a:lnTo>
                  <a:pt x="21865" y="466682"/>
                </a:lnTo>
                <a:lnTo>
                  <a:pt x="59126" y="522684"/>
                </a:lnTo>
                <a:lnTo>
                  <a:pt x="112732" y="574434"/>
                </a:lnTo>
                <a:lnTo>
                  <a:pt x="145182" y="598468"/>
                </a:lnTo>
                <a:lnTo>
                  <a:pt x="181138" y="621145"/>
                </a:lnTo>
                <a:lnTo>
                  <a:pt x="220408" y="642365"/>
                </a:lnTo>
                <a:lnTo>
                  <a:pt x="262798" y="662032"/>
                </a:lnTo>
                <a:lnTo>
                  <a:pt x="308116" y="680045"/>
                </a:lnTo>
                <a:lnTo>
                  <a:pt x="356167" y="696307"/>
                </a:lnTo>
                <a:lnTo>
                  <a:pt x="406760" y="710720"/>
                </a:lnTo>
                <a:lnTo>
                  <a:pt x="459700" y="723185"/>
                </a:lnTo>
                <a:lnTo>
                  <a:pt x="514794" y="733604"/>
                </a:lnTo>
                <a:lnTo>
                  <a:pt x="571851" y="741879"/>
                </a:lnTo>
                <a:lnTo>
                  <a:pt x="630675" y="747912"/>
                </a:lnTo>
                <a:lnTo>
                  <a:pt x="691074" y="751603"/>
                </a:lnTo>
                <a:lnTo>
                  <a:pt x="752855" y="752855"/>
                </a:lnTo>
                <a:lnTo>
                  <a:pt x="814637" y="751603"/>
                </a:lnTo>
                <a:lnTo>
                  <a:pt x="875036" y="747912"/>
                </a:lnTo>
                <a:lnTo>
                  <a:pt x="933860" y="741879"/>
                </a:lnTo>
                <a:lnTo>
                  <a:pt x="990916" y="733604"/>
                </a:lnTo>
                <a:lnTo>
                  <a:pt x="1046011" y="723185"/>
                </a:lnTo>
                <a:lnTo>
                  <a:pt x="1098951" y="710720"/>
                </a:lnTo>
                <a:lnTo>
                  <a:pt x="1149544" y="696307"/>
                </a:lnTo>
                <a:lnTo>
                  <a:pt x="1197595" y="680045"/>
                </a:lnTo>
                <a:lnTo>
                  <a:pt x="1242913" y="662032"/>
                </a:lnTo>
                <a:lnTo>
                  <a:pt x="1285303" y="642365"/>
                </a:lnTo>
                <a:lnTo>
                  <a:pt x="1324573" y="621145"/>
                </a:lnTo>
                <a:lnTo>
                  <a:pt x="1360529" y="598468"/>
                </a:lnTo>
                <a:lnTo>
                  <a:pt x="1392979" y="574434"/>
                </a:lnTo>
                <a:lnTo>
                  <a:pt x="1421728" y="549139"/>
                </a:lnTo>
                <a:lnTo>
                  <a:pt x="1467355" y="495165"/>
                </a:lnTo>
                <a:lnTo>
                  <a:pt x="1495865" y="437333"/>
                </a:lnTo>
                <a:lnTo>
                  <a:pt x="1505711" y="376427"/>
                </a:lnTo>
                <a:lnTo>
                  <a:pt x="1503218" y="345434"/>
                </a:lnTo>
                <a:lnTo>
                  <a:pt x="1483846" y="285677"/>
                </a:lnTo>
                <a:lnTo>
                  <a:pt x="1446585" y="229528"/>
                </a:lnTo>
                <a:lnTo>
                  <a:pt x="1392979" y="177745"/>
                </a:lnTo>
                <a:lnTo>
                  <a:pt x="1360529" y="153728"/>
                </a:lnTo>
                <a:lnTo>
                  <a:pt x="1324573" y="131088"/>
                </a:lnTo>
                <a:lnTo>
                  <a:pt x="1285303" y="109918"/>
                </a:lnTo>
                <a:lnTo>
                  <a:pt x="1242913" y="90314"/>
                </a:lnTo>
                <a:lnTo>
                  <a:pt x="1197595" y="72371"/>
                </a:lnTo>
                <a:lnTo>
                  <a:pt x="1149544" y="56184"/>
                </a:lnTo>
                <a:lnTo>
                  <a:pt x="1098951" y="41847"/>
                </a:lnTo>
                <a:lnTo>
                  <a:pt x="1046011" y="29456"/>
                </a:lnTo>
                <a:lnTo>
                  <a:pt x="990916" y="19104"/>
                </a:lnTo>
                <a:lnTo>
                  <a:pt x="933860" y="10888"/>
                </a:lnTo>
                <a:lnTo>
                  <a:pt x="875036" y="4902"/>
                </a:lnTo>
                <a:lnTo>
                  <a:pt x="814637" y="1241"/>
                </a:lnTo>
                <a:lnTo>
                  <a:pt x="752855" y="0"/>
                </a:lnTo>
                <a:close/>
              </a:path>
            </a:pathLst>
          </a:custGeom>
          <a:solidFill>
            <a:srgbClr val="F3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1425880" y="3539212"/>
            <a:ext cx="1379661" cy="697892"/>
          </a:xfrm>
          <a:custGeom>
            <a:avLst/>
            <a:gdLst/>
            <a:ahLst/>
            <a:cxnLst/>
            <a:rect l="l" t="t" r="r" b="b"/>
            <a:pathLst>
              <a:path w="1521460" h="769620">
                <a:moveTo>
                  <a:pt x="800099" y="0"/>
                </a:moveTo>
                <a:lnTo>
                  <a:pt x="720851" y="0"/>
                </a:lnTo>
                <a:lnTo>
                  <a:pt x="682751" y="1523"/>
                </a:lnTo>
                <a:lnTo>
                  <a:pt x="608075" y="7619"/>
                </a:lnTo>
                <a:lnTo>
                  <a:pt x="534923" y="16763"/>
                </a:lnTo>
                <a:lnTo>
                  <a:pt x="399287" y="45719"/>
                </a:lnTo>
                <a:lnTo>
                  <a:pt x="336803" y="65531"/>
                </a:lnTo>
                <a:lnTo>
                  <a:pt x="278891" y="86867"/>
                </a:lnTo>
                <a:lnTo>
                  <a:pt x="224027" y="111251"/>
                </a:lnTo>
                <a:lnTo>
                  <a:pt x="175259" y="138683"/>
                </a:lnTo>
                <a:lnTo>
                  <a:pt x="131063" y="167639"/>
                </a:lnTo>
                <a:lnTo>
                  <a:pt x="92963" y="199643"/>
                </a:lnTo>
                <a:lnTo>
                  <a:pt x="60959" y="233171"/>
                </a:lnTo>
                <a:lnTo>
                  <a:pt x="35051" y="268223"/>
                </a:lnTo>
                <a:lnTo>
                  <a:pt x="15239" y="306323"/>
                </a:lnTo>
                <a:lnTo>
                  <a:pt x="3047" y="345947"/>
                </a:lnTo>
                <a:lnTo>
                  <a:pt x="0" y="365759"/>
                </a:lnTo>
                <a:lnTo>
                  <a:pt x="0" y="405383"/>
                </a:lnTo>
                <a:lnTo>
                  <a:pt x="15239" y="464819"/>
                </a:lnTo>
                <a:lnTo>
                  <a:pt x="35051" y="501395"/>
                </a:lnTo>
                <a:lnTo>
                  <a:pt x="60959" y="536447"/>
                </a:lnTo>
                <a:lnTo>
                  <a:pt x="111251" y="586739"/>
                </a:lnTo>
                <a:lnTo>
                  <a:pt x="152399" y="617219"/>
                </a:lnTo>
                <a:lnTo>
                  <a:pt x="175259" y="630935"/>
                </a:lnTo>
                <a:lnTo>
                  <a:pt x="199643" y="646175"/>
                </a:lnTo>
                <a:lnTo>
                  <a:pt x="278891" y="682751"/>
                </a:lnTo>
                <a:lnTo>
                  <a:pt x="336803" y="705611"/>
                </a:lnTo>
                <a:lnTo>
                  <a:pt x="399287" y="723899"/>
                </a:lnTo>
                <a:lnTo>
                  <a:pt x="499871" y="746759"/>
                </a:lnTo>
                <a:lnTo>
                  <a:pt x="608075" y="761999"/>
                </a:lnTo>
                <a:lnTo>
                  <a:pt x="682751" y="768095"/>
                </a:lnTo>
                <a:lnTo>
                  <a:pt x="722375" y="769619"/>
                </a:lnTo>
                <a:lnTo>
                  <a:pt x="800099" y="769619"/>
                </a:lnTo>
                <a:lnTo>
                  <a:pt x="838199" y="768095"/>
                </a:lnTo>
                <a:lnTo>
                  <a:pt x="912875" y="761999"/>
                </a:lnTo>
                <a:lnTo>
                  <a:pt x="986027" y="752855"/>
                </a:lnTo>
                <a:lnTo>
                  <a:pt x="722375" y="752855"/>
                </a:lnTo>
                <a:lnTo>
                  <a:pt x="684275" y="751331"/>
                </a:lnTo>
                <a:lnTo>
                  <a:pt x="609599" y="745235"/>
                </a:lnTo>
                <a:lnTo>
                  <a:pt x="537971" y="736091"/>
                </a:lnTo>
                <a:lnTo>
                  <a:pt x="469391" y="723899"/>
                </a:lnTo>
                <a:lnTo>
                  <a:pt x="403859" y="707135"/>
                </a:lnTo>
                <a:lnTo>
                  <a:pt x="371855" y="699515"/>
                </a:lnTo>
                <a:lnTo>
                  <a:pt x="342899" y="688847"/>
                </a:lnTo>
                <a:lnTo>
                  <a:pt x="312419" y="678179"/>
                </a:lnTo>
                <a:lnTo>
                  <a:pt x="284987" y="667511"/>
                </a:lnTo>
                <a:lnTo>
                  <a:pt x="231647" y="643127"/>
                </a:lnTo>
                <a:lnTo>
                  <a:pt x="161543" y="603503"/>
                </a:lnTo>
                <a:lnTo>
                  <a:pt x="121919" y="573023"/>
                </a:lnTo>
                <a:lnTo>
                  <a:pt x="88391" y="542543"/>
                </a:lnTo>
                <a:lnTo>
                  <a:pt x="59435" y="509015"/>
                </a:lnTo>
                <a:lnTo>
                  <a:pt x="39623" y="475487"/>
                </a:lnTo>
                <a:lnTo>
                  <a:pt x="24383" y="438911"/>
                </a:lnTo>
                <a:lnTo>
                  <a:pt x="16763" y="402335"/>
                </a:lnTo>
                <a:lnTo>
                  <a:pt x="16763" y="365759"/>
                </a:lnTo>
                <a:lnTo>
                  <a:pt x="30479" y="312419"/>
                </a:lnTo>
                <a:lnTo>
                  <a:pt x="48767" y="277367"/>
                </a:lnTo>
                <a:lnTo>
                  <a:pt x="73151" y="243839"/>
                </a:lnTo>
                <a:lnTo>
                  <a:pt x="121919" y="196595"/>
                </a:lnTo>
                <a:lnTo>
                  <a:pt x="161543" y="166115"/>
                </a:lnTo>
                <a:lnTo>
                  <a:pt x="207263" y="138683"/>
                </a:lnTo>
                <a:lnTo>
                  <a:pt x="257555" y="114299"/>
                </a:lnTo>
                <a:lnTo>
                  <a:pt x="342899" y="80771"/>
                </a:lnTo>
                <a:lnTo>
                  <a:pt x="403859" y="62483"/>
                </a:lnTo>
                <a:lnTo>
                  <a:pt x="469391" y="45719"/>
                </a:lnTo>
                <a:lnTo>
                  <a:pt x="537971" y="33527"/>
                </a:lnTo>
                <a:lnTo>
                  <a:pt x="609599" y="24383"/>
                </a:lnTo>
                <a:lnTo>
                  <a:pt x="684275" y="18287"/>
                </a:lnTo>
                <a:lnTo>
                  <a:pt x="722375" y="16763"/>
                </a:lnTo>
                <a:lnTo>
                  <a:pt x="986027" y="16763"/>
                </a:lnTo>
                <a:lnTo>
                  <a:pt x="912875" y="7619"/>
                </a:lnTo>
                <a:lnTo>
                  <a:pt x="838199" y="1523"/>
                </a:lnTo>
                <a:lnTo>
                  <a:pt x="800099" y="0"/>
                </a:lnTo>
                <a:close/>
              </a:path>
              <a:path w="1521460" h="769620">
                <a:moveTo>
                  <a:pt x="986027" y="16763"/>
                </a:moveTo>
                <a:lnTo>
                  <a:pt x="798575" y="16763"/>
                </a:lnTo>
                <a:lnTo>
                  <a:pt x="836675" y="18287"/>
                </a:lnTo>
                <a:lnTo>
                  <a:pt x="911351" y="24383"/>
                </a:lnTo>
                <a:lnTo>
                  <a:pt x="982979" y="33527"/>
                </a:lnTo>
                <a:lnTo>
                  <a:pt x="1051559" y="45719"/>
                </a:lnTo>
                <a:lnTo>
                  <a:pt x="1149095" y="71627"/>
                </a:lnTo>
                <a:lnTo>
                  <a:pt x="1208531" y="91439"/>
                </a:lnTo>
                <a:lnTo>
                  <a:pt x="1263395" y="114299"/>
                </a:lnTo>
                <a:lnTo>
                  <a:pt x="1313687" y="138683"/>
                </a:lnTo>
                <a:lnTo>
                  <a:pt x="1359407" y="166115"/>
                </a:lnTo>
                <a:lnTo>
                  <a:pt x="1399031" y="196595"/>
                </a:lnTo>
                <a:lnTo>
                  <a:pt x="1432559" y="227075"/>
                </a:lnTo>
                <a:lnTo>
                  <a:pt x="1461515" y="260603"/>
                </a:lnTo>
                <a:lnTo>
                  <a:pt x="1481327" y="295655"/>
                </a:lnTo>
                <a:lnTo>
                  <a:pt x="1490471" y="312419"/>
                </a:lnTo>
                <a:lnTo>
                  <a:pt x="1496567" y="330707"/>
                </a:lnTo>
                <a:lnTo>
                  <a:pt x="1501139" y="348995"/>
                </a:lnTo>
                <a:lnTo>
                  <a:pt x="1504187" y="367283"/>
                </a:lnTo>
                <a:lnTo>
                  <a:pt x="1504187" y="403859"/>
                </a:lnTo>
                <a:lnTo>
                  <a:pt x="1490471" y="457199"/>
                </a:lnTo>
                <a:lnTo>
                  <a:pt x="1472183" y="492251"/>
                </a:lnTo>
                <a:lnTo>
                  <a:pt x="1447799" y="525779"/>
                </a:lnTo>
                <a:lnTo>
                  <a:pt x="1415795" y="557783"/>
                </a:lnTo>
                <a:lnTo>
                  <a:pt x="1399031" y="574547"/>
                </a:lnTo>
                <a:lnTo>
                  <a:pt x="1379219" y="588263"/>
                </a:lnTo>
                <a:lnTo>
                  <a:pt x="1359407" y="603503"/>
                </a:lnTo>
                <a:lnTo>
                  <a:pt x="1313687" y="630935"/>
                </a:lnTo>
                <a:lnTo>
                  <a:pt x="1263395" y="655319"/>
                </a:lnTo>
                <a:lnTo>
                  <a:pt x="1178051" y="688847"/>
                </a:lnTo>
                <a:lnTo>
                  <a:pt x="1117091" y="707135"/>
                </a:lnTo>
                <a:lnTo>
                  <a:pt x="1085087" y="716279"/>
                </a:lnTo>
                <a:lnTo>
                  <a:pt x="982979" y="736091"/>
                </a:lnTo>
                <a:lnTo>
                  <a:pt x="911351" y="745235"/>
                </a:lnTo>
                <a:lnTo>
                  <a:pt x="836675" y="751331"/>
                </a:lnTo>
                <a:lnTo>
                  <a:pt x="798575" y="752855"/>
                </a:lnTo>
                <a:lnTo>
                  <a:pt x="986027" y="752855"/>
                </a:lnTo>
                <a:lnTo>
                  <a:pt x="1121663" y="723899"/>
                </a:lnTo>
                <a:lnTo>
                  <a:pt x="1184147" y="705611"/>
                </a:lnTo>
                <a:lnTo>
                  <a:pt x="1242059" y="682751"/>
                </a:lnTo>
                <a:lnTo>
                  <a:pt x="1296923" y="658367"/>
                </a:lnTo>
                <a:lnTo>
                  <a:pt x="1345691" y="630935"/>
                </a:lnTo>
                <a:lnTo>
                  <a:pt x="1389887" y="601979"/>
                </a:lnTo>
                <a:lnTo>
                  <a:pt x="1427987" y="569975"/>
                </a:lnTo>
                <a:lnTo>
                  <a:pt x="1459991" y="536447"/>
                </a:lnTo>
                <a:lnTo>
                  <a:pt x="1485899" y="501395"/>
                </a:lnTo>
                <a:lnTo>
                  <a:pt x="1505711" y="463295"/>
                </a:lnTo>
                <a:lnTo>
                  <a:pt x="1517903" y="425195"/>
                </a:lnTo>
                <a:lnTo>
                  <a:pt x="1520951" y="405383"/>
                </a:lnTo>
                <a:lnTo>
                  <a:pt x="1520951" y="364235"/>
                </a:lnTo>
                <a:lnTo>
                  <a:pt x="1511807" y="324611"/>
                </a:lnTo>
                <a:lnTo>
                  <a:pt x="1496567" y="286511"/>
                </a:lnTo>
                <a:lnTo>
                  <a:pt x="1473707" y="249935"/>
                </a:lnTo>
                <a:lnTo>
                  <a:pt x="1444751" y="216407"/>
                </a:lnTo>
                <a:lnTo>
                  <a:pt x="1409699" y="182879"/>
                </a:lnTo>
                <a:lnTo>
                  <a:pt x="1368551" y="152399"/>
                </a:lnTo>
                <a:lnTo>
                  <a:pt x="1296923" y="111251"/>
                </a:lnTo>
                <a:lnTo>
                  <a:pt x="1242059" y="86867"/>
                </a:lnTo>
                <a:lnTo>
                  <a:pt x="1184147" y="65531"/>
                </a:lnTo>
                <a:lnTo>
                  <a:pt x="1121663" y="45719"/>
                </a:lnTo>
                <a:lnTo>
                  <a:pt x="1021079" y="22859"/>
                </a:lnTo>
                <a:lnTo>
                  <a:pt x="986027" y="16763"/>
                </a:lnTo>
                <a:close/>
              </a:path>
            </a:pathLst>
          </a:custGeom>
          <a:solidFill>
            <a:srgbClr val="CDDFB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 txBox="1"/>
          <p:nvPr/>
        </p:nvSpPr>
        <p:spPr>
          <a:xfrm>
            <a:off x="1722510" y="3795392"/>
            <a:ext cx="787143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num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83310" y="4640638"/>
            <a:ext cx="1365842" cy="681769"/>
          </a:xfrm>
          <a:custGeom>
            <a:avLst/>
            <a:gdLst/>
            <a:ahLst/>
            <a:cxnLst/>
            <a:rect l="l" t="t" r="r" b="b"/>
            <a:pathLst>
              <a:path w="1506220" h="751839">
                <a:moveTo>
                  <a:pt x="752855" y="0"/>
                </a:moveTo>
                <a:lnTo>
                  <a:pt x="691074" y="1241"/>
                </a:lnTo>
                <a:lnTo>
                  <a:pt x="630675" y="4902"/>
                </a:lnTo>
                <a:lnTo>
                  <a:pt x="571851" y="10888"/>
                </a:lnTo>
                <a:lnTo>
                  <a:pt x="514794" y="19104"/>
                </a:lnTo>
                <a:lnTo>
                  <a:pt x="459700" y="29456"/>
                </a:lnTo>
                <a:lnTo>
                  <a:pt x="406760" y="41847"/>
                </a:lnTo>
                <a:lnTo>
                  <a:pt x="356167" y="56184"/>
                </a:lnTo>
                <a:lnTo>
                  <a:pt x="308116" y="72371"/>
                </a:lnTo>
                <a:lnTo>
                  <a:pt x="262798" y="90314"/>
                </a:lnTo>
                <a:lnTo>
                  <a:pt x="220408" y="109918"/>
                </a:lnTo>
                <a:lnTo>
                  <a:pt x="181138" y="131088"/>
                </a:lnTo>
                <a:lnTo>
                  <a:pt x="145182" y="153728"/>
                </a:lnTo>
                <a:lnTo>
                  <a:pt x="112732" y="177745"/>
                </a:lnTo>
                <a:lnTo>
                  <a:pt x="83983" y="203044"/>
                </a:lnTo>
                <a:lnTo>
                  <a:pt x="38356" y="257104"/>
                </a:lnTo>
                <a:lnTo>
                  <a:pt x="9846" y="315152"/>
                </a:lnTo>
                <a:lnTo>
                  <a:pt x="0" y="376427"/>
                </a:lnTo>
                <a:lnTo>
                  <a:pt x="2493" y="407204"/>
                </a:lnTo>
                <a:lnTo>
                  <a:pt x="21865" y="466590"/>
                </a:lnTo>
                <a:lnTo>
                  <a:pt x="59126" y="522446"/>
                </a:lnTo>
                <a:lnTo>
                  <a:pt x="112732" y="574004"/>
                </a:lnTo>
                <a:lnTo>
                  <a:pt x="145182" y="597932"/>
                </a:lnTo>
                <a:lnTo>
                  <a:pt x="181138" y="620497"/>
                </a:lnTo>
                <a:lnTo>
                  <a:pt x="220408" y="641603"/>
                </a:lnTo>
                <a:lnTo>
                  <a:pt x="262798" y="661156"/>
                </a:lnTo>
                <a:lnTo>
                  <a:pt x="308116" y="679057"/>
                </a:lnTo>
                <a:lnTo>
                  <a:pt x="356167" y="695212"/>
                </a:lnTo>
                <a:lnTo>
                  <a:pt x="406760" y="709525"/>
                </a:lnTo>
                <a:lnTo>
                  <a:pt x="459700" y="721899"/>
                </a:lnTo>
                <a:lnTo>
                  <a:pt x="514794" y="732239"/>
                </a:lnTo>
                <a:lnTo>
                  <a:pt x="571851" y="740448"/>
                </a:lnTo>
                <a:lnTo>
                  <a:pt x="630675" y="746430"/>
                </a:lnTo>
                <a:lnTo>
                  <a:pt x="691074" y="750090"/>
                </a:lnTo>
                <a:lnTo>
                  <a:pt x="752855" y="751331"/>
                </a:lnTo>
                <a:lnTo>
                  <a:pt x="814637" y="750090"/>
                </a:lnTo>
                <a:lnTo>
                  <a:pt x="875036" y="746430"/>
                </a:lnTo>
                <a:lnTo>
                  <a:pt x="933860" y="740448"/>
                </a:lnTo>
                <a:lnTo>
                  <a:pt x="990916" y="732239"/>
                </a:lnTo>
                <a:lnTo>
                  <a:pt x="1046011" y="721899"/>
                </a:lnTo>
                <a:lnTo>
                  <a:pt x="1098951" y="709525"/>
                </a:lnTo>
                <a:lnTo>
                  <a:pt x="1149544" y="695212"/>
                </a:lnTo>
                <a:lnTo>
                  <a:pt x="1197595" y="679057"/>
                </a:lnTo>
                <a:lnTo>
                  <a:pt x="1242913" y="661156"/>
                </a:lnTo>
                <a:lnTo>
                  <a:pt x="1285303" y="641603"/>
                </a:lnTo>
                <a:lnTo>
                  <a:pt x="1324573" y="620497"/>
                </a:lnTo>
                <a:lnTo>
                  <a:pt x="1360529" y="597932"/>
                </a:lnTo>
                <a:lnTo>
                  <a:pt x="1392979" y="574004"/>
                </a:lnTo>
                <a:lnTo>
                  <a:pt x="1421728" y="548810"/>
                </a:lnTo>
                <a:lnTo>
                  <a:pt x="1467355" y="495007"/>
                </a:lnTo>
                <a:lnTo>
                  <a:pt x="1495865" y="437290"/>
                </a:lnTo>
                <a:lnTo>
                  <a:pt x="1505711" y="376427"/>
                </a:lnTo>
                <a:lnTo>
                  <a:pt x="1503218" y="345434"/>
                </a:lnTo>
                <a:lnTo>
                  <a:pt x="1483846" y="285677"/>
                </a:lnTo>
                <a:lnTo>
                  <a:pt x="1446585" y="229528"/>
                </a:lnTo>
                <a:lnTo>
                  <a:pt x="1392979" y="177745"/>
                </a:lnTo>
                <a:lnTo>
                  <a:pt x="1360529" y="153728"/>
                </a:lnTo>
                <a:lnTo>
                  <a:pt x="1324573" y="131088"/>
                </a:lnTo>
                <a:lnTo>
                  <a:pt x="1285303" y="109918"/>
                </a:lnTo>
                <a:lnTo>
                  <a:pt x="1242913" y="90314"/>
                </a:lnTo>
                <a:lnTo>
                  <a:pt x="1197595" y="72371"/>
                </a:lnTo>
                <a:lnTo>
                  <a:pt x="1149544" y="56184"/>
                </a:lnTo>
                <a:lnTo>
                  <a:pt x="1098951" y="41847"/>
                </a:lnTo>
                <a:lnTo>
                  <a:pt x="1046011" y="29456"/>
                </a:lnTo>
                <a:lnTo>
                  <a:pt x="990916" y="19104"/>
                </a:lnTo>
                <a:lnTo>
                  <a:pt x="933860" y="10888"/>
                </a:lnTo>
                <a:lnTo>
                  <a:pt x="875036" y="4902"/>
                </a:lnTo>
                <a:lnTo>
                  <a:pt x="814637" y="1241"/>
                </a:lnTo>
                <a:lnTo>
                  <a:pt x="752855" y="0"/>
                </a:lnTo>
                <a:close/>
              </a:path>
            </a:pathLst>
          </a:custGeom>
          <a:solidFill>
            <a:srgbClr val="F3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1876400" y="4632346"/>
            <a:ext cx="1379661" cy="697892"/>
          </a:xfrm>
          <a:custGeom>
            <a:avLst/>
            <a:gdLst/>
            <a:ahLst/>
            <a:cxnLst/>
            <a:rect l="l" t="t" r="r" b="b"/>
            <a:pathLst>
              <a:path w="1521460" h="769620">
                <a:moveTo>
                  <a:pt x="800099" y="0"/>
                </a:moveTo>
                <a:lnTo>
                  <a:pt x="720851" y="0"/>
                </a:lnTo>
                <a:lnTo>
                  <a:pt x="682751" y="1523"/>
                </a:lnTo>
                <a:lnTo>
                  <a:pt x="608075" y="7619"/>
                </a:lnTo>
                <a:lnTo>
                  <a:pt x="534923" y="16763"/>
                </a:lnTo>
                <a:lnTo>
                  <a:pt x="399287" y="45719"/>
                </a:lnTo>
                <a:lnTo>
                  <a:pt x="336803" y="65531"/>
                </a:lnTo>
                <a:lnTo>
                  <a:pt x="278891" y="86867"/>
                </a:lnTo>
                <a:lnTo>
                  <a:pt x="224027" y="111251"/>
                </a:lnTo>
                <a:lnTo>
                  <a:pt x="175259" y="138683"/>
                </a:lnTo>
                <a:lnTo>
                  <a:pt x="131063" y="167639"/>
                </a:lnTo>
                <a:lnTo>
                  <a:pt x="92963" y="199643"/>
                </a:lnTo>
                <a:lnTo>
                  <a:pt x="60959" y="233171"/>
                </a:lnTo>
                <a:lnTo>
                  <a:pt x="35051" y="268223"/>
                </a:lnTo>
                <a:lnTo>
                  <a:pt x="15239" y="306323"/>
                </a:lnTo>
                <a:lnTo>
                  <a:pt x="9143" y="326135"/>
                </a:lnTo>
                <a:lnTo>
                  <a:pt x="3047" y="344423"/>
                </a:lnTo>
                <a:lnTo>
                  <a:pt x="0" y="365759"/>
                </a:lnTo>
                <a:lnTo>
                  <a:pt x="0" y="405383"/>
                </a:lnTo>
                <a:lnTo>
                  <a:pt x="15239" y="464819"/>
                </a:lnTo>
                <a:lnTo>
                  <a:pt x="35051" y="501395"/>
                </a:lnTo>
                <a:lnTo>
                  <a:pt x="60959" y="536447"/>
                </a:lnTo>
                <a:lnTo>
                  <a:pt x="111251" y="586739"/>
                </a:lnTo>
                <a:lnTo>
                  <a:pt x="152399" y="617219"/>
                </a:lnTo>
                <a:lnTo>
                  <a:pt x="224027" y="658367"/>
                </a:lnTo>
                <a:lnTo>
                  <a:pt x="278891" y="682751"/>
                </a:lnTo>
                <a:lnTo>
                  <a:pt x="336803" y="704087"/>
                </a:lnTo>
                <a:lnTo>
                  <a:pt x="367283" y="714755"/>
                </a:lnTo>
                <a:lnTo>
                  <a:pt x="499871" y="746759"/>
                </a:lnTo>
                <a:lnTo>
                  <a:pt x="608075" y="761999"/>
                </a:lnTo>
                <a:lnTo>
                  <a:pt x="682751" y="768095"/>
                </a:lnTo>
                <a:lnTo>
                  <a:pt x="720851" y="769619"/>
                </a:lnTo>
                <a:lnTo>
                  <a:pt x="800099" y="769619"/>
                </a:lnTo>
                <a:lnTo>
                  <a:pt x="838199" y="768095"/>
                </a:lnTo>
                <a:lnTo>
                  <a:pt x="912875" y="761999"/>
                </a:lnTo>
                <a:lnTo>
                  <a:pt x="986027" y="752855"/>
                </a:lnTo>
                <a:lnTo>
                  <a:pt x="722375" y="752855"/>
                </a:lnTo>
                <a:lnTo>
                  <a:pt x="684275" y="751331"/>
                </a:lnTo>
                <a:lnTo>
                  <a:pt x="609599" y="745235"/>
                </a:lnTo>
                <a:lnTo>
                  <a:pt x="537971" y="736091"/>
                </a:lnTo>
                <a:lnTo>
                  <a:pt x="469391" y="723899"/>
                </a:lnTo>
                <a:lnTo>
                  <a:pt x="371855" y="697991"/>
                </a:lnTo>
                <a:lnTo>
                  <a:pt x="312419" y="678179"/>
                </a:lnTo>
                <a:lnTo>
                  <a:pt x="257555" y="655319"/>
                </a:lnTo>
                <a:lnTo>
                  <a:pt x="207263" y="630935"/>
                </a:lnTo>
                <a:lnTo>
                  <a:pt x="161543" y="603503"/>
                </a:lnTo>
                <a:lnTo>
                  <a:pt x="121919" y="573023"/>
                </a:lnTo>
                <a:lnTo>
                  <a:pt x="88391" y="542543"/>
                </a:lnTo>
                <a:lnTo>
                  <a:pt x="59435" y="509015"/>
                </a:lnTo>
                <a:lnTo>
                  <a:pt x="39623" y="475487"/>
                </a:lnTo>
                <a:lnTo>
                  <a:pt x="24383" y="438911"/>
                </a:lnTo>
                <a:lnTo>
                  <a:pt x="16763" y="402335"/>
                </a:lnTo>
                <a:lnTo>
                  <a:pt x="16763" y="365759"/>
                </a:lnTo>
                <a:lnTo>
                  <a:pt x="30479" y="312419"/>
                </a:lnTo>
                <a:lnTo>
                  <a:pt x="48767" y="277367"/>
                </a:lnTo>
                <a:lnTo>
                  <a:pt x="73151" y="243839"/>
                </a:lnTo>
                <a:lnTo>
                  <a:pt x="121919" y="196595"/>
                </a:lnTo>
                <a:lnTo>
                  <a:pt x="161543" y="166115"/>
                </a:lnTo>
                <a:lnTo>
                  <a:pt x="207263" y="138683"/>
                </a:lnTo>
                <a:lnTo>
                  <a:pt x="257555" y="114299"/>
                </a:lnTo>
                <a:lnTo>
                  <a:pt x="342899" y="80771"/>
                </a:lnTo>
                <a:lnTo>
                  <a:pt x="403859" y="62483"/>
                </a:lnTo>
                <a:lnTo>
                  <a:pt x="469391" y="45719"/>
                </a:lnTo>
                <a:lnTo>
                  <a:pt x="537971" y="33527"/>
                </a:lnTo>
                <a:lnTo>
                  <a:pt x="609599" y="24383"/>
                </a:lnTo>
                <a:lnTo>
                  <a:pt x="684275" y="18287"/>
                </a:lnTo>
                <a:lnTo>
                  <a:pt x="722375" y="16763"/>
                </a:lnTo>
                <a:lnTo>
                  <a:pt x="986027" y="16763"/>
                </a:lnTo>
                <a:lnTo>
                  <a:pt x="912875" y="7619"/>
                </a:lnTo>
                <a:lnTo>
                  <a:pt x="838199" y="1523"/>
                </a:lnTo>
                <a:lnTo>
                  <a:pt x="800099" y="0"/>
                </a:lnTo>
                <a:close/>
              </a:path>
              <a:path w="1521460" h="769620">
                <a:moveTo>
                  <a:pt x="986027" y="16763"/>
                </a:moveTo>
                <a:lnTo>
                  <a:pt x="798575" y="16763"/>
                </a:lnTo>
                <a:lnTo>
                  <a:pt x="836675" y="18287"/>
                </a:lnTo>
                <a:lnTo>
                  <a:pt x="911351" y="24383"/>
                </a:lnTo>
                <a:lnTo>
                  <a:pt x="982979" y="33527"/>
                </a:lnTo>
                <a:lnTo>
                  <a:pt x="1051559" y="45719"/>
                </a:lnTo>
                <a:lnTo>
                  <a:pt x="1149095" y="71627"/>
                </a:lnTo>
                <a:lnTo>
                  <a:pt x="1208531" y="91439"/>
                </a:lnTo>
                <a:lnTo>
                  <a:pt x="1263395" y="114299"/>
                </a:lnTo>
                <a:lnTo>
                  <a:pt x="1313687" y="138683"/>
                </a:lnTo>
                <a:lnTo>
                  <a:pt x="1359407" y="166115"/>
                </a:lnTo>
                <a:lnTo>
                  <a:pt x="1399031" y="196595"/>
                </a:lnTo>
                <a:lnTo>
                  <a:pt x="1432559" y="227075"/>
                </a:lnTo>
                <a:lnTo>
                  <a:pt x="1461515" y="260603"/>
                </a:lnTo>
                <a:lnTo>
                  <a:pt x="1481327" y="295655"/>
                </a:lnTo>
                <a:lnTo>
                  <a:pt x="1490471" y="312419"/>
                </a:lnTo>
                <a:lnTo>
                  <a:pt x="1496567" y="330707"/>
                </a:lnTo>
                <a:lnTo>
                  <a:pt x="1501139" y="348995"/>
                </a:lnTo>
                <a:lnTo>
                  <a:pt x="1504187" y="367283"/>
                </a:lnTo>
                <a:lnTo>
                  <a:pt x="1504187" y="403859"/>
                </a:lnTo>
                <a:lnTo>
                  <a:pt x="1490471" y="457199"/>
                </a:lnTo>
                <a:lnTo>
                  <a:pt x="1472183" y="492251"/>
                </a:lnTo>
                <a:lnTo>
                  <a:pt x="1447799" y="525779"/>
                </a:lnTo>
                <a:lnTo>
                  <a:pt x="1399031" y="573023"/>
                </a:lnTo>
                <a:lnTo>
                  <a:pt x="1359407" y="603503"/>
                </a:lnTo>
                <a:lnTo>
                  <a:pt x="1313687" y="630935"/>
                </a:lnTo>
                <a:lnTo>
                  <a:pt x="1263395" y="655319"/>
                </a:lnTo>
                <a:lnTo>
                  <a:pt x="1178051" y="688847"/>
                </a:lnTo>
                <a:lnTo>
                  <a:pt x="1117091" y="707135"/>
                </a:lnTo>
                <a:lnTo>
                  <a:pt x="1051559" y="723899"/>
                </a:lnTo>
                <a:lnTo>
                  <a:pt x="982979" y="736091"/>
                </a:lnTo>
                <a:lnTo>
                  <a:pt x="911351" y="745235"/>
                </a:lnTo>
                <a:lnTo>
                  <a:pt x="836675" y="751331"/>
                </a:lnTo>
                <a:lnTo>
                  <a:pt x="798575" y="752855"/>
                </a:lnTo>
                <a:lnTo>
                  <a:pt x="986027" y="752855"/>
                </a:lnTo>
                <a:lnTo>
                  <a:pt x="1021079" y="746759"/>
                </a:lnTo>
                <a:lnTo>
                  <a:pt x="1121663" y="723899"/>
                </a:lnTo>
                <a:lnTo>
                  <a:pt x="1153667" y="714755"/>
                </a:lnTo>
                <a:lnTo>
                  <a:pt x="1184147" y="704087"/>
                </a:lnTo>
                <a:lnTo>
                  <a:pt x="1213103" y="694943"/>
                </a:lnTo>
                <a:lnTo>
                  <a:pt x="1296923" y="658367"/>
                </a:lnTo>
                <a:lnTo>
                  <a:pt x="1345691" y="630935"/>
                </a:lnTo>
                <a:lnTo>
                  <a:pt x="1389887" y="601979"/>
                </a:lnTo>
                <a:lnTo>
                  <a:pt x="1427987" y="569975"/>
                </a:lnTo>
                <a:lnTo>
                  <a:pt x="1459991" y="536447"/>
                </a:lnTo>
                <a:lnTo>
                  <a:pt x="1485899" y="501395"/>
                </a:lnTo>
                <a:lnTo>
                  <a:pt x="1505711" y="463295"/>
                </a:lnTo>
                <a:lnTo>
                  <a:pt x="1511807" y="443483"/>
                </a:lnTo>
                <a:lnTo>
                  <a:pt x="1517903" y="425195"/>
                </a:lnTo>
                <a:lnTo>
                  <a:pt x="1520951" y="403859"/>
                </a:lnTo>
                <a:lnTo>
                  <a:pt x="1520951" y="364235"/>
                </a:lnTo>
                <a:lnTo>
                  <a:pt x="1505711" y="304799"/>
                </a:lnTo>
                <a:lnTo>
                  <a:pt x="1485899" y="268223"/>
                </a:lnTo>
                <a:lnTo>
                  <a:pt x="1459991" y="233171"/>
                </a:lnTo>
                <a:lnTo>
                  <a:pt x="1427987" y="199643"/>
                </a:lnTo>
                <a:lnTo>
                  <a:pt x="1389887" y="167639"/>
                </a:lnTo>
                <a:lnTo>
                  <a:pt x="1345691" y="138683"/>
                </a:lnTo>
                <a:lnTo>
                  <a:pt x="1296923" y="111251"/>
                </a:lnTo>
                <a:lnTo>
                  <a:pt x="1242059" y="86867"/>
                </a:lnTo>
                <a:lnTo>
                  <a:pt x="1184147" y="65531"/>
                </a:lnTo>
                <a:lnTo>
                  <a:pt x="1153667" y="54863"/>
                </a:lnTo>
                <a:lnTo>
                  <a:pt x="1121663" y="45719"/>
                </a:lnTo>
                <a:lnTo>
                  <a:pt x="1021079" y="22859"/>
                </a:lnTo>
                <a:lnTo>
                  <a:pt x="986027" y="16763"/>
                </a:lnTo>
                <a:close/>
              </a:path>
            </a:pathLst>
          </a:custGeom>
          <a:solidFill>
            <a:srgbClr val="CDDFB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 txBox="1"/>
          <p:nvPr/>
        </p:nvSpPr>
        <p:spPr>
          <a:xfrm>
            <a:off x="2108101" y="4779374"/>
            <a:ext cx="913823" cy="43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054" marR="4607" indent="-221114">
              <a:lnSpc>
                <a:spcPct val="101299"/>
              </a:lnSpc>
            </a:pP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ara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e-</a:t>
            </a: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tics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99325" y="4640638"/>
            <a:ext cx="1532829" cy="681769"/>
          </a:xfrm>
          <a:custGeom>
            <a:avLst/>
            <a:gdLst/>
            <a:ahLst/>
            <a:cxnLst/>
            <a:rect l="l" t="t" r="r" b="b"/>
            <a:pathLst>
              <a:path w="1690370" h="751839">
                <a:moveTo>
                  <a:pt x="845819" y="0"/>
                </a:moveTo>
                <a:lnTo>
                  <a:pt x="776556" y="1241"/>
                </a:lnTo>
                <a:lnTo>
                  <a:pt x="708815" y="4902"/>
                </a:lnTo>
                <a:lnTo>
                  <a:pt x="642816" y="10888"/>
                </a:lnTo>
                <a:lnTo>
                  <a:pt x="578778" y="19104"/>
                </a:lnTo>
                <a:lnTo>
                  <a:pt x="516921" y="29456"/>
                </a:lnTo>
                <a:lnTo>
                  <a:pt x="457465" y="41847"/>
                </a:lnTo>
                <a:lnTo>
                  <a:pt x="400628" y="56184"/>
                </a:lnTo>
                <a:lnTo>
                  <a:pt x="346630" y="72371"/>
                </a:lnTo>
                <a:lnTo>
                  <a:pt x="295691" y="90314"/>
                </a:lnTo>
                <a:lnTo>
                  <a:pt x="248030" y="109918"/>
                </a:lnTo>
                <a:lnTo>
                  <a:pt x="203867" y="131088"/>
                </a:lnTo>
                <a:lnTo>
                  <a:pt x="163421" y="153728"/>
                </a:lnTo>
                <a:lnTo>
                  <a:pt x="126911" y="177745"/>
                </a:lnTo>
                <a:lnTo>
                  <a:pt x="94558" y="203044"/>
                </a:lnTo>
                <a:lnTo>
                  <a:pt x="66579" y="229528"/>
                </a:lnTo>
                <a:lnTo>
                  <a:pt x="24627" y="285677"/>
                </a:lnTo>
                <a:lnTo>
                  <a:pt x="2809" y="345434"/>
                </a:lnTo>
                <a:lnTo>
                  <a:pt x="0" y="376427"/>
                </a:lnTo>
                <a:lnTo>
                  <a:pt x="2809" y="407204"/>
                </a:lnTo>
                <a:lnTo>
                  <a:pt x="24627" y="466590"/>
                </a:lnTo>
                <a:lnTo>
                  <a:pt x="66579" y="522446"/>
                </a:lnTo>
                <a:lnTo>
                  <a:pt x="94558" y="548810"/>
                </a:lnTo>
                <a:lnTo>
                  <a:pt x="126911" y="574004"/>
                </a:lnTo>
                <a:lnTo>
                  <a:pt x="163421" y="597932"/>
                </a:lnTo>
                <a:lnTo>
                  <a:pt x="203867" y="620497"/>
                </a:lnTo>
                <a:lnTo>
                  <a:pt x="248030" y="641603"/>
                </a:lnTo>
                <a:lnTo>
                  <a:pt x="295691" y="661156"/>
                </a:lnTo>
                <a:lnTo>
                  <a:pt x="346630" y="679057"/>
                </a:lnTo>
                <a:lnTo>
                  <a:pt x="400628" y="695212"/>
                </a:lnTo>
                <a:lnTo>
                  <a:pt x="457465" y="709525"/>
                </a:lnTo>
                <a:lnTo>
                  <a:pt x="516921" y="721899"/>
                </a:lnTo>
                <a:lnTo>
                  <a:pt x="578778" y="732239"/>
                </a:lnTo>
                <a:lnTo>
                  <a:pt x="642816" y="740448"/>
                </a:lnTo>
                <a:lnTo>
                  <a:pt x="708815" y="746430"/>
                </a:lnTo>
                <a:lnTo>
                  <a:pt x="776556" y="750090"/>
                </a:lnTo>
                <a:lnTo>
                  <a:pt x="845819" y="751331"/>
                </a:lnTo>
                <a:lnTo>
                  <a:pt x="915072" y="750090"/>
                </a:lnTo>
                <a:lnTo>
                  <a:pt x="982781" y="746430"/>
                </a:lnTo>
                <a:lnTo>
                  <a:pt x="1048731" y="740448"/>
                </a:lnTo>
                <a:lnTo>
                  <a:pt x="1112702" y="732239"/>
                </a:lnTo>
                <a:lnTo>
                  <a:pt x="1174480" y="721899"/>
                </a:lnTo>
                <a:lnTo>
                  <a:pt x="1233845" y="709525"/>
                </a:lnTo>
                <a:lnTo>
                  <a:pt x="1290582" y="695212"/>
                </a:lnTo>
                <a:lnTo>
                  <a:pt x="1344472" y="679057"/>
                </a:lnTo>
                <a:lnTo>
                  <a:pt x="1395300" y="661156"/>
                </a:lnTo>
                <a:lnTo>
                  <a:pt x="1442846" y="641603"/>
                </a:lnTo>
                <a:lnTo>
                  <a:pt x="1486896" y="620497"/>
                </a:lnTo>
                <a:lnTo>
                  <a:pt x="1527230" y="597932"/>
                </a:lnTo>
                <a:lnTo>
                  <a:pt x="1563633" y="574004"/>
                </a:lnTo>
                <a:lnTo>
                  <a:pt x="1595887" y="548810"/>
                </a:lnTo>
                <a:lnTo>
                  <a:pt x="1623774" y="522446"/>
                </a:lnTo>
                <a:lnTo>
                  <a:pt x="1665581" y="466590"/>
                </a:lnTo>
                <a:lnTo>
                  <a:pt x="1687317" y="407204"/>
                </a:lnTo>
                <a:lnTo>
                  <a:pt x="1690115" y="376427"/>
                </a:lnTo>
                <a:lnTo>
                  <a:pt x="1687317" y="345434"/>
                </a:lnTo>
                <a:lnTo>
                  <a:pt x="1665581" y="285677"/>
                </a:lnTo>
                <a:lnTo>
                  <a:pt x="1623774" y="229528"/>
                </a:lnTo>
                <a:lnTo>
                  <a:pt x="1595887" y="203044"/>
                </a:lnTo>
                <a:lnTo>
                  <a:pt x="1563633" y="177745"/>
                </a:lnTo>
                <a:lnTo>
                  <a:pt x="1527230" y="153728"/>
                </a:lnTo>
                <a:lnTo>
                  <a:pt x="1486896" y="131088"/>
                </a:lnTo>
                <a:lnTo>
                  <a:pt x="1442846" y="109918"/>
                </a:lnTo>
                <a:lnTo>
                  <a:pt x="1395300" y="90314"/>
                </a:lnTo>
                <a:lnTo>
                  <a:pt x="1344472" y="72371"/>
                </a:lnTo>
                <a:lnTo>
                  <a:pt x="1290582" y="56184"/>
                </a:lnTo>
                <a:lnTo>
                  <a:pt x="1233845" y="41847"/>
                </a:lnTo>
                <a:lnTo>
                  <a:pt x="1174480" y="29456"/>
                </a:lnTo>
                <a:lnTo>
                  <a:pt x="1112702" y="19104"/>
                </a:lnTo>
                <a:lnTo>
                  <a:pt x="1048731" y="10888"/>
                </a:lnTo>
                <a:lnTo>
                  <a:pt x="982781" y="4902"/>
                </a:lnTo>
                <a:lnTo>
                  <a:pt x="915072" y="1241"/>
                </a:lnTo>
                <a:lnTo>
                  <a:pt x="845819" y="0"/>
                </a:lnTo>
                <a:close/>
              </a:path>
            </a:pathLst>
          </a:custGeom>
          <a:solidFill>
            <a:srgbClr val="F35C5C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3392415" y="4632346"/>
            <a:ext cx="1547801" cy="697892"/>
          </a:xfrm>
          <a:custGeom>
            <a:avLst/>
            <a:gdLst/>
            <a:ahLst/>
            <a:cxnLst/>
            <a:rect l="l" t="t" r="r" b="b"/>
            <a:pathLst>
              <a:path w="1706879" h="769620">
                <a:moveTo>
                  <a:pt x="896111" y="0"/>
                </a:moveTo>
                <a:lnTo>
                  <a:pt x="809243" y="0"/>
                </a:lnTo>
                <a:lnTo>
                  <a:pt x="766571" y="1523"/>
                </a:lnTo>
                <a:lnTo>
                  <a:pt x="682751" y="7619"/>
                </a:lnTo>
                <a:lnTo>
                  <a:pt x="600455" y="16763"/>
                </a:lnTo>
                <a:lnTo>
                  <a:pt x="560831" y="22859"/>
                </a:lnTo>
                <a:lnTo>
                  <a:pt x="448055" y="45719"/>
                </a:lnTo>
                <a:lnTo>
                  <a:pt x="377951" y="65531"/>
                </a:lnTo>
                <a:lnTo>
                  <a:pt x="344423" y="74675"/>
                </a:lnTo>
                <a:lnTo>
                  <a:pt x="281939" y="99059"/>
                </a:lnTo>
                <a:lnTo>
                  <a:pt x="224027" y="124967"/>
                </a:lnTo>
                <a:lnTo>
                  <a:pt x="172211" y="152399"/>
                </a:lnTo>
                <a:lnTo>
                  <a:pt x="124967" y="182879"/>
                </a:lnTo>
                <a:lnTo>
                  <a:pt x="85343" y="216407"/>
                </a:lnTo>
                <a:lnTo>
                  <a:pt x="53339" y="249935"/>
                </a:lnTo>
                <a:lnTo>
                  <a:pt x="27431" y="286511"/>
                </a:lnTo>
                <a:lnTo>
                  <a:pt x="18287" y="306323"/>
                </a:lnTo>
                <a:lnTo>
                  <a:pt x="9143" y="324611"/>
                </a:lnTo>
                <a:lnTo>
                  <a:pt x="4571" y="344423"/>
                </a:lnTo>
                <a:lnTo>
                  <a:pt x="1523" y="365759"/>
                </a:lnTo>
                <a:lnTo>
                  <a:pt x="0" y="385571"/>
                </a:lnTo>
                <a:lnTo>
                  <a:pt x="1523" y="405383"/>
                </a:lnTo>
                <a:lnTo>
                  <a:pt x="10667" y="445007"/>
                </a:lnTo>
                <a:lnTo>
                  <a:pt x="27431" y="483107"/>
                </a:lnTo>
                <a:lnTo>
                  <a:pt x="53339" y="519683"/>
                </a:lnTo>
                <a:lnTo>
                  <a:pt x="85343" y="554735"/>
                </a:lnTo>
                <a:lnTo>
                  <a:pt x="147827" y="601979"/>
                </a:lnTo>
                <a:lnTo>
                  <a:pt x="198119" y="630935"/>
                </a:lnTo>
                <a:lnTo>
                  <a:pt x="224027" y="646175"/>
                </a:lnTo>
                <a:lnTo>
                  <a:pt x="281939" y="670559"/>
                </a:lnTo>
                <a:lnTo>
                  <a:pt x="344423" y="694943"/>
                </a:lnTo>
                <a:lnTo>
                  <a:pt x="448055" y="723899"/>
                </a:lnTo>
                <a:lnTo>
                  <a:pt x="560831" y="746759"/>
                </a:lnTo>
                <a:lnTo>
                  <a:pt x="600455" y="752855"/>
                </a:lnTo>
                <a:lnTo>
                  <a:pt x="682751" y="761999"/>
                </a:lnTo>
                <a:lnTo>
                  <a:pt x="766571" y="768095"/>
                </a:lnTo>
                <a:lnTo>
                  <a:pt x="809243" y="769619"/>
                </a:lnTo>
                <a:lnTo>
                  <a:pt x="897635" y="769619"/>
                </a:lnTo>
                <a:lnTo>
                  <a:pt x="940307" y="768095"/>
                </a:lnTo>
                <a:lnTo>
                  <a:pt x="1024127" y="761999"/>
                </a:lnTo>
                <a:lnTo>
                  <a:pt x="1106423" y="752855"/>
                </a:lnTo>
                <a:lnTo>
                  <a:pt x="809243" y="752855"/>
                </a:lnTo>
                <a:lnTo>
                  <a:pt x="766571" y="751331"/>
                </a:lnTo>
                <a:lnTo>
                  <a:pt x="684275" y="745235"/>
                </a:lnTo>
                <a:lnTo>
                  <a:pt x="603503" y="736091"/>
                </a:lnTo>
                <a:lnTo>
                  <a:pt x="525779" y="723899"/>
                </a:lnTo>
                <a:lnTo>
                  <a:pt x="452627" y="707135"/>
                </a:lnTo>
                <a:lnTo>
                  <a:pt x="382523" y="688847"/>
                </a:lnTo>
                <a:lnTo>
                  <a:pt x="318515" y="667511"/>
                </a:lnTo>
                <a:lnTo>
                  <a:pt x="259079" y="643127"/>
                </a:lnTo>
                <a:lnTo>
                  <a:pt x="179831" y="603503"/>
                </a:lnTo>
                <a:lnTo>
                  <a:pt x="135635" y="573023"/>
                </a:lnTo>
                <a:lnTo>
                  <a:pt x="80771" y="525779"/>
                </a:lnTo>
                <a:lnTo>
                  <a:pt x="53339" y="492251"/>
                </a:lnTo>
                <a:lnTo>
                  <a:pt x="33527" y="457199"/>
                </a:lnTo>
                <a:lnTo>
                  <a:pt x="21335" y="420623"/>
                </a:lnTo>
                <a:lnTo>
                  <a:pt x="16763" y="384047"/>
                </a:lnTo>
                <a:lnTo>
                  <a:pt x="18287" y="365759"/>
                </a:lnTo>
                <a:lnTo>
                  <a:pt x="33527" y="312419"/>
                </a:lnTo>
                <a:lnTo>
                  <a:pt x="53339" y="277367"/>
                </a:lnTo>
                <a:lnTo>
                  <a:pt x="80771" y="243839"/>
                </a:lnTo>
                <a:lnTo>
                  <a:pt x="115823" y="211835"/>
                </a:lnTo>
                <a:lnTo>
                  <a:pt x="156971" y="181355"/>
                </a:lnTo>
                <a:lnTo>
                  <a:pt x="231647" y="138683"/>
                </a:lnTo>
                <a:lnTo>
                  <a:pt x="288035" y="114299"/>
                </a:lnTo>
                <a:lnTo>
                  <a:pt x="350519" y="91439"/>
                </a:lnTo>
                <a:lnTo>
                  <a:pt x="417575" y="71627"/>
                </a:lnTo>
                <a:lnTo>
                  <a:pt x="489203" y="53339"/>
                </a:lnTo>
                <a:lnTo>
                  <a:pt x="603503" y="33527"/>
                </a:lnTo>
                <a:lnTo>
                  <a:pt x="684275" y="24383"/>
                </a:lnTo>
                <a:lnTo>
                  <a:pt x="768095" y="18287"/>
                </a:lnTo>
                <a:lnTo>
                  <a:pt x="810767" y="16763"/>
                </a:lnTo>
                <a:lnTo>
                  <a:pt x="1104899" y="16763"/>
                </a:lnTo>
                <a:lnTo>
                  <a:pt x="1024127" y="7619"/>
                </a:lnTo>
                <a:lnTo>
                  <a:pt x="940307" y="1523"/>
                </a:lnTo>
                <a:lnTo>
                  <a:pt x="896111" y="0"/>
                </a:lnTo>
                <a:close/>
              </a:path>
              <a:path w="1706879" h="769620">
                <a:moveTo>
                  <a:pt x="1104899" y="16763"/>
                </a:moveTo>
                <a:lnTo>
                  <a:pt x="896111" y="16763"/>
                </a:lnTo>
                <a:lnTo>
                  <a:pt x="938783" y="18287"/>
                </a:lnTo>
                <a:lnTo>
                  <a:pt x="1022603" y="24383"/>
                </a:lnTo>
                <a:lnTo>
                  <a:pt x="1103375" y="33527"/>
                </a:lnTo>
                <a:lnTo>
                  <a:pt x="1181099" y="45719"/>
                </a:lnTo>
                <a:lnTo>
                  <a:pt x="1254251" y="62483"/>
                </a:lnTo>
                <a:lnTo>
                  <a:pt x="1322831" y="80771"/>
                </a:lnTo>
                <a:lnTo>
                  <a:pt x="1388363" y="102107"/>
                </a:lnTo>
                <a:lnTo>
                  <a:pt x="1447799" y="126491"/>
                </a:lnTo>
                <a:lnTo>
                  <a:pt x="1501139" y="152399"/>
                </a:lnTo>
                <a:lnTo>
                  <a:pt x="1525523" y="167639"/>
                </a:lnTo>
                <a:lnTo>
                  <a:pt x="1549907" y="181355"/>
                </a:lnTo>
                <a:lnTo>
                  <a:pt x="1591055" y="211835"/>
                </a:lnTo>
                <a:lnTo>
                  <a:pt x="1626107" y="243839"/>
                </a:lnTo>
                <a:lnTo>
                  <a:pt x="1653539" y="277367"/>
                </a:lnTo>
                <a:lnTo>
                  <a:pt x="1673351" y="312419"/>
                </a:lnTo>
                <a:lnTo>
                  <a:pt x="1685543" y="348995"/>
                </a:lnTo>
                <a:lnTo>
                  <a:pt x="1690115" y="385571"/>
                </a:lnTo>
                <a:lnTo>
                  <a:pt x="1688591" y="403859"/>
                </a:lnTo>
                <a:lnTo>
                  <a:pt x="1673351" y="457199"/>
                </a:lnTo>
                <a:lnTo>
                  <a:pt x="1653539" y="492251"/>
                </a:lnTo>
                <a:lnTo>
                  <a:pt x="1626107" y="525779"/>
                </a:lnTo>
                <a:lnTo>
                  <a:pt x="1591055" y="557783"/>
                </a:lnTo>
                <a:lnTo>
                  <a:pt x="1549907" y="588263"/>
                </a:lnTo>
                <a:lnTo>
                  <a:pt x="1501139" y="617219"/>
                </a:lnTo>
                <a:lnTo>
                  <a:pt x="1447799" y="643127"/>
                </a:lnTo>
                <a:lnTo>
                  <a:pt x="1388363" y="667511"/>
                </a:lnTo>
                <a:lnTo>
                  <a:pt x="1322831" y="688847"/>
                </a:lnTo>
                <a:lnTo>
                  <a:pt x="1254251" y="707135"/>
                </a:lnTo>
                <a:lnTo>
                  <a:pt x="1181099" y="723899"/>
                </a:lnTo>
                <a:lnTo>
                  <a:pt x="1103375" y="736091"/>
                </a:lnTo>
                <a:lnTo>
                  <a:pt x="1022603" y="745235"/>
                </a:lnTo>
                <a:lnTo>
                  <a:pt x="938783" y="751331"/>
                </a:lnTo>
                <a:lnTo>
                  <a:pt x="896111" y="752855"/>
                </a:lnTo>
                <a:lnTo>
                  <a:pt x="1106423" y="752855"/>
                </a:lnTo>
                <a:lnTo>
                  <a:pt x="1144523" y="746759"/>
                </a:lnTo>
                <a:lnTo>
                  <a:pt x="1184147" y="739139"/>
                </a:lnTo>
                <a:lnTo>
                  <a:pt x="1258823" y="723899"/>
                </a:lnTo>
                <a:lnTo>
                  <a:pt x="1328927" y="704087"/>
                </a:lnTo>
                <a:lnTo>
                  <a:pt x="1360931" y="694943"/>
                </a:lnTo>
                <a:lnTo>
                  <a:pt x="1424939" y="670559"/>
                </a:lnTo>
                <a:lnTo>
                  <a:pt x="1482851" y="644651"/>
                </a:lnTo>
                <a:lnTo>
                  <a:pt x="1534667" y="617219"/>
                </a:lnTo>
                <a:lnTo>
                  <a:pt x="1580387" y="586739"/>
                </a:lnTo>
                <a:lnTo>
                  <a:pt x="1638299" y="536447"/>
                </a:lnTo>
                <a:lnTo>
                  <a:pt x="1667255" y="501395"/>
                </a:lnTo>
                <a:lnTo>
                  <a:pt x="1688591" y="463295"/>
                </a:lnTo>
                <a:lnTo>
                  <a:pt x="1702307" y="425195"/>
                </a:lnTo>
                <a:lnTo>
                  <a:pt x="1706879" y="384047"/>
                </a:lnTo>
                <a:lnTo>
                  <a:pt x="1705355" y="364235"/>
                </a:lnTo>
                <a:lnTo>
                  <a:pt x="1696211" y="324611"/>
                </a:lnTo>
                <a:lnTo>
                  <a:pt x="1679447" y="286511"/>
                </a:lnTo>
                <a:lnTo>
                  <a:pt x="1653539" y="249935"/>
                </a:lnTo>
                <a:lnTo>
                  <a:pt x="1620011" y="214883"/>
                </a:lnTo>
                <a:lnTo>
                  <a:pt x="1580387" y="182879"/>
                </a:lnTo>
                <a:lnTo>
                  <a:pt x="1534667" y="152399"/>
                </a:lnTo>
                <a:lnTo>
                  <a:pt x="1508759" y="138683"/>
                </a:lnTo>
                <a:lnTo>
                  <a:pt x="1482851" y="123443"/>
                </a:lnTo>
                <a:lnTo>
                  <a:pt x="1424939" y="99059"/>
                </a:lnTo>
                <a:lnTo>
                  <a:pt x="1360931" y="74675"/>
                </a:lnTo>
                <a:lnTo>
                  <a:pt x="1327403" y="65531"/>
                </a:lnTo>
                <a:lnTo>
                  <a:pt x="1293875" y="54863"/>
                </a:lnTo>
                <a:lnTo>
                  <a:pt x="1257299" y="45719"/>
                </a:lnTo>
                <a:lnTo>
                  <a:pt x="1184147" y="30479"/>
                </a:lnTo>
                <a:lnTo>
                  <a:pt x="1144523" y="22859"/>
                </a:lnTo>
                <a:lnTo>
                  <a:pt x="1104899" y="16763"/>
                </a:lnTo>
                <a:close/>
              </a:path>
            </a:pathLst>
          </a:custGeom>
          <a:solidFill>
            <a:srgbClr val="CDDFB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44"/>
          <p:cNvSpPr txBox="1"/>
          <p:nvPr/>
        </p:nvSpPr>
        <p:spPr>
          <a:xfrm>
            <a:off x="3618588" y="4779374"/>
            <a:ext cx="1096935" cy="43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26" marR="4607" indent="-7486">
              <a:lnSpc>
                <a:spcPct val="101299"/>
              </a:lnSpc>
            </a:pP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e/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 h</a:t>
            </a:r>
            <a:r>
              <a:rPr sz="1406" spc="27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6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ene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93728" y="775282"/>
            <a:ext cx="1888108" cy="938584"/>
          </a:xfrm>
          <a:custGeom>
            <a:avLst/>
            <a:gdLst/>
            <a:ahLst/>
            <a:cxnLst/>
            <a:rect l="l" t="t" r="r" b="b"/>
            <a:pathLst>
              <a:path w="2082164" h="1035050">
                <a:moveTo>
                  <a:pt x="1040891" y="0"/>
                </a:moveTo>
                <a:lnTo>
                  <a:pt x="955566" y="1715"/>
                </a:lnTo>
                <a:lnTo>
                  <a:pt x="872131" y="6772"/>
                </a:lnTo>
                <a:lnTo>
                  <a:pt x="790857" y="15039"/>
                </a:lnTo>
                <a:lnTo>
                  <a:pt x="712012" y="26383"/>
                </a:lnTo>
                <a:lnTo>
                  <a:pt x="635865" y="40671"/>
                </a:lnTo>
                <a:lnTo>
                  <a:pt x="562683" y="57771"/>
                </a:lnTo>
                <a:lnTo>
                  <a:pt x="492736" y="77551"/>
                </a:lnTo>
                <a:lnTo>
                  <a:pt x="426293" y="99876"/>
                </a:lnTo>
                <a:lnTo>
                  <a:pt x="363621" y="124616"/>
                </a:lnTo>
                <a:lnTo>
                  <a:pt x="304990" y="151637"/>
                </a:lnTo>
                <a:lnTo>
                  <a:pt x="250668" y="180808"/>
                </a:lnTo>
                <a:lnTo>
                  <a:pt x="200924" y="211994"/>
                </a:lnTo>
                <a:lnTo>
                  <a:pt x="156026" y="245064"/>
                </a:lnTo>
                <a:lnTo>
                  <a:pt x="116243" y="279885"/>
                </a:lnTo>
                <a:lnTo>
                  <a:pt x="81843" y="316325"/>
                </a:lnTo>
                <a:lnTo>
                  <a:pt x="53096" y="354250"/>
                </a:lnTo>
                <a:lnTo>
                  <a:pt x="30269" y="393529"/>
                </a:lnTo>
                <a:lnTo>
                  <a:pt x="13632" y="434029"/>
                </a:lnTo>
                <a:lnTo>
                  <a:pt x="3452" y="475616"/>
                </a:lnTo>
                <a:lnTo>
                  <a:pt x="0" y="518159"/>
                </a:lnTo>
                <a:lnTo>
                  <a:pt x="3452" y="560485"/>
                </a:lnTo>
                <a:lnTo>
                  <a:pt x="13632" y="601877"/>
                </a:lnTo>
                <a:lnTo>
                  <a:pt x="30269" y="642202"/>
                </a:lnTo>
                <a:lnTo>
                  <a:pt x="53096" y="681325"/>
                </a:lnTo>
                <a:lnTo>
                  <a:pt x="81843" y="719113"/>
                </a:lnTo>
                <a:lnTo>
                  <a:pt x="116243" y="755433"/>
                </a:lnTo>
                <a:lnTo>
                  <a:pt x="156026" y="790149"/>
                </a:lnTo>
                <a:lnTo>
                  <a:pt x="200924" y="823130"/>
                </a:lnTo>
                <a:lnTo>
                  <a:pt x="250668" y="854241"/>
                </a:lnTo>
                <a:lnTo>
                  <a:pt x="304990" y="883348"/>
                </a:lnTo>
                <a:lnTo>
                  <a:pt x="363621" y="910318"/>
                </a:lnTo>
                <a:lnTo>
                  <a:pt x="426293" y="935016"/>
                </a:lnTo>
                <a:lnTo>
                  <a:pt x="492736" y="957310"/>
                </a:lnTo>
                <a:lnTo>
                  <a:pt x="562683" y="977065"/>
                </a:lnTo>
                <a:lnTo>
                  <a:pt x="635865" y="994148"/>
                </a:lnTo>
                <a:lnTo>
                  <a:pt x="712012" y="1008424"/>
                </a:lnTo>
                <a:lnTo>
                  <a:pt x="790857" y="1019761"/>
                </a:lnTo>
                <a:lnTo>
                  <a:pt x="872131" y="1028024"/>
                </a:lnTo>
                <a:lnTo>
                  <a:pt x="955566" y="1033080"/>
                </a:lnTo>
                <a:lnTo>
                  <a:pt x="1040891" y="1034795"/>
                </a:lnTo>
                <a:lnTo>
                  <a:pt x="1126217" y="1033080"/>
                </a:lnTo>
                <a:lnTo>
                  <a:pt x="1209652" y="1028024"/>
                </a:lnTo>
                <a:lnTo>
                  <a:pt x="1290926" y="1019761"/>
                </a:lnTo>
                <a:lnTo>
                  <a:pt x="1369771" y="1008424"/>
                </a:lnTo>
                <a:lnTo>
                  <a:pt x="1445918" y="994148"/>
                </a:lnTo>
                <a:lnTo>
                  <a:pt x="1519100" y="977065"/>
                </a:lnTo>
                <a:lnTo>
                  <a:pt x="1589047" y="957310"/>
                </a:lnTo>
                <a:lnTo>
                  <a:pt x="1655490" y="935016"/>
                </a:lnTo>
                <a:lnTo>
                  <a:pt x="1718162" y="910318"/>
                </a:lnTo>
                <a:lnTo>
                  <a:pt x="1776793" y="883348"/>
                </a:lnTo>
                <a:lnTo>
                  <a:pt x="1831115" y="854241"/>
                </a:lnTo>
                <a:lnTo>
                  <a:pt x="1880859" y="823130"/>
                </a:lnTo>
                <a:lnTo>
                  <a:pt x="1925757" y="790149"/>
                </a:lnTo>
                <a:lnTo>
                  <a:pt x="1965540" y="755433"/>
                </a:lnTo>
                <a:lnTo>
                  <a:pt x="1999940" y="719113"/>
                </a:lnTo>
                <a:lnTo>
                  <a:pt x="2028687" y="681325"/>
                </a:lnTo>
                <a:lnTo>
                  <a:pt x="2051514" y="642202"/>
                </a:lnTo>
                <a:lnTo>
                  <a:pt x="2068151" y="601877"/>
                </a:lnTo>
                <a:lnTo>
                  <a:pt x="2078331" y="560485"/>
                </a:lnTo>
                <a:lnTo>
                  <a:pt x="2081783" y="518159"/>
                </a:lnTo>
                <a:lnTo>
                  <a:pt x="2078331" y="475616"/>
                </a:lnTo>
                <a:lnTo>
                  <a:pt x="2068151" y="434029"/>
                </a:lnTo>
                <a:lnTo>
                  <a:pt x="2051514" y="393529"/>
                </a:lnTo>
                <a:lnTo>
                  <a:pt x="2028687" y="354250"/>
                </a:lnTo>
                <a:lnTo>
                  <a:pt x="1999940" y="316325"/>
                </a:lnTo>
                <a:lnTo>
                  <a:pt x="1965540" y="279885"/>
                </a:lnTo>
                <a:lnTo>
                  <a:pt x="1925757" y="245064"/>
                </a:lnTo>
                <a:lnTo>
                  <a:pt x="1880859" y="211994"/>
                </a:lnTo>
                <a:lnTo>
                  <a:pt x="1831115" y="180808"/>
                </a:lnTo>
                <a:lnTo>
                  <a:pt x="1776793" y="151637"/>
                </a:lnTo>
                <a:lnTo>
                  <a:pt x="1718162" y="124616"/>
                </a:lnTo>
                <a:lnTo>
                  <a:pt x="1655490" y="99876"/>
                </a:lnTo>
                <a:lnTo>
                  <a:pt x="1589047" y="77551"/>
                </a:lnTo>
                <a:lnTo>
                  <a:pt x="1519100" y="57771"/>
                </a:lnTo>
                <a:lnTo>
                  <a:pt x="1445918" y="40671"/>
                </a:lnTo>
                <a:lnTo>
                  <a:pt x="1369771" y="26383"/>
                </a:lnTo>
                <a:lnTo>
                  <a:pt x="1290926" y="15039"/>
                </a:lnTo>
                <a:lnTo>
                  <a:pt x="1209652" y="6772"/>
                </a:lnTo>
                <a:lnTo>
                  <a:pt x="1126217" y="1715"/>
                </a:lnTo>
                <a:lnTo>
                  <a:pt x="1040891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4785436" y="769755"/>
            <a:ext cx="1903081" cy="951252"/>
          </a:xfrm>
          <a:custGeom>
            <a:avLst/>
            <a:gdLst/>
            <a:ahLst/>
            <a:cxnLst/>
            <a:rect l="l" t="t" r="r" b="b"/>
            <a:pathLst>
              <a:path w="2098675" h="1049020">
                <a:moveTo>
                  <a:pt x="1103375" y="0"/>
                </a:moveTo>
                <a:lnTo>
                  <a:pt x="995171" y="0"/>
                </a:lnTo>
                <a:lnTo>
                  <a:pt x="838199" y="9143"/>
                </a:lnTo>
                <a:lnTo>
                  <a:pt x="739139" y="21335"/>
                </a:lnTo>
                <a:lnTo>
                  <a:pt x="643127" y="39623"/>
                </a:lnTo>
                <a:lnTo>
                  <a:pt x="595883" y="51815"/>
                </a:lnTo>
                <a:lnTo>
                  <a:pt x="551687" y="60959"/>
                </a:lnTo>
                <a:lnTo>
                  <a:pt x="507491" y="73151"/>
                </a:lnTo>
                <a:lnTo>
                  <a:pt x="464819" y="88391"/>
                </a:lnTo>
                <a:lnTo>
                  <a:pt x="423671" y="103631"/>
                </a:lnTo>
                <a:lnTo>
                  <a:pt x="384047" y="118871"/>
                </a:lnTo>
                <a:lnTo>
                  <a:pt x="345947" y="134111"/>
                </a:lnTo>
                <a:lnTo>
                  <a:pt x="309371" y="152399"/>
                </a:lnTo>
                <a:lnTo>
                  <a:pt x="242315" y="188975"/>
                </a:lnTo>
                <a:lnTo>
                  <a:pt x="181355" y="228599"/>
                </a:lnTo>
                <a:lnTo>
                  <a:pt x="128015" y="271271"/>
                </a:lnTo>
                <a:lnTo>
                  <a:pt x="105155" y="295655"/>
                </a:lnTo>
                <a:lnTo>
                  <a:pt x="83819" y="316991"/>
                </a:lnTo>
                <a:lnTo>
                  <a:pt x="56387" y="353567"/>
                </a:lnTo>
                <a:lnTo>
                  <a:pt x="41147" y="377951"/>
                </a:lnTo>
                <a:lnTo>
                  <a:pt x="27431" y="405383"/>
                </a:lnTo>
                <a:lnTo>
                  <a:pt x="22859" y="417575"/>
                </a:lnTo>
                <a:lnTo>
                  <a:pt x="16763" y="429767"/>
                </a:lnTo>
                <a:lnTo>
                  <a:pt x="12191" y="445007"/>
                </a:lnTo>
                <a:lnTo>
                  <a:pt x="9143" y="457199"/>
                </a:lnTo>
                <a:lnTo>
                  <a:pt x="3047" y="484631"/>
                </a:lnTo>
                <a:lnTo>
                  <a:pt x="1523" y="496823"/>
                </a:lnTo>
                <a:lnTo>
                  <a:pt x="1523" y="512063"/>
                </a:lnTo>
                <a:lnTo>
                  <a:pt x="0" y="524255"/>
                </a:lnTo>
                <a:lnTo>
                  <a:pt x="1523" y="539495"/>
                </a:lnTo>
                <a:lnTo>
                  <a:pt x="1523" y="551687"/>
                </a:lnTo>
                <a:lnTo>
                  <a:pt x="3047" y="566927"/>
                </a:lnTo>
                <a:lnTo>
                  <a:pt x="9143" y="591311"/>
                </a:lnTo>
                <a:lnTo>
                  <a:pt x="13715" y="606551"/>
                </a:lnTo>
                <a:lnTo>
                  <a:pt x="16763" y="618743"/>
                </a:lnTo>
                <a:lnTo>
                  <a:pt x="22859" y="630935"/>
                </a:lnTo>
                <a:lnTo>
                  <a:pt x="27431" y="646175"/>
                </a:lnTo>
                <a:lnTo>
                  <a:pt x="35051" y="658367"/>
                </a:lnTo>
                <a:lnTo>
                  <a:pt x="56387" y="694943"/>
                </a:lnTo>
                <a:lnTo>
                  <a:pt x="83819" y="731519"/>
                </a:lnTo>
                <a:lnTo>
                  <a:pt x="153923" y="798575"/>
                </a:lnTo>
                <a:lnTo>
                  <a:pt x="242315" y="859535"/>
                </a:lnTo>
                <a:lnTo>
                  <a:pt x="275843" y="880871"/>
                </a:lnTo>
                <a:lnTo>
                  <a:pt x="310895" y="896111"/>
                </a:lnTo>
                <a:lnTo>
                  <a:pt x="345947" y="914399"/>
                </a:lnTo>
                <a:lnTo>
                  <a:pt x="384047" y="929639"/>
                </a:lnTo>
                <a:lnTo>
                  <a:pt x="423671" y="947927"/>
                </a:lnTo>
                <a:lnTo>
                  <a:pt x="464819" y="960119"/>
                </a:lnTo>
                <a:lnTo>
                  <a:pt x="507491" y="975359"/>
                </a:lnTo>
                <a:lnTo>
                  <a:pt x="597407" y="999743"/>
                </a:lnTo>
                <a:lnTo>
                  <a:pt x="739139" y="1027175"/>
                </a:lnTo>
                <a:lnTo>
                  <a:pt x="839723" y="1039367"/>
                </a:lnTo>
                <a:lnTo>
                  <a:pt x="943355" y="1048511"/>
                </a:lnTo>
                <a:lnTo>
                  <a:pt x="1156715" y="1048511"/>
                </a:lnTo>
                <a:lnTo>
                  <a:pt x="1260347" y="1039367"/>
                </a:lnTo>
                <a:lnTo>
                  <a:pt x="1310639" y="1033271"/>
                </a:lnTo>
                <a:lnTo>
                  <a:pt x="996695" y="1033271"/>
                </a:lnTo>
                <a:lnTo>
                  <a:pt x="891539" y="1027175"/>
                </a:lnTo>
                <a:lnTo>
                  <a:pt x="790955" y="1018031"/>
                </a:lnTo>
                <a:lnTo>
                  <a:pt x="693419" y="1002791"/>
                </a:lnTo>
                <a:lnTo>
                  <a:pt x="646175" y="993647"/>
                </a:lnTo>
                <a:lnTo>
                  <a:pt x="600455" y="981455"/>
                </a:lnTo>
                <a:lnTo>
                  <a:pt x="556259" y="972311"/>
                </a:lnTo>
                <a:lnTo>
                  <a:pt x="512063" y="957071"/>
                </a:lnTo>
                <a:lnTo>
                  <a:pt x="470915" y="944879"/>
                </a:lnTo>
                <a:lnTo>
                  <a:pt x="429767" y="929639"/>
                </a:lnTo>
                <a:lnTo>
                  <a:pt x="390143" y="914399"/>
                </a:lnTo>
                <a:lnTo>
                  <a:pt x="316991" y="883919"/>
                </a:lnTo>
                <a:lnTo>
                  <a:pt x="283463" y="865631"/>
                </a:lnTo>
                <a:lnTo>
                  <a:pt x="192023" y="807719"/>
                </a:lnTo>
                <a:lnTo>
                  <a:pt x="140207" y="765047"/>
                </a:lnTo>
                <a:lnTo>
                  <a:pt x="97535" y="719327"/>
                </a:lnTo>
                <a:lnTo>
                  <a:pt x="79247" y="697991"/>
                </a:lnTo>
                <a:lnTo>
                  <a:pt x="54863" y="661415"/>
                </a:lnTo>
                <a:lnTo>
                  <a:pt x="28955" y="600455"/>
                </a:lnTo>
                <a:lnTo>
                  <a:pt x="18287" y="548639"/>
                </a:lnTo>
                <a:lnTo>
                  <a:pt x="18287" y="536447"/>
                </a:lnTo>
                <a:lnTo>
                  <a:pt x="16763" y="524255"/>
                </a:lnTo>
                <a:lnTo>
                  <a:pt x="18287" y="512063"/>
                </a:lnTo>
                <a:lnTo>
                  <a:pt x="18287" y="499871"/>
                </a:lnTo>
                <a:lnTo>
                  <a:pt x="19811" y="484631"/>
                </a:lnTo>
                <a:lnTo>
                  <a:pt x="28955" y="448055"/>
                </a:lnTo>
                <a:lnTo>
                  <a:pt x="42671" y="411479"/>
                </a:lnTo>
                <a:lnTo>
                  <a:pt x="48767" y="399287"/>
                </a:lnTo>
                <a:lnTo>
                  <a:pt x="56387" y="387095"/>
                </a:lnTo>
                <a:lnTo>
                  <a:pt x="62483" y="374903"/>
                </a:lnTo>
                <a:lnTo>
                  <a:pt x="70103" y="362711"/>
                </a:lnTo>
                <a:lnTo>
                  <a:pt x="79247" y="350519"/>
                </a:lnTo>
                <a:lnTo>
                  <a:pt x="97535" y="329183"/>
                </a:lnTo>
                <a:lnTo>
                  <a:pt x="117347" y="304799"/>
                </a:lnTo>
                <a:lnTo>
                  <a:pt x="164591" y="262127"/>
                </a:lnTo>
                <a:lnTo>
                  <a:pt x="220979" y="222503"/>
                </a:lnTo>
                <a:lnTo>
                  <a:pt x="251459" y="204215"/>
                </a:lnTo>
                <a:lnTo>
                  <a:pt x="283463" y="182879"/>
                </a:lnTo>
                <a:lnTo>
                  <a:pt x="316991" y="167639"/>
                </a:lnTo>
                <a:lnTo>
                  <a:pt x="353567" y="149351"/>
                </a:lnTo>
                <a:lnTo>
                  <a:pt x="429767" y="118871"/>
                </a:lnTo>
                <a:lnTo>
                  <a:pt x="512063" y="91439"/>
                </a:lnTo>
                <a:lnTo>
                  <a:pt x="646175" y="54863"/>
                </a:lnTo>
                <a:lnTo>
                  <a:pt x="693419" y="45719"/>
                </a:lnTo>
                <a:lnTo>
                  <a:pt x="891539" y="21335"/>
                </a:lnTo>
                <a:lnTo>
                  <a:pt x="996695" y="15239"/>
                </a:lnTo>
                <a:lnTo>
                  <a:pt x="1310639" y="15239"/>
                </a:lnTo>
                <a:lnTo>
                  <a:pt x="1260347" y="9143"/>
                </a:lnTo>
                <a:lnTo>
                  <a:pt x="1103375" y="0"/>
                </a:lnTo>
                <a:close/>
              </a:path>
              <a:path w="2098675" h="1049020">
                <a:moveTo>
                  <a:pt x="1310639" y="15239"/>
                </a:moveTo>
                <a:lnTo>
                  <a:pt x="1103375" y="15239"/>
                </a:lnTo>
                <a:lnTo>
                  <a:pt x="1208531" y="21335"/>
                </a:lnTo>
                <a:lnTo>
                  <a:pt x="1406651" y="45719"/>
                </a:lnTo>
                <a:lnTo>
                  <a:pt x="1453895" y="57911"/>
                </a:lnTo>
                <a:lnTo>
                  <a:pt x="1499615" y="67055"/>
                </a:lnTo>
                <a:lnTo>
                  <a:pt x="1588007" y="91439"/>
                </a:lnTo>
                <a:lnTo>
                  <a:pt x="1670303" y="118871"/>
                </a:lnTo>
                <a:lnTo>
                  <a:pt x="1746503" y="149351"/>
                </a:lnTo>
                <a:lnTo>
                  <a:pt x="1783079" y="167639"/>
                </a:lnTo>
                <a:lnTo>
                  <a:pt x="1816607" y="182879"/>
                </a:lnTo>
                <a:lnTo>
                  <a:pt x="1848611" y="204215"/>
                </a:lnTo>
                <a:lnTo>
                  <a:pt x="1879091" y="222503"/>
                </a:lnTo>
                <a:lnTo>
                  <a:pt x="1908047" y="243839"/>
                </a:lnTo>
                <a:lnTo>
                  <a:pt x="1959863" y="283463"/>
                </a:lnTo>
                <a:lnTo>
                  <a:pt x="2002535" y="329183"/>
                </a:lnTo>
                <a:lnTo>
                  <a:pt x="2029967" y="362711"/>
                </a:lnTo>
                <a:lnTo>
                  <a:pt x="2043683" y="387095"/>
                </a:lnTo>
                <a:lnTo>
                  <a:pt x="2051303" y="399287"/>
                </a:lnTo>
                <a:lnTo>
                  <a:pt x="2057399" y="411479"/>
                </a:lnTo>
                <a:lnTo>
                  <a:pt x="2071115" y="448055"/>
                </a:lnTo>
                <a:lnTo>
                  <a:pt x="2080259" y="484631"/>
                </a:lnTo>
                <a:lnTo>
                  <a:pt x="2081783" y="499871"/>
                </a:lnTo>
                <a:lnTo>
                  <a:pt x="2081783" y="551687"/>
                </a:lnTo>
                <a:lnTo>
                  <a:pt x="2080259" y="563879"/>
                </a:lnTo>
                <a:lnTo>
                  <a:pt x="2071115" y="600455"/>
                </a:lnTo>
                <a:lnTo>
                  <a:pt x="2061971" y="624839"/>
                </a:lnTo>
                <a:lnTo>
                  <a:pt x="2055875" y="637031"/>
                </a:lnTo>
                <a:lnTo>
                  <a:pt x="2051303" y="649223"/>
                </a:lnTo>
                <a:lnTo>
                  <a:pt x="2043683" y="661415"/>
                </a:lnTo>
                <a:lnTo>
                  <a:pt x="2037587" y="673607"/>
                </a:lnTo>
                <a:lnTo>
                  <a:pt x="2029967" y="685799"/>
                </a:lnTo>
                <a:lnTo>
                  <a:pt x="2020823" y="697991"/>
                </a:lnTo>
                <a:lnTo>
                  <a:pt x="2002535" y="719327"/>
                </a:lnTo>
                <a:lnTo>
                  <a:pt x="1982723" y="743711"/>
                </a:lnTo>
                <a:lnTo>
                  <a:pt x="1959863" y="765047"/>
                </a:lnTo>
                <a:lnTo>
                  <a:pt x="1935479" y="786383"/>
                </a:lnTo>
                <a:lnTo>
                  <a:pt x="1908047" y="807719"/>
                </a:lnTo>
                <a:lnTo>
                  <a:pt x="1879091" y="826007"/>
                </a:lnTo>
                <a:lnTo>
                  <a:pt x="1848611" y="847343"/>
                </a:lnTo>
                <a:lnTo>
                  <a:pt x="1781555" y="883919"/>
                </a:lnTo>
                <a:lnTo>
                  <a:pt x="1746503" y="899159"/>
                </a:lnTo>
                <a:lnTo>
                  <a:pt x="1670303" y="929639"/>
                </a:lnTo>
                <a:lnTo>
                  <a:pt x="1629155" y="944879"/>
                </a:lnTo>
                <a:lnTo>
                  <a:pt x="1586483" y="957071"/>
                </a:lnTo>
                <a:lnTo>
                  <a:pt x="1543811" y="972311"/>
                </a:lnTo>
                <a:lnTo>
                  <a:pt x="1499615" y="981455"/>
                </a:lnTo>
                <a:lnTo>
                  <a:pt x="1453895" y="993647"/>
                </a:lnTo>
                <a:lnTo>
                  <a:pt x="1406651" y="1002791"/>
                </a:lnTo>
                <a:lnTo>
                  <a:pt x="1309115" y="1018031"/>
                </a:lnTo>
                <a:lnTo>
                  <a:pt x="1258823" y="1021079"/>
                </a:lnTo>
                <a:lnTo>
                  <a:pt x="1155191" y="1030223"/>
                </a:lnTo>
                <a:lnTo>
                  <a:pt x="1103375" y="1033271"/>
                </a:lnTo>
                <a:lnTo>
                  <a:pt x="1310639" y="1033271"/>
                </a:lnTo>
                <a:lnTo>
                  <a:pt x="1360931" y="1027175"/>
                </a:lnTo>
                <a:lnTo>
                  <a:pt x="1502663" y="999743"/>
                </a:lnTo>
                <a:lnTo>
                  <a:pt x="1592579" y="975359"/>
                </a:lnTo>
                <a:lnTo>
                  <a:pt x="1635251" y="960119"/>
                </a:lnTo>
                <a:lnTo>
                  <a:pt x="1676399" y="947927"/>
                </a:lnTo>
                <a:lnTo>
                  <a:pt x="1716023" y="929639"/>
                </a:lnTo>
                <a:lnTo>
                  <a:pt x="1752599" y="914399"/>
                </a:lnTo>
                <a:lnTo>
                  <a:pt x="1789175" y="896111"/>
                </a:lnTo>
                <a:lnTo>
                  <a:pt x="1824227" y="877823"/>
                </a:lnTo>
                <a:lnTo>
                  <a:pt x="1857755" y="859535"/>
                </a:lnTo>
                <a:lnTo>
                  <a:pt x="1918715" y="819911"/>
                </a:lnTo>
                <a:lnTo>
                  <a:pt x="1994915" y="752855"/>
                </a:lnTo>
                <a:lnTo>
                  <a:pt x="2043683" y="694943"/>
                </a:lnTo>
                <a:lnTo>
                  <a:pt x="2065019" y="658367"/>
                </a:lnTo>
                <a:lnTo>
                  <a:pt x="2071115" y="643127"/>
                </a:lnTo>
                <a:lnTo>
                  <a:pt x="2077211" y="630935"/>
                </a:lnTo>
                <a:lnTo>
                  <a:pt x="2086355" y="606551"/>
                </a:lnTo>
                <a:lnTo>
                  <a:pt x="2090927" y="591311"/>
                </a:lnTo>
                <a:lnTo>
                  <a:pt x="2093975" y="579119"/>
                </a:lnTo>
                <a:lnTo>
                  <a:pt x="2095499" y="566927"/>
                </a:lnTo>
                <a:lnTo>
                  <a:pt x="2098547" y="551687"/>
                </a:lnTo>
                <a:lnTo>
                  <a:pt x="2098547" y="496823"/>
                </a:lnTo>
                <a:lnTo>
                  <a:pt x="2095499" y="484631"/>
                </a:lnTo>
                <a:lnTo>
                  <a:pt x="2093975" y="469391"/>
                </a:lnTo>
                <a:lnTo>
                  <a:pt x="2090927" y="457199"/>
                </a:lnTo>
                <a:lnTo>
                  <a:pt x="2086355" y="441959"/>
                </a:lnTo>
                <a:lnTo>
                  <a:pt x="2077211" y="417575"/>
                </a:lnTo>
                <a:lnTo>
                  <a:pt x="2071115" y="405383"/>
                </a:lnTo>
                <a:lnTo>
                  <a:pt x="2065019" y="390143"/>
                </a:lnTo>
                <a:lnTo>
                  <a:pt x="2043683" y="353567"/>
                </a:lnTo>
                <a:lnTo>
                  <a:pt x="2014727" y="316991"/>
                </a:lnTo>
                <a:lnTo>
                  <a:pt x="1993391" y="295655"/>
                </a:lnTo>
                <a:lnTo>
                  <a:pt x="1970531" y="271271"/>
                </a:lnTo>
                <a:lnTo>
                  <a:pt x="1917191" y="228599"/>
                </a:lnTo>
                <a:lnTo>
                  <a:pt x="1857755" y="188975"/>
                </a:lnTo>
                <a:lnTo>
                  <a:pt x="1824227" y="170687"/>
                </a:lnTo>
                <a:lnTo>
                  <a:pt x="1789175" y="152399"/>
                </a:lnTo>
                <a:lnTo>
                  <a:pt x="1752599" y="134111"/>
                </a:lnTo>
                <a:lnTo>
                  <a:pt x="1714499" y="118871"/>
                </a:lnTo>
                <a:lnTo>
                  <a:pt x="1635251" y="88391"/>
                </a:lnTo>
                <a:lnTo>
                  <a:pt x="1592579" y="73151"/>
                </a:lnTo>
                <a:lnTo>
                  <a:pt x="1548383" y="60959"/>
                </a:lnTo>
                <a:lnTo>
                  <a:pt x="1456943" y="39623"/>
                </a:lnTo>
                <a:lnTo>
                  <a:pt x="1360931" y="21335"/>
                </a:lnTo>
                <a:lnTo>
                  <a:pt x="1310639" y="15239"/>
                </a:lnTo>
                <a:close/>
              </a:path>
            </a:pathLst>
          </a:custGeom>
          <a:solidFill>
            <a:srgbClr val="7FAA5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 txBox="1"/>
          <p:nvPr/>
        </p:nvSpPr>
        <p:spPr>
          <a:xfrm>
            <a:off x="5141480" y="1144087"/>
            <a:ext cx="1187338" cy="244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587" spc="-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587" spc="18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587" spc="18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587" spc="-27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587" spc="-14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587" spc="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ONS</a:t>
            </a:r>
            <a:endParaRPr sz="1587">
              <a:latin typeface="Century Gothic"/>
              <a:cs typeface="Century Gothic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45447" y="2182123"/>
            <a:ext cx="291940" cy="146834"/>
          </a:xfrm>
          <a:custGeom>
            <a:avLst/>
            <a:gdLst/>
            <a:ahLst/>
            <a:cxnLst/>
            <a:rect l="l" t="t" r="r" b="b"/>
            <a:pathLst>
              <a:path w="321945" h="161925">
                <a:moveTo>
                  <a:pt x="320039" y="0"/>
                </a:moveTo>
                <a:lnTo>
                  <a:pt x="315467" y="0"/>
                </a:lnTo>
                <a:lnTo>
                  <a:pt x="3047" y="152399"/>
                </a:lnTo>
                <a:lnTo>
                  <a:pt x="0" y="153923"/>
                </a:lnTo>
                <a:lnTo>
                  <a:pt x="0" y="156971"/>
                </a:lnTo>
                <a:lnTo>
                  <a:pt x="1523" y="158495"/>
                </a:lnTo>
                <a:lnTo>
                  <a:pt x="1523" y="160019"/>
                </a:lnTo>
                <a:lnTo>
                  <a:pt x="4571" y="161543"/>
                </a:lnTo>
                <a:lnTo>
                  <a:pt x="6095" y="160019"/>
                </a:lnTo>
                <a:lnTo>
                  <a:pt x="318515" y="7619"/>
                </a:lnTo>
                <a:lnTo>
                  <a:pt x="321563" y="7619"/>
                </a:lnTo>
                <a:lnTo>
                  <a:pt x="321563" y="3047"/>
                </a:lnTo>
                <a:lnTo>
                  <a:pt x="320039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object 49"/>
          <p:cNvSpPr/>
          <p:nvPr/>
        </p:nvSpPr>
        <p:spPr>
          <a:xfrm>
            <a:off x="6210242" y="3380286"/>
            <a:ext cx="123225" cy="718622"/>
          </a:xfrm>
          <a:custGeom>
            <a:avLst/>
            <a:gdLst/>
            <a:ahLst/>
            <a:cxnLst/>
            <a:rect l="l" t="t" r="r" b="b"/>
            <a:pathLst>
              <a:path w="135889" h="792479">
                <a:moveTo>
                  <a:pt x="6095" y="0"/>
                </a:moveTo>
                <a:lnTo>
                  <a:pt x="1523" y="0"/>
                </a:lnTo>
                <a:lnTo>
                  <a:pt x="0" y="3047"/>
                </a:lnTo>
                <a:lnTo>
                  <a:pt x="0" y="4571"/>
                </a:lnTo>
                <a:lnTo>
                  <a:pt x="126491" y="789431"/>
                </a:lnTo>
                <a:lnTo>
                  <a:pt x="126491" y="790955"/>
                </a:lnTo>
                <a:lnTo>
                  <a:pt x="129539" y="792479"/>
                </a:lnTo>
                <a:lnTo>
                  <a:pt x="134111" y="792479"/>
                </a:lnTo>
                <a:lnTo>
                  <a:pt x="135635" y="789431"/>
                </a:lnTo>
                <a:lnTo>
                  <a:pt x="135635" y="787907"/>
                </a:lnTo>
                <a:lnTo>
                  <a:pt x="9143" y="3047"/>
                </a:lnTo>
                <a:lnTo>
                  <a:pt x="6095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object 50"/>
          <p:cNvSpPr/>
          <p:nvPr/>
        </p:nvSpPr>
        <p:spPr>
          <a:xfrm>
            <a:off x="4456528" y="3197867"/>
            <a:ext cx="1027260" cy="348370"/>
          </a:xfrm>
          <a:custGeom>
            <a:avLst/>
            <a:gdLst/>
            <a:ahLst/>
            <a:cxnLst/>
            <a:rect l="l" t="t" r="r" b="b"/>
            <a:pathLst>
              <a:path w="1132839" h="384175">
                <a:moveTo>
                  <a:pt x="1127759" y="0"/>
                </a:moveTo>
                <a:lnTo>
                  <a:pt x="1126235" y="1523"/>
                </a:lnTo>
                <a:lnTo>
                  <a:pt x="3047" y="374903"/>
                </a:lnTo>
                <a:lnTo>
                  <a:pt x="0" y="377951"/>
                </a:lnTo>
                <a:lnTo>
                  <a:pt x="0" y="380999"/>
                </a:lnTo>
                <a:lnTo>
                  <a:pt x="3047" y="384047"/>
                </a:lnTo>
                <a:lnTo>
                  <a:pt x="6095" y="382523"/>
                </a:lnTo>
                <a:lnTo>
                  <a:pt x="1129283" y="9143"/>
                </a:lnTo>
                <a:lnTo>
                  <a:pt x="1132331" y="6095"/>
                </a:lnTo>
                <a:lnTo>
                  <a:pt x="1130807" y="3047"/>
                </a:lnTo>
                <a:lnTo>
                  <a:pt x="1130807" y="1523"/>
                </a:lnTo>
                <a:lnTo>
                  <a:pt x="1127759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object 51"/>
          <p:cNvSpPr/>
          <p:nvPr/>
        </p:nvSpPr>
        <p:spPr>
          <a:xfrm>
            <a:off x="5733464" y="1709491"/>
            <a:ext cx="485415" cy="437046"/>
          </a:xfrm>
          <a:custGeom>
            <a:avLst/>
            <a:gdLst/>
            <a:ahLst/>
            <a:cxnLst/>
            <a:rect l="l" t="t" r="r" b="b"/>
            <a:pathLst>
              <a:path w="535304" h="481964">
                <a:moveTo>
                  <a:pt x="6095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6095"/>
                </a:lnTo>
                <a:lnTo>
                  <a:pt x="1523" y="7619"/>
                </a:lnTo>
                <a:lnTo>
                  <a:pt x="527303" y="480059"/>
                </a:lnTo>
                <a:lnTo>
                  <a:pt x="528827" y="481583"/>
                </a:lnTo>
                <a:lnTo>
                  <a:pt x="531875" y="481583"/>
                </a:lnTo>
                <a:lnTo>
                  <a:pt x="534923" y="478535"/>
                </a:lnTo>
                <a:lnTo>
                  <a:pt x="534923" y="475487"/>
                </a:lnTo>
                <a:lnTo>
                  <a:pt x="533399" y="473963"/>
                </a:lnTo>
                <a:lnTo>
                  <a:pt x="7619" y="1523"/>
                </a:lnTo>
                <a:lnTo>
                  <a:pt x="6095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object 52"/>
          <p:cNvSpPr/>
          <p:nvPr/>
        </p:nvSpPr>
        <p:spPr>
          <a:xfrm>
            <a:off x="7912823" y="1459355"/>
            <a:ext cx="39156" cy="211900"/>
          </a:xfrm>
          <a:custGeom>
            <a:avLst/>
            <a:gdLst/>
            <a:ahLst/>
            <a:cxnLst/>
            <a:rect l="l" t="t" r="r" b="b"/>
            <a:pathLst>
              <a:path w="43179" h="233680">
                <a:moveTo>
                  <a:pt x="41147" y="0"/>
                </a:moveTo>
                <a:lnTo>
                  <a:pt x="36575" y="0"/>
                </a:lnTo>
                <a:lnTo>
                  <a:pt x="35051" y="1523"/>
                </a:lnTo>
                <a:lnTo>
                  <a:pt x="35051" y="3047"/>
                </a:lnTo>
                <a:lnTo>
                  <a:pt x="0" y="228599"/>
                </a:lnTo>
                <a:lnTo>
                  <a:pt x="0" y="230123"/>
                </a:lnTo>
                <a:lnTo>
                  <a:pt x="1523" y="231647"/>
                </a:lnTo>
                <a:lnTo>
                  <a:pt x="4571" y="233171"/>
                </a:lnTo>
                <a:lnTo>
                  <a:pt x="6095" y="233171"/>
                </a:lnTo>
                <a:lnTo>
                  <a:pt x="9143" y="231647"/>
                </a:lnTo>
                <a:lnTo>
                  <a:pt x="9143" y="228599"/>
                </a:lnTo>
                <a:lnTo>
                  <a:pt x="42671" y="4571"/>
                </a:lnTo>
                <a:lnTo>
                  <a:pt x="42671" y="1523"/>
                </a:lnTo>
                <a:lnTo>
                  <a:pt x="41147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3" name="object 53"/>
          <p:cNvSpPr/>
          <p:nvPr/>
        </p:nvSpPr>
        <p:spPr>
          <a:xfrm>
            <a:off x="8432442" y="1640392"/>
            <a:ext cx="578122" cy="207295"/>
          </a:xfrm>
          <a:custGeom>
            <a:avLst/>
            <a:gdLst/>
            <a:ahLst/>
            <a:cxnLst/>
            <a:rect l="l" t="t" r="r" b="b"/>
            <a:pathLst>
              <a:path w="637540" h="228600">
                <a:moveTo>
                  <a:pt x="633983" y="0"/>
                </a:moveTo>
                <a:lnTo>
                  <a:pt x="630935" y="0"/>
                </a:lnTo>
                <a:lnTo>
                  <a:pt x="4571" y="220979"/>
                </a:lnTo>
                <a:lnTo>
                  <a:pt x="1523" y="220979"/>
                </a:lnTo>
                <a:lnTo>
                  <a:pt x="0" y="224027"/>
                </a:lnTo>
                <a:lnTo>
                  <a:pt x="1523" y="225551"/>
                </a:lnTo>
                <a:lnTo>
                  <a:pt x="1523" y="227075"/>
                </a:lnTo>
                <a:lnTo>
                  <a:pt x="4571" y="228599"/>
                </a:lnTo>
                <a:lnTo>
                  <a:pt x="6095" y="228599"/>
                </a:lnTo>
                <a:lnTo>
                  <a:pt x="633983" y="9143"/>
                </a:lnTo>
                <a:lnTo>
                  <a:pt x="637031" y="7619"/>
                </a:lnTo>
                <a:lnTo>
                  <a:pt x="637031" y="3047"/>
                </a:lnTo>
                <a:lnTo>
                  <a:pt x="633983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object 54"/>
          <p:cNvSpPr/>
          <p:nvPr/>
        </p:nvSpPr>
        <p:spPr>
          <a:xfrm>
            <a:off x="8596895" y="2182123"/>
            <a:ext cx="179655" cy="51248"/>
          </a:xfrm>
          <a:custGeom>
            <a:avLst/>
            <a:gdLst/>
            <a:ahLst/>
            <a:cxnLst/>
            <a:rect l="l" t="t" r="r" b="b"/>
            <a:pathLst>
              <a:path w="198120" h="56514">
                <a:moveTo>
                  <a:pt x="6095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6095"/>
                </a:lnTo>
                <a:lnTo>
                  <a:pt x="1523" y="7619"/>
                </a:lnTo>
                <a:lnTo>
                  <a:pt x="3047" y="7619"/>
                </a:lnTo>
                <a:lnTo>
                  <a:pt x="193547" y="54863"/>
                </a:lnTo>
                <a:lnTo>
                  <a:pt x="195071" y="56387"/>
                </a:lnTo>
                <a:lnTo>
                  <a:pt x="198119" y="54863"/>
                </a:lnTo>
                <a:lnTo>
                  <a:pt x="198119" y="50291"/>
                </a:lnTo>
                <a:lnTo>
                  <a:pt x="196595" y="47243"/>
                </a:lnTo>
                <a:lnTo>
                  <a:pt x="195071" y="47243"/>
                </a:lnTo>
                <a:lnTo>
                  <a:pt x="6095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object 55"/>
          <p:cNvSpPr/>
          <p:nvPr/>
        </p:nvSpPr>
        <p:spPr>
          <a:xfrm>
            <a:off x="8396510" y="2548343"/>
            <a:ext cx="613823" cy="352401"/>
          </a:xfrm>
          <a:custGeom>
            <a:avLst/>
            <a:gdLst/>
            <a:ahLst/>
            <a:cxnLst/>
            <a:rect l="l" t="t" r="r" b="b"/>
            <a:pathLst>
              <a:path w="676909" h="388619">
                <a:moveTo>
                  <a:pt x="4571" y="0"/>
                </a:moveTo>
                <a:lnTo>
                  <a:pt x="1523" y="1523"/>
                </a:lnTo>
                <a:lnTo>
                  <a:pt x="1523" y="3047"/>
                </a:lnTo>
                <a:lnTo>
                  <a:pt x="0" y="4571"/>
                </a:lnTo>
                <a:lnTo>
                  <a:pt x="0" y="7619"/>
                </a:lnTo>
                <a:lnTo>
                  <a:pt x="3047" y="9143"/>
                </a:lnTo>
                <a:lnTo>
                  <a:pt x="670559" y="387095"/>
                </a:lnTo>
                <a:lnTo>
                  <a:pt x="672083" y="388619"/>
                </a:lnTo>
                <a:lnTo>
                  <a:pt x="675131" y="387095"/>
                </a:lnTo>
                <a:lnTo>
                  <a:pt x="676655" y="385571"/>
                </a:lnTo>
                <a:lnTo>
                  <a:pt x="676655" y="380999"/>
                </a:lnTo>
                <a:lnTo>
                  <a:pt x="675131" y="379475"/>
                </a:lnTo>
                <a:lnTo>
                  <a:pt x="6095" y="1523"/>
                </a:lnTo>
                <a:lnTo>
                  <a:pt x="4571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56"/>
          <p:cNvSpPr/>
          <p:nvPr/>
        </p:nvSpPr>
        <p:spPr>
          <a:xfrm>
            <a:off x="7912823" y="2700359"/>
            <a:ext cx="601155" cy="323610"/>
          </a:xfrm>
          <a:custGeom>
            <a:avLst/>
            <a:gdLst/>
            <a:ahLst/>
            <a:cxnLst/>
            <a:rect l="l" t="t" r="r" b="b"/>
            <a:pathLst>
              <a:path w="662940" h="356870">
                <a:moveTo>
                  <a:pt x="4571" y="0"/>
                </a:moveTo>
                <a:lnTo>
                  <a:pt x="1523" y="1523"/>
                </a:lnTo>
                <a:lnTo>
                  <a:pt x="1523" y="3047"/>
                </a:lnTo>
                <a:lnTo>
                  <a:pt x="0" y="6095"/>
                </a:lnTo>
                <a:lnTo>
                  <a:pt x="0" y="7619"/>
                </a:lnTo>
                <a:lnTo>
                  <a:pt x="3047" y="9143"/>
                </a:lnTo>
                <a:lnTo>
                  <a:pt x="656843" y="356615"/>
                </a:lnTo>
                <a:lnTo>
                  <a:pt x="661415" y="356615"/>
                </a:lnTo>
                <a:lnTo>
                  <a:pt x="662939" y="353567"/>
                </a:lnTo>
                <a:lnTo>
                  <a:pt x="662939" y="348995"/>
                </a:lnTo>
                <a:lnTo>
                  <a:pt x="659891" y="348995"/>
                </a:lnTo>
                <a:lnTo>
                  <a:pt x="6095" y="1523"/>
                </a:lnTo>
                <a:lnTo>
                  <a:pt x="4571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object 57"/>
          <p:cNvSpPr/>
          <p:nvPr/>
        </p:nvSpPr>
        <p:spPr>
          <a:xfrm>
            <a:off x="7498234" y="4458219"/>
            <a:ext cx="686952" cy="175625"/>
          </a:xfrm>
          <a:custGeom>
            <a:avLst/>
            <a:gdLst/>
            <a:ahLst/>
            <a:cxnLst/>
            <a:rect l="l" t="t" r="r" b="b"/>
            <a:pathLst>
              <a:path w="757554" h="193675">
                <a:moveTo>
                  <a:pt x="690916" y="164995"/>
                </a:moveTo>
                <a:lnTo>
                  <a:pt x="684275" y="193547"/>
                </a:lnTo>
                <a:lnTo>
                  <a:pt x="757427" y="175259"/>
                </a:lnTo>
                <a:lnTo>
                  <a:pt x="748087" y="167639"/>
                </a:lnTo>
                <a:lnTo>
                  <a:pt x="702563" y="167639"/>
                </a:lnTo>
                <a:lnTo>
                  <a:pt x="690916" y="164995"/>
                </a:lnTo>
                <a:close/>
              </a:path>
              <a:path w="757554" h="193675">
                <a:moveTo>
                  <a:pt x="692681" y="157404"/>
                </a:moveTo>
                <a:lnTo>
                  <a:pt x="690916" y="164995"/>
                </a:lnTo>
                <a:lnTo>
                  <a:pt x="702563" y="167639"/>
                </a:lnTo>
                <a:lnTo>
                  <a:pt x="704087" y="167639"/>
                </a:lnTo>
                <a:lnTo>
                  <a:pt x="707135" y="166115"/>
                </a:lnTo>
                <a:lnTo>
                  <a:pt x="707135" y="160019"/>
                </a:lnTo>
                <a:lnTo>
                  <a:pt x="704087" y="160019"/>
                </a:lnTo>
                <a:lnTo>
                  <a:pt x="692681" y="157404"/>
                </a:lnTo>
                <a:close/>
              </a:path>
              <a:path w="757554" h="193675">
                <a:moveTo>
                  <a:pt x="699515" y="128015"/>
                </a:moveTo>
                <a:lnTo>
                  <a:pt x="692681" y="157404"/>
                </a:lnTo>
                <a:lnTo>
                  <a:pt x="704087" y="160019"/>
                </a:lnTo>
                <a:lnTo>
                  <a:pt x="707135" y="160019"/>
                </a:lnTo>
                <a:lnTo>
                  <a:pt x="707135" y="166115"/>
                </a:lnTo>
                <a:lnTo>
                  <a:pt x="704087" y="167639"/>
                </a:lnTo>
                <a:lnTo>
                  <a:pt x="748087" y="167639"/>
                </a:lnTo>
                <a:lnTo>
                  <a:pt x="699515" y="128015"/>
                </a:lnTo>
                <a:close/>
              </a:path>
              <a:path w="757554" h="193675">
                <a:moveTo>
                  <a:pt x="6095" y="0"/>
                </a:moveTo>
                <a:lnTo>
                  <a:pt x="3047" y="0"/>
                </a:lnTo>
                <a:lnTo>
                  <a:pt x="1523" y="1523"/>
                </a:lnTo>
                <a:lnTo>
                  <a:pt x="1523" y="3047"/>
                </a:lnTo>
                <a:lnTo>
                  <a:pt x="0" y="6095"/>
                </a:lnTo>
                <a:lnTo>
                  <a:pt x="1523" y="7619"/>
                </a:lnTo>
                <a:lnTo>
                  <a:pt x="4571" y="9143"/>
                </a:lnTo>
                <a:lnTo>
                  <a:pt x="690916" y="164995"/>
                </a:lnTo>
                <a:lnTo>
                  <a:pt x="692681" y="157404"/>
                </a:lnTo>
                <a:lnTo>
                  <a:pt x="6095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object 58"/>
          <p:cNvSpPr/>
          <p:nvPr/>
        </p:nvSpPr>
        <p:spPr>
          <a:xfrm>
            <a:off x="7296466" y="4825821"/>
            <a:ext cx="905186" cy="502114"/>
          </a:xfrm>
          <a:custGeom>
            <a:avLst/>
            <a:gdLst/>
            <a:ahLst/>
            <a:cxnLst/>
            <a:rect l="l" t="t" r="r" b="b"/>
            <a:pathLst>
              <a:path w="998220" h="553720">
                <a:moveTo>
                  <a:pt x="7619" y="0"/>
                </a:moveTo>
                <a:lnTo>
                  <a:pt x="3047" y="0"/>
                </a:lnTo>
                <a:lnTo>
                  <a:pt x="1523" y="1523"/>
                </a:lnTo>
                <a:lnTo>
                  <a:pt x="0" y="4571"/>
                </a:lnTo>
                <a:lnTo>
                  <a:pt x="3047" y="7619"/>
                </a:lnTo>
                <a:lnTo>
                  <a:pt x="990599" y="551687"/>
                </a:lnTo>
                <a:lnTo>
                  <a:pt x="993647" y="553211"/>
                </a:lnTo>
                <a:lnTo>
                  <a:pt x="996695" y="550163"/>
                </a:lnTo>
                <a:lnTo>
                  <a:pt x="998219" y="547115"/>
                </a:lnTo>
                <a:lnTo>
                  <a:pt x="995171" y="544067"/>
                </a:lnTo>
                <a:lnTo>
                  <a:pt x="7619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object 59"/>
          <p:cNvSpPr/>
          <p:nvPr/>
        </p:nvSpPr>
        <p:spPr>
          <a:xfrm>
            <a:off x="6499073" y="4977837"/>
            <a:ext cx="320731" cy="115164"/>
          </a:xfrm>
          <a:custGeom>
            <a:avLst/>
            <a:gdLst/>
            <a:ahLst/>
            <a:cxnLst/>
            <a:rect l="l" t="t" r="r" b="b"/>
            <a:pathLst>
              <a:path w="353695" h="127000">
                <a:moveTo>
                  <a:pt x="352043" y="0"/>
                </a:moveTo>
                <a:lnTo>
                  <a:pt x="347471" y="0"/>
                </a:lnTo>
                <a:lnTo>
                  <a:pt x="3047" y="117347"/>
                </a:lnTo>
                <a:lnTo>
                  <a:pt x="0" y="120395"/>
                </a:lnTo>
                <a:lnTo>
                  <a:pt x="1523" y="123443"/>
                </a:lnTo>
                <a:lnTo>
                  <a:pt x="1523" y="124967"/>
                </a:lnTo>
                <a:lnTo>
                  <a:pt x="4571" y="126491"/>
                </a:lnTo>
                <a:lnTo>
                  <a:pt x="6095" y="126491"/>
                </a:lnTo>
                <a:lnTo>
                  <a:pt x="350519" y="7619"/>
                </a:lnTo>
                <a:lnTo>
                  <a:pt x="352043" y="7619"/>
                </a:lnTo>
                <a:lnTo>
                  <a:pt x="353567" y="4571"/>
                </a:lnTo>
                <a:lnTo>
                  <a:pt x="352043" y="3047"/>
                </a:lnTo>
                <a:lnTo>
                  <a:pt x="352043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object 60"/>
          <p:cNvSpPr/>
          <p:nvPr/>
        </p:nvSpPr>
        <p:spPr>
          <a:xfrm>
            <a:off x="2794024" y="3861209"/>
            <a:ext cx="239541" cy="30518"/>
          </a:xfrm>
          <a:custGeom>
            <a:avLst/>
            <a:gdLst/>
            <a:ahLst/>
            <a:cxnLst/>
            <a:rect l="l" t="t" r="r" b="b"/>
            <a:pathLst>
              <a:path w="264160" h="33654">
                <a:moveTo>
                  <a:pt x="262127" y="0"/>
                </a:moveTo>
                <a:lnTo>
                  <a:pt x="259079" y="0"/>
                </a:lnTo>
                <a:lnTo>
                  <a:pt x="4571" y="25907"/>
                </a:lnTo>
                <a:lnTo>
                  <a:pt x="1523" y="25907"/>
                </a:lnTo>
                <a:lnTo>
                  <a:pt x="0" y="27431"/>
                </a:lnTo>
                <a:lnTo>
                  <a:pt x="0" y="32003"/>
                </a:lnTo>
                <a:lnTo>
                  <a:pt x="3047" y="33527"/>
                </a:lnTo>
                <a:lnTo>
                  <a:pt x="4571" y="33527"/>
                </a:lnTo>
                <a:lnTo>
                  <a:pt x="260603" y="9143"/>
                </a:lnTo>
                <a:lnTo>
                  <a:pt x="263651" y="6095"/>
                </a:lnTo>
                <a:lnTo>
                  <a:pt x="263651" y="1523"/>
                </a:lnTo>
                <a:lnTo>
                  <a:pt x="262127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1" name="object 61"/>
          <p:cNvSpPr/>
          <p:nvPr/>
        </p:nvSpPr>
        <p:spPr>
          <a:xfrm>
            <a:off x="2561855" y="4184589"/>
            <a:ext cx="717470" cy="460655"/>
          </a:xfrm>
          <a:custGeom>
            <a:avLst/>
            <a:gdLst/>
            <a:ahLst/>
            <a:cxnLst/>
            <a:rect l="l" t="t" r="r" b="b"/>
            <a:pathLst>
              <a:path w="791210" h="508000">
                <a:moveTo>
                  <a:pt x="789431" y="0"/>
                </a:moveTo>
                <a:lnTo>
                  <a:pt x="786383" y="0"/>
                </a:lnTo>
                <a:lnTo>
                  <a:pt x="784859" y="1523"/>
                </a:lnTo>
                <a:lnTo>
                  <a:pt x="3047" y="498347"/>
                </a:lnTo>
                <a:lnTo>
                  <a:pt x="0" y="499871"/>
                </a:lnTo>
                <a:lnTo>
                  <a:pt x="0" y="502919"/>
                </a:lnTo>
                <a:lnTo>
                  <a:pt x="1523" y="504443"/>
                </a:lnTo>
                <a:lnTo>
                  <a:pt x="1523" y="505967"/>
                </a:lnTo>
                <a:lnTo>
                  <a:pt x="4571" y="507491"/>
                </a:lnTo>
                <a:lnTo>
                  <a:pt x="6095" y="505967"/>
                </a:lnTo>
                <a:lnTo>
                  <a:pt x="789431" y="7619"/>
                </a:lnTo>
                <a:lnTo>
                  <a:pt x="790955" y="7619"/>
                </a:lnTo>
                <a:lnTo>
                  <a:pt x="790955" y="3047"/>
                </a:lnTo>
                <a:lnTo>
                  <a:pt x="789431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object 62"/>
          <p:cNvSpPr/>
          <p:nvPr/>
        </p:nvSpPr>
        <p:spPr>
          <a:xfrm>
            <a:off x="3863666" y="4318640"/>
            <a:ext cx="306911" cy="326489"/>
          </a:xfrm>
          <a:custGeom>
            <a:avLst/>
            <a:gdLst/>
            <a:ahLst/>
            <a:cxnLst/>
            <a:rect l="l" t="t" r="r" b="b"/>
            <a:pathLst>
              <a:path w="338455" h="360045">
                <a:moveTo>
                  <a:pt x="6095" y="0"/>
                </a:moveTo>
                <a:lnTo>
                  <a:pt x="3047" y="0"/>
                </a:lnTo>
                <a:lnTo>
                  <a:pt x="0" y="3047"/>
                </a:lnTo>
                <a:lnTo>
                  <a:pt x="0" y="6095"/>
                </a:lnTo>
                <a:lnTo>
                  <a:pt x="1523" y="7619"/>
                </a:lnTo>
                <a:lnTo>
                  <a:pt x="330707" y="356615"/>
                </a:lnTo>
                <a:lnTo>
                  <a:pt x="332231" y="359663"/>
                </a:lnTo>
                <a:lnTo>
                  <a:pt x="335279" y="359663"/>
                </a:lnTo>
                <a:lnTo>
                  <a:pt x="338327" y="356615"/>
                </a:lnTo>
                <a:lnTo>
                  <a:pt x="338327" y="353567"/>
                </a:lnTo>
                <a:lnTo>
                  <a:pt x="336803" y="352043"/>
                </a:lnTo>
                <a:lnTo>
                  <a:pt x="7619" y="1523"/>
                </a:lnTo>
                <a:lnTo>
                  <a:pt x="6095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object 63"/>
          <p:cNvSpPr/>
          <p:nvPr/>
        </p:nvSpPr>
        <p:spPr>
          <a:xfrm>
            <a:off x="2810609" y="1791027"/>
            <a:ext cx="2272180" cy="887337"/>
          </a:xfrm>
          <a:custGeom>
            <a:avLst/>
            <a:gdLst/>
            <a:ahLst/>
            <a:cxnLst/>
            <a:rect l="l" t="t" r="r" b="b"/>
            <a:pathLst>
              <a:path w="2505710" h="978535">
                <a:moveTo>
                  <a:pt x="1252727" y="0"/>
                </a:moveTo>
                <a:lnTo>
                  <a:pt x="1149980" y="1613"/>
                </a:lnTo>
                <a:lnTo>
                  <a:pt x="1049520" y="6373"/>
                </a:lnTo>
                <a:lnTo>
                  <a:pt x="951672" y="14154"/>
                </a:lnTo>
                <a:lnTo>
                  <a:pt x="856756" y="24835"/>
                </a:lnTo>
                <a:lnTo>
                  <a:pt x="765095" y="38290"/>
                </a:lnTo>
                <a:lnTo>
                  <a:pt x="677012" y="54397"/>
                </a:lnTo>
                <a:lnTo>
                  <a:pt x="592829" y="73033"/>
                </a:lnTo>
                <a:lnTo>
                  <a:pt x="512868" y="94073"/>
                </a:lnTo>
                <a:lnTo>
                  <a:pt x="437452" y="117395"/>
                </a:lnTo>
                <a:lnTo>
                  <a:pt x="366902" y="142874"/>
                </a:lnTo>
                <a:lnTo>
                  <a:pt x="301542" y="170389"/>
                </a:lnTo>
                <a:lnTo>
                  <a:pt x="241694" y="199814"/>
                </a:lnTo>
                <a:lnTo>
                  <a:pt x="187679" y="231027"/>
                </a:lnTo>
                <a:lnTo>
                  <a:pt x="139820" y="263904"/>
                </a:lnTo>
                <a:lnTo>
                  <a:pt x="98440" y="298322"/>
                </a:lnTo>
                <a:lnTo>
                  <a:pt x="63861" y="334158"/>
                </a:lnTo>
                <a:lnTo>
                  <a:pt x="36405" y="371287"/>
                </a:lnTo>
                <a:lnTo>
                  <a:pt x="16395" y="409587"/>
                </a:lnTo>
                <a:lnTo>
                  <a:pt x="4152" y="448933"/>
                </a:lnTo>
                <a:lnTo>
                  <a:pt x="0" y="489203"/>
                </a:lnTo>
                <a:lnTo>
                  <a:pt x="4152" y="529267"/>
                </a:lnTo>
                <a:lnTo>
                  <a:pt x="16395" y="568450"/>
                </a:lnTo>
                <a:lnTo>
                  <a:pt x="36405" y="606624"/>
                </a:lnTo>
                <a:lnTo>
                  <a:pt x="63861" y="643664"/>
                </a:lnTo>
                <a:lnTo>
                  <a:pt x="98440" y="679442"/>
                </a:lnTo>
                <a:lnTo>
                  <a:pt x="139820" y="713830"/>
                </a:lnTo>
                <a:lnTo>
                  <a:pt x="187679" y="746704"/>
                </a:lnTo>
                <a:lnTo>
                  <a:pt x="241694" y="777934"/>
                </a:lnTo>
                <a:lnTo>
                  <a:pt x="301542" y="807396"/>
                </a:lnTo>
                <a:lnTo>
                  <a:pt x="366902" y="834961"/>
                </a:lnTo>
                <a:lnTo>
                  <a:pt x="437452" y="860503"/>
                </a:lnTo>
                <a:lnTo>
                  <a:pt x="512868" y="883895"/>
                </a:lnTo>
                <a:lnTo>
                  <a:pt x="592829" y="905010"/>
                </a:lnTo>
                <a:lnTo>
                  <a:pt x="677012" y="923722"/>
                </a:lnTo>
                <a:lnTo>
                  <a:pt x="765095" y="939903"/>
                </a:lnTo>
                <a:lnTo>
                  <a:pt x="856756" y="953426"/>
                </a:lnTo>
                <a:lnTo>
                  <a:pt x="951672" y="964165"/>
                </a:lnTo>
                <a:lnTo>
                  <a:pt x="1049520" y="971993"/>
                </a:lnTo>
                <a:lnTo>
                  <a:pt x="1149980" y="976783"/>
                </a:lnTo>
                <a:lnTo>
                  <a:pt x="1252727" y="978407"/>
                </a:lnTo>
                <a:lnTo>
                  <a:pt x="1355475" y="976783"/>
                </a:lnTo>
                <a:lnTo>
                  <a:pt x="1455935" y="971993"/>
                </a:lnTo>
                <a:lnTo>
                  <a:pt x="1553783" y="964165"/>
                </a:lnTo>
                <a:lnTo>
                  <a:pt x="1648699" y="953426"/>
                </a:lnTo>
                <a:lnTo>
                  <a:pt x="1740360" y="939903"/>
                </a:lnTo>
                <a:lnTo>
                  <a:pt x="1828443" y="923722"/>
                </a:lnTo>
                <a:lnTo>
                  <a:pt x="1912626" y="905010"/>
                </a:lnTo>
                <a:lnTo>
                  <a:pt x="1992587" y="883895"/>
                </a:lnTo>
                <a:lnTo>
                  <a:pt x="2068003" y="860503"/>
                </a:lnTo>
                <a:lnTo>
                  <a:pt x="2138552" y="834961"/>
                </a:lnTo>
                <a:lnTo>
                  <a:pt x="2203913" y="807396"/>
                </a:lnTo>
                <a:lnTo>
                  <a:pt x="2263761" y="777934"/>
                </a:lnTo>
                <a:lnTo>
                  <a:pt x="2317776" y="746704"/>
                </a:lnTo>
                <a:lnTo>
                  <a:pt x="2365635" y="713830"/>
                </a:lnTo>
                <a:lnTo>
                  <a:pt x="2407015" y="679442"/>
                </a:lnTo>
                <a:lnTo>
                  <a:pt x="2441594" y="643664"/>
                </a:lnTo>
                <a:lnTo>
                  <a:pt x="2469050" y="606624"/>
                </a:lnTo>
                <a:lnTo>
                  <a:pt x="2489060" y="568450"/>
                </a:lnTo>
                <a:lnTo>
                  <a:pt x="2501303" y="529267"/>
                </a:lnTo>
                <a:lnTo>
                  <a:pt x="2505455" y="489203"/>
                </a:lnTo>
                <a:lnTo>
                  <a:pt x="2501303" y="448933"/>
                </a:lnTo>
                <a:lnTo>
                  <a:pt x="2489060" y="409587"/>
                </a:lnTo>
                <a:lnTo>
                  <a:pt x="2469050" y="371287"/>
                </a:lnTo>
                <a:lnTo>
                  <a:pt x="2441594" y="334158"/>
                </a:lnTo>
                <a:lnTo>
                  <a:pt x="2407015" y="298322"/>
                </a:lnTo>
                <a:lnTo>
                  <a:pt x="2365635" y="263904"/>
                </a:lnTo>
                <a:lnTo>
                  <a:pt x="2317776" y="231027"/>
                </a:lnTo>
                <a:lnTo>
                  <a:pt x="2263761" y="199814"/>
                </a:lnTo>
                <a:lnTo>
                  <a:pt x="2203913" y="170389"/>
                </a:lnTo>
                <a:lnTo>
                  <a:pt x="2138552" y="142874"/>
                </a:lnTo>
                <a:lnTo>
                  <a:pt x="2068003" y="117395"/>
                </a:lnTo>
                <a:lnTo>
                  <a:pt x="1992587" y="94073"/>
                </a:lnTo>
                <a:lnTo>
                  <a:pt x="1912626" y="73033"/>
                </a:lnTo>
                <a:lnTo>
                  <a:pt x="1828443" y="54397"/>
                </a:lnTo>
                <a:lnTo>
                  <a:pt x="1740360" y="38290"/>
                </a:lnTo>
                <a:lnTo>
                  <a:pt x="1648699" y="24835"/>
                </a:lnTo>
                <a:lnTo>
                  <a:pt x="1553783" y="14154"/>
                </a:lnTo>
                <a:lnTo>
                  <a:pt x="1455935" y="6373"/>
                </a:lnTo>
                <a:lnTo>
                  <a:pt x="1355475" y="1613"/>
                </a:lnTo>
                <a:lnTo>
                  <a:pt x="1252727" y="0"/>
                </a:lnTo>
                <a:close/>
              </a:path>
            </a:pathLst>
          </a:custGeom>
          <a:solidFill>
            <a:srgbClr val="CB5203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object 64"/>
          <p:cNvSpPr/>
          <p:nvPr/>
        </p:nvSpPr>
        <p:spPr>
          <a:xfrm>
            <a:off x="1336052" y="793248"/>
            <a:ext cx="4147275" cy="216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object 65"/>
          <p:cNvSpPr txBox="1"/>
          <p:nvPr/>
        </p:nvSpPr>
        <p:spPr>
          <a:xfrm>
            <a:off x="3209525" y="2133621"/>
            <a:ext cx="1472944" cy="244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587" spc="32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587" spc="-18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587" spc="1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587" spc="-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587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587" spc="14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587" spc="-14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587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endParaRPr sz="1587" dirty="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82932" y="2512938"/>
            <a:ext cx="887911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34472" y="1298179"/>
            <a:ext cx="514206" cy="216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06" spc="5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hen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378092" y="940284"/>
            <a:ext cx="701923" cy="43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826" marR="4607" indent="-59885">
              <a:lnSpc>
                <a:spcPct val="101299"/>
              </a:lnSpc>
            </a:pP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o </a:t>
            </a:r>
            <a:r>
              <a:rPr sz="1406" spc="-9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406" spc="1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t ex</a:t>
            </a:r>
            <a:r>
              <a:rPr sz="1406" spc="-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406" spc="18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406" spc="23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406" spc="9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243201" y="5423347"/>
            <a:ext cx="1261619" cy="43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>
              <a:lnSpc>
                <a:spcPct val="101299"/>
              </a:lnSpc>
            </a:pPr>
            <a:r>
              <a:rPr sz="1406" i="1" spc="5" dirty="0">
                <a:latin typeface="Century Gothic"/>
                <a:cs typeface="Century Gothic"/>
              </a:rPr>
              <a:t>Sli</a:t>
            </a:r>
            <a:r>
              <a:rPr sz="1406" i="1" spc="9" dirty="0">
                <a:latin typeface="Century Gothic"/>
                <a:cs typeface="Century Gothic"/>
              </a:rPr>
              <a:t>de:</a:t>
            </a:r>
            <a:r>
              <a:rPr sz="1406" i="1" spc="14" dirty="0">
                <a:latin typeface="Century Gothic"/>
                <a:cs typeface="Century Gothic"/>
              </a:rPr>
              <a:t> </a:t>
            </a:r>
            <a:r>
              <a:rPr sz="1406" i="1" spc="-9" dirty="0">
                <a:latin typeface="Century Gothic"/>
                <a:cs typeface="Century Gothic"/>
              </a:rPr>
              <a:t>M</a:t>
            </a:r>
            <a:r>
              <a:rPr sz="1406" i="1" spc="18" dirty="0">
                <a:latin typeface="Century Gothic"/>
                <a:cs typeface="Century Gothic"/>
              </a:rPr>
              <a:t>e</a:t>
            </a:r>
            <a:r>
              <a:rPr sz="1406" i="1" dirty="0">
                <a:latin typeface="Century Gothic"/>
                <a:cs typeface="Century Gothic"/>
              </a:rPr>
              <a:t>r</a:t>
            </a:r>
            <a:r>
              <a:rPr sz="1406" i="1" spc="18" dirty="0">
                <a:latin typeface="Century Gothic"/>
                <a:cs typeface="Century Gothic"/>
              </a:rPr>
              <a:t>č</a:t>
            </a:r>
            <a:r>
              <a:rPr sz="1406" i="1" dirty="0">
                <a:latin typeface="Century Gothic"/>
                <a:cs typeface="Century Gothic"/>
              </a:rPr>
              <a:t>u</a:t>
            </a:r>
            <a:r>
              <a:rPr sz="1406" i="1" spc="23" dirty="0">
                <a:latin typeface="Century Gothic"/>
                <a:cs typeface="Century Gothic"/>
              </a:rPr>
              <a:t>n</a:t>
            </a:r>
            <a:r>
              <a:rPr sz="1406" i="1" spc="5" dirty="0">
                <a:latin typeface="Century Gothic"/>
                <a:cs typeface="Century Gothic"/>
              </a:rPr>
              <a:t>, 2</a:t>
            </a:r>
            <a:r>
              <a:rPr sz="1406" i="1" spc="18" dirty="0">
                <a:latin typeface="Century Gothic"/>
                <a:cs typeface="Century Gothic"/>
              </a:rPr>
              <a:t>0</a:t>
            </a:r>
            <a:r>
              <a:rPr sz="1406" i="1" spc="5" dirty="0">
                <a:latin typeface="Century Gothic"/>
                <a:cs typeface="Century Gothic"/>
              </a:rPr>
              <a:t>1</a:t>
            </a:r>
            <a:r>
              <a:rPr sz="1406" i="1" spc="14" dirty="0">
                <a:latin typeface="Century Gothic"/>
                <a:cs typeface="Century Gothic"/>
              </a:rPr>
              <a:t>6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70" name="Rezervirano mjesto podnožja 6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Polona Vilar,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0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889573"/>
          </a:xfrm>
          <a:prstGeom prst="rect">
            <a:avLst/>
          </a:prstGeom>
        </p:spPr>
        <p:txBody>
          <a:bodyPr vert="horz" wrap="square" lIns="0" tIns="240890" rIns="0" bIns="0" rtlCol="0" anchor="t">
            <a:spAutoFit/>
          </a:bodyPr>
          <a:lstStyle/>
          <a:p>
            <a:pPr marL="413437"/>
            <a:r>
              <a:rPr lang="hr-HR" dirty="0"/>
              <a:t>U</a:t>
            </a:r>
            <a:r>
              <a:rPr lang="hr-HR" dirty="0" smtClean="0"/>
              <a:t>vodno</a:t>
            </a:r>
            <a:r>
              <a:rPr dirty="0" smtClean="0"/>
              <a:t>…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823405" y="2238846"/>
            <a:ext cx="7539193" cy="2948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lang="hr-HR" sz="1904" spc="5" dirty="0">
                <a:latin typeface="Century Gothic"/>
                <a:cs typeface="Century Gothic"/>
              </a:rPr>
              <a:t>Pokušajte se sjetiti svog posljednjeg posjeta knjižnici</a:t>
            </a:r>
            <a:r>
              <a:rPr sz="1904" dirty="0">
                <a:latin typeface="Century Gothic"/>
                <a:cs typeface="Century Gothic"/>
              </a:rPr>
              <a:t>.</a:t>
            </a:r>
            <a:r>
              <a:rPr sz="1904" spc="-32" dirty="0">
                <a:latin typeface="Century Gothic"/>
                <a:cs typeface="Century Gothic"/>
              </a:rPr>
              <a:t> </a:t>
            </a:r>
            <a:r>
              <a:rPr sz="1904" dirty="0">
                <a:latin typeface="Wingdings"/>
                <a:cs typeface="Wingdings"/>
              </a:rPr>
              <a:t></a:t>
            </a:r>
          </a:p>
          <a:p>
            <a:pPr marL="11516">
              <a:spcBef>
                <a:spcPts val="948"/>
              </a:spcBef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spc="9" dirty="0">
                <a:latin typeface="Century Gothic"/>
                <a:cs typeface="Century Gothic"/>
              </a:rPr>
              <a:t>Kako su stvari (knjige i druga građa) tamo organizirane</a:t>
            </a:r>
            <a:r>
              <a:rPr sz="1904" dirty="0">
                <a:latin typeface="Century Gothic"/>
                <a:cs typeface="Century Gothic"/>
              </a:rPr>
              <a:t>?</a:t>
            </a:r>
          </a:p>
          <a:p>
            <a:pPr marL="11516">
              <a:spcBef>
                <a:spcPts val="934"/>
              </a:spcBef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dirty="0">
                <a:latin typeface="Century Gothic"/>
                <a:cs typeface="Century Gothic"/>
              </a:rPr>
              <a:t>Kako možemo nešto pronaći?</a:t>
            </a:r>
            <a:endParaRPr sz="1904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4" dirty="0">
              <a:latin typeface="Times New Roman"/>
              <a:cs typeface="Times New Roman"/>
            </a:endParaRPr>
          </a:p>
          <a:p>
            <a:pPr>
              <a:spcBef>
                <a:spcPts val="44"/>
              </a:spcBef>
            </a:pPr>
            <a:endParaRPr sz="1678" dirty="0">
              <a:latin typeface="Times New Roman"/>
              <a:cs typeface="Times New Roman"/>
            </a:endParaRPr>
          </a:p>
          <a:p>
            <a:pPr marL="11516" marR="4607">
              <a:lnSpc>
                <a:spcPct val="100200"/>
              </a:lnSpc>
            </a:pPr>
            <a:r>
              <a:rPr lang="hr-HR" sz="1904" spc="5" dirty="0">
                <a:latin typeface="Century Gothic"/>
                <a:cs typeface="Century Gothic"/>
              </a:rPr>
              <a:t>Pokušajte se sjetiti kad ste zadnji put koristili baze podataka (npr. knjižnični katalog, online zbirku glazbe i filmova, Wikipediju… ALI NE Google</a:t>
            </a:r>
            <a:r>
              <a:rPr sz="1904" dirty="0">
                <a:latin typeface="Century Gothic"/>
                <a:cs typeface="Century Gothic"/>
              </a:rPr>
              <a:t>)</a:t>
            </a:r>
          </a:p>
          <a:p>
            <a:pPr marL="283302" marR="928794" indent="-272362">
              <a:spcBef>
                <a:spcPts val="934"/>
              </a:spcBef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dirty="0">
                <a:latin typeface="Century Gothic"/>
                <a:cs typeface="Century Gothic"/>
              </a:rPr>
              <a:t>Gdje tražite informacije? Kako? Jeste li uspješni?</a:t>
            </a:r>
            <a:endParaRPr sz="1904" dirty="0">
              <a:latin typeface="Century Gothic"/>
              <a:cs typeface="Century Gothic"/>
            </a:endParaRPr>
          </a:p>
        </p:txBody>
      </p:sp>
      <p:sp>
        <p:nvSpPr>
          <p:cNvPr id="15" name="Rezervirano mjesto podnožj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70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755008"/>
          </a:xfrm>
          <a:prstGeom prst="rect">
            <a:avLst/>
          </a:prstGeom>
        </p:spPr>
        <p:txBody>
          <a:bodyPr vert="horz" wrap="square" lIns="0" tIns="252406" rIns="0" bIns="0" rtlCol="0" anchor="t">
            <a:spAutoFit/>
          </a:bodyPr>
          <a:lstStyle/>
          <a:p>
            <a:pPr marL="413437">
              <a:lnSpc>
                <a:spcPts val="3908"/>
              </a:lnSpc>
            </a:pPr>
            <a:r>
              <a:rPr spc="-23" dirty="0" err="1"/>
              <a:t>I</a:t>
            </a:r>
            <a:r>
              <a:rPr dirty="0" err="1" smtClean="0"/>
              <a:t>n</a:t>
            </a:r>
            <a:r>
              <a:rPr spc="18" dirty="0" err="1"/>
              <a:t>f</a:t>
            </a:r>
            <a:r>
              <a:rPr spc="-18" dirty="0" err="1"/>
              <a:t>o</a:t>
            </a:r>
            <a:r>
              <a:rPr spc="-5" dirty="0" err="1"/>
              <a:t>r</a:t>
            </a:r>
            <a:r>
              <a:rPr spc="5" dirty="0" err="1"/>
              <a:t>m</a:t>
            </a:r>
            <a:r>
              <a:rPr spc="-14" dirty="0" err="1"/>
              <a:t>a</a:t>
            </a:r>
            <a:r>
              <a:rPr lang="hr-HR" spc="-14" dirty="0" err="1"/>
              <a:t>cijska</a:t>
            </a:r>
            <a:r>
              <a:rPr lang="hr-HR" spc="-14" dirty="0"/>
              <a:t> tehnologija</a:t>
            </a:r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1823403" y="1956036"/>
            <a:ext cx="8545191" cy="417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>
              <a:buNone/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dirty="0">
                <a:cs typeface="Times New Roman"/>
              </a:rPr>
              <a:t>o</a:t>
            </a:r>
            <a:r>
              <a:rPr lang="hr-HR" dirty="0" smtClean="0"/>
              <a:t>bično usko povezana s računalima i mrežama</a:t>
            </a:r>
            <a:endParaRPr lang="hr-HR" sz="1496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hr-HR" sz="1496" spc="9" dirty="0" smtClean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sz="1496" spc="9" dirty="0" smtClean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 smtClean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 smtClean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dirty="0" smtClean="0">
                <a:cs typeface="Times New Roman"/>
              </a:rPr>
              <a:t>š</a:t>
            </a:r>
            <a:r>
              <a:rPr lang="hr-HR" dirty="0" smtClean="0"/>
              <a:t>iri smisao: </a:t>
            </a:r>
            <a:r>
              <a:rPr lang="hr-HR" spc="-14" dirty="0" smtClean="0"/>
              <a:t>svaki alat i proces potpomognut </a:t>
            </a:r>
            <a:r>
              <a:rPr lang="hr-HR" spc="-14" dirty="0" err="1" smtClean="0"/>
              <a:t>strojevim</a:t>
            </a:r>
            <a:endParaRPr lang="hr-HR" spc="-14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387" spc="-27" dirty="0" smtClean="0"/>
              <a:t>Je li glinena pločica IT</a:t>
            </a:r>
            <a:r>
              <a:rPr sz="1387" dirty="0" smtClean="0"/>
              <a:t>?</a:t>
            </a:r>
            <a:endParaRPr sz="1387" dirty="0" smtClean="0">
              <a:latin typeface="Times New Roman"/>
              <a:cs typeface="Times New Roman"/>
            </a:endParaRPr>
          </a:p>
          <a:p>
            <a:pPr marL="0" indent="0">
              <a:spcBef>
                <a:spcPts val="920"/>
              </a:spcBef>
              <a:buNone/>
            </a:pPr>
            <a:r>
              <a:rPr sz="1496" spc="9" dirty="0" smtClean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 smtClean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 smtClean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pc="9" dirty="0">
                <a:cs typeface="Times New Roman"/>
              </a:rPr>
              <a:t>d</a:t>
            </a:r>
            <a:r>
              <a:rPr lang="hr-HR" spc="9" dirty="0"/>
              <a:t>anas</a:t>
            </a:r>
            <a:r>
              <a:rPr lang="hr-HR" dirty="0" smtClean="0"/>
              <a:t> poglavito</a:t>
            </a:r>
            <a:r>
              <a:rPr dirty="0" smtClean="0"/>
              <a:t>:</a:t>
            </a:r>
            <a:endParaRPr lang="hr-HR" sz="1496" dirty="0">
              <a:latin typeface="Times New Roman"/>
              <a:cs typeface="Times New Roman"/>
            </a:endParaRPr>
          </a:p>
          <a:p>
            <a:pPr>
              <a:spcBef>
                <a:spcPts val="920"/>
              </a:spcBef>
              <a:buFont typeface="Wingdings" panose="05000000000000000000" pitchFamily="2" charset="2"/>
              <a:buChar char="Ø"/>
            </a:pPr>
            <a:r>
              <a:rPr lang="hr-HR" sz="1496" dirty="0">
                <a:latin typeface="Times New Roman"/>
                <a:cs typeface="Times New Roman"/>
              </a:rPr>
              <a:t>	</a:t>
            </a:r>
            <a:r>
              <a:rPr lang="hr-HR" sz="1587" dirty="0" smtClean="0">
                <a:cs typeface="Times New Roman"/>
              </a:rPr>
              <a:t>r</a:t>
            </a:r>
            <a:r>
              <a:rPr lang="hr-HR" sz="1587" dirty="0" smtClean="0"/>
              <a:t>ačunala</a:t>
            </a:r>
            <a:endParaRPr sz="1587" dirty="0">
              <a:latin typeface="Times New Roman"/>
              <a:cs typeface="Times New Roman"/>
            </a:endParaRPr>
          </a:p>
          <a:p>
            <a:pPr marL="31957" indent="0">
              <a:spcBef>
                <a:spcPts val="856"/>
              </a:spcBef>
              <a:buNone/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270" spc="27" dirty="0" smtClean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dirty="0" smtClean="0">
                <a:cs typeface="Times New Roman"/>
              </a:rPr>
              <a:t>m</a:t>
            </a:r>
            <a:r>
              <a:rPr lang="hr-HR" sz="1587" dirty="0" smtClean="0"/>
              <a:t>reže</a:t>
            </a:r>
            <a:endParaRPr sz="1587" dirty="0">
              <a:latin typeface="Times New Roman"/>
              <a:cs typeface="Times New Roman"/>
            </a:endParaRPr>
          </a:p>
          <a:p>
            <a:pPr marL="31957" indent="0">
              <a:spcBef>
                <a:spcPts val="871"/>
              </a:spcBef>
              <a:buNone/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270" spc="27" dirty="0" smtClean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spc="14" dirty="0" smtClean="0">
                <a:cs typeface="Times New Roman"/>
              </a:rPr>
              <a:t>m</a:t>
            </a:r>
            <a:r>
              <a:rPr sz="1587" spc="5" dirty="0" err="1"/>
              <a:t>o</a:t>
            </a:r>
            <a:r>
              <a:rPr sz="1587" spc="-5" dirty="0" err="1"/>
              <a:t>b</a:t>
            </a:r>
            <a:r>
              <a:rPr sz="1587" spc="14" dirty="0" err="1"/>
              <a:t>i</a:t>
            </a:r>
            <a:r>
              <a:rPr sz="1587" dirty="0" err="1"/>
              <a:t>l</a:t>
            </a:r>
            <a:r>
              <a:rPr lang="hr-HR" sz="1587" dirty="0"/>
              <a:t>na i </a:t>
            </a:r>
            <a:r>
              <a:rPr lang="hr-HR" sz="1587" dirty="0" err="1"/>
              <a:t>pervazivna</a:t>
            </a:r>
            <a:r>
              <a:rPr lang="hr-HR" sz="1587" dirty="0"/>
              <a:t> tehnologija</a:t>
            </a:r>
            <a:endParaRPr sz="1587" dirty="0">
              <a:latin typeface="Times New Roman"/>
              <a:cs typeface="Times New Roman"/>
            </a:endParaRPr>
          </a:p>
          <a:p>
            <a:pPr marL="10940" marR="135893" indent="0">
              <a:lnSpc>
                <a:spcPct val="100499"/>
              </a:lnSpc>
              <a:spcBef>
                <a:spcPts val="911"/>
              </a:spcBef>
              <a:buNone/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pc="-23" dirty="0">
                <a:cs typeface="Times New Roman"/>
              </a:rPr>
              <a:t>primjena tehnologije: stvaranje, diseminacija, dijeljenje, organizacija i pretraživanje, zaštita</a:t>
            </a:r>
            <a:endParaRPr sz="1496" dirty="0">
              <a:latin typeface="Times New Roman"/>
              <a:cs typeface="Times New Roman"/>
            </a:endParaRPr>
          </a:p>
          <a:p>
            <a:pPr marL="11516">
              <a:lnSpc>
                <a:spcPts val="2244"/>
              </a:lnSpc>
              <a:spcBef>
                <a:spcPts val="934"/>
              </a:spcBef>
            </a:pPr>
            <a:r>
              <a:rPr sz="1496" spc="9" dirty="0" smtClean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54" dirty="0" smtClean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pc="9" dirty="0">
                <a:cs typeface="Times New Roman"/>
              </a:rPr>
              <a:t>i</a:t>
            </a:r>
            <a:r>
              <a:rPr lang="hr-HR" spc="9" dirty="0"/>
              <a:t>nterakcija čovjek – </a:t>
            </a:r>
            <a:r>
              <a:rPr lang="hr-HR" spc="9" dirty="0" smtClean="0"/>
              <a:t>računalo</a:t>
            </a:r>
            <a:endParaRPr sz="1496" dirty="0">
              <a:latin typeface="Times New Roman"/>
              <a:cs typeface="Times New Roman"/>
            </a:endParaRPr>
          </a:p>
        </p:txBody>
      </p:sp>
      <p:sp>
        <p:nvSpPr>
          <p:cNvPr id="15" name="Rezervirano mjesto podnožj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0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</a:t>
            </a:r>
            <a:r>
              <a:rPr lang="en-US" dirty="0" err="1" smtClean="0"/>
              <a:t>onta</a:t>
            </a:r>
            <a:r>
              <a:rPr lang="hr-HR" dirty="0" smtClean="0"/>
              <a:t>k</a:t>
            </a:r>
            <a:r>
              <a:rPr lang="en-US" dirty="0" smtClean="0"/>
              <a:t>t</a:t>
            </a:r>
            <a:endParaRPr lang="en-US" dirty="0"/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68833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Polona Vilar, 2018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02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755008"/>
          </a:xfrm>
          <a:prstGeom prst="rect">
            <a:avLst/>
          </a:prstGeom>
        </p:spPr>
        <p:txBody>
          <a:bodyPr vert="horz" wrap="square" lIns="0" tIns="252406" rIns="0" bIns="0" rtlCol="0" anchor="t">
            <a:spAutoFit/>
          </a:bodyPr>
          <a:lstStyle/>
          <a:p>
            <a:pPr marL="413437">
              <a:lnSpc>
                <a:spcPts val="3908"/>
              </a:lnSpc>
            </a:pPr>
            <a:r>
              <a:rPr dirty="0" err="1" smtClean="0"/>
              <a:t>O</a:t>
            </a:r>
            <a:r>
              <a:rPr spc="-5" dirty="0" err="1"/>
              <a:t>r</a:t>
            </a:r>
            <a:r>
              <a:rPr spc="-14" dirty="0" err="1"/>
              <a:t>g</a:t>
            </a:r>
            <a:r>
              <a:rPr spc="23" dirty="0" err="1"/>
              <a:t>a</a:t>
            </a:r>
            <a:r>
              <a:rPr dirty="0" err="1" smtClean="0"/>
              <a:t>ni</a:t>
            </a:r>
            <a:r>
              <a:rPr spc="-18" dirty="0" err="1"/>
              <a:t>z</a:t>
            </a:r>
            <a:r>
              <a:rPr spc="-14" dirty="0" err="1"/>
              <a:t>a</a:t>
            </a:r>
            <a:r>
              <a:rPr lang="hr-HR" spc="-14" dirty="0" err="1"/>
              <a:t>cija</a:t>
            </a:r>
            <a:r>
              <a:rPr lang="hr-HR" spc="-14" dirty="0"/>
              <a:t>, organizirati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823404" y="1927052"/>
            <a:ext cx="7332475" cy="3293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dirty="0" err="1">
                <a:latin typeface="Century Gothic"/>
                <a:cs typeface="Times New Roman"/>
              </a:rPr>
              <a:t>o</a:t>
            </a:r>
            <a:r>
              <a:rPr sz="1904" spc="-5" dirty="0" err="1">
                <a:latin typeface="Century Gothic"/>
                <a:cs typeface="Century Gothic"/>
              </a:rPr>
              <a:t>r</a:t>
            </a:r>
            <a:r>
              <a:rPr sz="1904" spc="9" dirty="0" err="1">
                <a:latin typeface="Century Gothic"/>
                <a:cs typeface="Century Gothic"/>
              </a:rPr>
              <a:t>g</a:t>
            </a:r>
            <a:r>
              <a:rPr sz="1904" spc="-9" dirty="0" err="1">
                <a:latin typeface="Century Gothic"/>
                <a:cs typeface="Century Gothic"/>
              </a:rPr>
              <a:t>a</a:t>
            </a:r>
            <a:r>
              <a:rPr sz="1904" dirty="0" err="1">
                <a:latin typeface="Century Gothic"/>
                <a:cs typeface="Century Gothic"/>
              </a:rPr>
              <a:t>ni</a:t>
            </a:r>
            <a:r>
              <a:rPr sz="1904" spc="9" dirty="0" err="1">
                <a:latin typeface="Century Gothic"/>
                <a:cs typeface="Century Gothic"/>
              </a:rPr>
              <a:t>z</a:t>
            </a:r>
            <a:r>
              <a:rPr sz="1904" spc="-9" dirty="0" err="1">
                <a:latin typeface="Century Gothic"/>
                <a:cs typeface="Century Gothic"/>
              </a:rPr>
              <a:t>a</a:t>
            </a:r>
            <a:r>
              <a:rPr lang="hr-HR" sz="1904" spc="-9" dirty="0" err="1">
                <a:latin typeface="Century Gothic"/>
                <a:cs typeface="Century Gothic"/>
              </a:rPr>
              <a:t>cija</a:t>
            </a:r>
            <a:r>
              <a:rPr sz="1904" spc="-14" dirty="0">
                <a:latin typeface="Century Gothic"/>
                <a:cs typeface="Century Gothic"/>
              </a:rPr>
              <a:t> </a:t>
            </a:r>
            <a:r>
              <a:rPr sz="1904" dirty="0">
                <a:latin typeface="Century Gothic"/>
                <a:cs typeface="Century Gothic"/>
              </a:rPr>
              <a:t>=</a:t>
            </a:r>
            <a:r>
              <a:rPr sz="1904" spc="9" dirty="0">
                <a:latin typeface="Century Gothic"/>
                <a:cs typeface="Century Gothic"/>
              </a:rPr>
              <a:t> </a:t>
            </a:r>
            <a:r>
              <a:rPr lang="hr-HR" sz="1904" spc="-5" dirty="0">
                <a:latin typeface="Century Gothic"/>
                <a:cs typeface="Century Gothic"/>
              </a:rPr>
              <a:t>svjesno uspostavljanje reda i strukture</a:t>
            </a:r>
            <a:endParaRPr sz="1904" dirty="0">
              <a:latin typeface="Century Gothic"/>
              <a:cs typeface="Century Gothic"/>
            </a:endParaRPr>
          </a:p>
          <a:p>
            <a:pPr marL="11516">
              <a:spcBef>
                <a:spcPts val="943"/>
              </a:spcBef>
            </a:pPr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dirty="0">
                <a:latin typeface="Century Gothic"/>
                <a:cs typeface="Century Gothic"/>
              </a:rPr>
              <a:t>Zašto organiziramo?</a:t>
            </a:r>
            <a:endParaRPr sz="1904" dirty="0">
              <a:latin typeface="Century Gothic"/>
              <a:cs typeface="Century Gothic"/>
            </a:endParaRPr>
          </a:p>
          <a:p>
            <a:pPr marL="374857">
              <a:spcBef>
                <a:spcPts val="871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dirty="0">
                <a:latin typeface="Century Gothic"/>
                <a:cs typeface="Times New Roman"/>
              </a:rPr>
              <a:t>k</a:t>
            </a:r>
            <a:r>
              <a:rPr lang="hr-HR" sz="1587" dirty="0">
                <a:latin typeface="Century Gothic"/>
                <a:cs typeface="Century Gothic"/>
              </a:rPr>
              <a:t>ako bismo razumjeli svijet oko nas</a:t>
            </a:r>
            <a:endParaRPr sz="1587" dirty="0">
              <a:latin typeface="Century Gothic"/>
              <a:cs typeface="Century Gothic"/>
            </a:endParaRPr>
          </a:p>
          <a:p>
            <a:pPr marL="374857">
              <a:spcBef>
                <a:spcPts val="856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spc="9" dirty="0">
                <a:latin typeface="Century Gothic"/>
                <a:cs typeface="Times New Roman"/>
              </a:rPr>
              <a:t>d</a:t>
            </a:r>
            <a:r>
              <a:rPr lang="hr-HR" sz="1587" spc="9" dirty="0">
                <a:latin typeface="Century Gothic"/>
                <a:cs typeface="Century Gothic"/>
              </a:rPr>
              <a:t>a uštedimo vrijeme</a:t>
            </a:r>
            <a:endParaRPr sz="1587" dirty="0">
              <a:latin typeface="Century Gothic"/>
              <a:cs typeface="Century Gothic"/>
            </a:endParaRPr>
          </a:p>
          <a:p>
            <a:pPr marL="374857">
              <a:spcBef>
                <a:spcPts val="856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dirty="0">
                <a:latin typeface="Century Gothic"/>
                <a:cs typeface="Times New Roman"/>
              </a:rPr>
              <a:t>s</a:t>
            </a:r>
            <a:r>
              <a:rPr lang="hr-HR" sz="1587" dirty="0">
                <a:latin typeface="Century Gothic"/>
                <a:cs typeface="Century Gothic"/>
              </a:rPr>
              <a:t>a lakše pronađemo, </a:t>
            </a:r>
            <a:r>
              <a:rPr lang="hr-HR" sz="1587" dirty="0" err="1">
                <a:latin typeface="Century Gothic"/>
                <a:cs typeface="Century Gothic"/>
              </a:rPr>
              <a:t>diseminiramo</a:t>
            </a:r>
            <a:r>
              <a:rPr lang="hr-HR" sz="1587" dirty="0">
                <a:latin typeface="Century Gothic"/>
                <a:cs typeface="Century Gothic"/>
              </a:rPr>
              <a:t>, koristimo stvari/informacije</a:t>
            </a:r>
            <a:endParaRPr sz="1542" dirty="0">
              <a:latin typeface="Times New Roman"/>
              <a:cs typeface="Times New Roman"/>
            </a:endParaRPr>
          </a:p>
          <a:p>
            <a:pPr>
              <a:spcBef>
                <a:spcPts val="48"/>
              </a:spcBef>
            </a:pPr>
            <a:endParaRPr sz="1632" dirty="0">
              <a:latin typeface="Times New Roman"/>
              <a:cs typeface="Times New Roman"/>
            </a:endParaRPr>
          </a:p>
          <a:p>
            <a:pPr marL="283302" marR="4607" indent="-272362"/>
            <a:r>
              <a:rPr sz="1496" spc="9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496" spc="9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496" spc="5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904" dirty="0" err="1">
                <a:latin typeface="Century Gothic"/>
                <a:cs typeface="Times New Roman"/>
              </a:rPr>
              <a:t>o</a:t>
            </a:r>
            <a:r>
              <a:rPr sz="1904" spc="-5" dirty="0" err="1">
                <a:latin typeface="Century Gothic"/>
                <a:cs typeface="Century Gothic"/>
              </a:rPr>
              <a:t>r</a:t>
            </a:r>
            <a:r>
              <a:rPr sz="1904" spc="9" dirty="0" err="1">
                <a:latin typeface="Century Gothic"/>
                <a:cs typeface="Century Gothic"/>
              </a:rPr>
              <a:t>g</a:t>
            </a:r>
            <a:r>
              <a:rPr sz="1904" spc="-9" dirty="0" err="1">
                <a:latin typeface="Century Gothic"/>
                <a:cs typeface="Century Gothic"/>
              </a:rPr>
              <a:t>a</a:t>
            </a:r>
            <a:r>
              <a:rPr sz="1904" dirty="0" err="1">
                <a:latin typeface="Century Gothic"/>
                <a:cs typeface="Century Gothic"/>
              </a:rPr>
              <a:t>ni</a:t>
            </a:r>
            <a:r>
              <a:rPr sz="1904" spc="9" dirty="0" err="1">
                <a:latin typeface="Century Gothic"/>
                <a:cs typeface="Century Gothic"/>
              </a:rPr>
              <a:t>z</a:t>
            </a:r>
            <a:r>
              <a:rPr sz="1904" spc="-9" dirty="0" err="1">
                <a:latin typeface="Century Gothic"/>
                <a:cs typeface="Century Gothic"/>
              </a:rPr>
              <a:t>a</a:t>
            </a:r>
            <a:r>
              <a:rPr lang="hr-HR" sz="1904" spc="-9" dirty="0" err="1">
                <a:latin typeface="Century Gothic"/>
                <a:cs typeface="Century Gothic"/>
              </a:rPr>
              <a:t>cija</a:t>
            </a:r>
            <a:r>
              <a:rPr lang="hr-HR" sz="1904" spc="-9" dirty="0">
                <a:latin typeface="Century Gothic"/>
                <a:cs typeface="Century Gothic"/>
              </a:rPr>
              <a:t> zbirki u knjižnicama, muzejima, knjižarama</a:t>
            </a:r>
            <a:r>
              <a:rPr sz="1904" dirty="0">
                <a:latin typeface="Century Gothic"/>
                <a:cs typeface="Century Gothic"/>
              </a:rPr>
              <a:t>, </a:t>
            </a:r>
            <a:r>
              <a:rPr lang="hr-HR" sz="1904" dirty="0" err="1">
                <a:latin typeface="Century Gothic"/>
                <a:cs typeface="Century Gothic"/>
              </a:rPr>
              <a:t>itd</a:t>
            </a:r>
            <a:r>
              <a:rPr sz="1904" dirty="0">
                <a:latin typeface="Century Gothic"/>
                <a:cs typeface="Century Gothic"/>
              </a:rPr>
              <a:t>.</a:t>
            </a:r>
          </a:p>
          <a:p>
            <a:pPr marL="601154" marR="277544" indent="-226872">
              <a:lnSpc>
                <a:spcPct val="100600"/>
              </a:lnSpc>
              <a:spcBef>
                <a:spcPts val="861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dirty="0">
                <a:latin typeface="Century Gothic"/>
                <a:cs typeface="Times New Roman"/>
              </a:rPr>
              <a:t>o</a:t>
            </a:r>
            <a:r>
              <a:rPr lang="hr-HR" sz="1587" dirty="0">
                <a:latin typeface="Century Gothic"/>
                <a:cs typeface="Century Gothic"/>
              </a:rPr>
              <a:t>mogućuje oblikovanje rezultata ljudskog stvaralaštva u različite svrhe: javnost, prodaju, vlastito korištenje, </a:t>
            </a:r>
            <a:r>
              <a:rPr lang="hr-HR" sz="1587" dirty="0" err="1">
                <a:latin typeface="Century Gothic"/>
                <a:cs typeface="Century Gothic"/>
              </a:rPr>
              <a:t>itd</a:t>
            </a:r>
            <a:r>
              <a:rPr sz="1587" dirty="0">
                <a:latin typeface="Century Gothic"/>
                <a:cs typeface="Century Gothic"/>
              </a:rPr>
              <a:t>.</a:t>
            </a:r>
          </a:p>
          <a:p>
            <a:pPr marL="374857">
              <a:spcBef>
                <a:spcPts val="856"/>
              </a:spcBef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1270" spc="27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587" spc="32" dirty="0">
                <a:latin typeface="Century Gothic"/>
                <a:cs typeface="Times New Roman"/>
              </a:rPr>
              <a:t>f</a:t>
            </a:r>
            <a:r>
              <a:rPr lang="hr-HR" sz="1587" spc="32" dirty="0">
                <a:latin typeface="Century Gothic"/>
                <a:cs typeface="Century Gothic"/>
              </a:rPr>
              <a:t>izička</a:t>
            </a:r>
            <a:r>
              <a:rPr sz="1587" spc="5" dirty="0">
                <a:latin typeface="Century Gothic"/>
                <a:cs typeface="Century Gothic"/>
              </a:rPr>
              <a:t> </a:t>
            </a:r>
            <a:r>
              <a:rPr sz="1587" dirty="0">
                <a:latin typeface="Century Gothic"/>
                <a:cs typeface="Century Gothic"/>
              </a:rPr>
              <a:t>/</a:t>
            </a:r>
            <a:r>
              <a:rPr sz="1587" spc="9" dirty="0">
                <a:latin typeface="Century Gothic"/>
                <a:cs typeface="Century Gothic"/>
              </a:rPr>
              <a:t> </a:t>
            </a:r>
            <a:r>
              <a:rPr sz="1587" spc="-9" dirty="0">
                <a:latin typeface="Century Gothic"/>
                <a:cs typeface="Century Gothic"/>
              </a:rPr>
              <a:t>d</a:t>
            </a:r>
            <a:r>
              <a:rPr sz="1587" spc="14" dirty="0">
                <a:latin typeface="Century Gothic"/>
                <a:cs typeface="Century Gothic"/>
              </a:rPr>
              <a:t>i</a:t>
            </a:r>
            <a:r>
              <a:rPr sz="1587" spc="-9" dirty="0">
                <a:latin typeface="Century Gothic"/>
                <a:cs typeface="Century Gothic"/>
              </a:rPr>
              <a:t>g</a:t>
            </a:r>
            <a:r>
              <a:rPr sz="1587" spc="32" dirty="0">
                <a:latin typeface="Century Gothic"/>
                <a:cs typeface="Century Gothic"/>
              </a:rPr>
              <a:t>i</a:t>
            </a:r>
            <a:r>
              <a:rPr sz="1587" spc="-18" dirty="0">
                <a:latin typeface="Century Gothic"/>
                <a:cs typeface="Century Gothic"/>
              </a:rPr>
              <a:t>t</a:t>
            </a:r>
            <a:r>
              <a:rPr sz="1587" spc="-9" dirty="0">
                <a:latin typeface="Century Gothic"/>
                <a:cs typeface="Century Gothic"/>
              </a:rPr>
              <a:t>a</a:t>
            </a:r>
            <a:r>
              <a:rPr sz="1587" dirty="0">
                <a:latin typeface="Century Gothic"/>
                <a:cs typeface="Century Gothic"/>
              </a:rPr>
              <a:t>l</a:t>
            </a:r>
            <a:r>
              <a:rPr lang="hr-HR" sz="1587" dirty="0">
                <a:latin typeface="Century Gothic"/>
                <a:cs typeface="Century Gothic"/>
              </a:rPr>
              <a:t>na</a:t>
            </a:r>
            <a:endParaRPr sz="1587" dirty="0">
              <a:latin typeface="Century Gothic"/>
              <a:cs typeface="Century Gothic"/>
            </a:endParaRPr>
          </a:p>
        </p:txBody>
      </p:sp>
      <p:sp>
        <p:nvSpPr>
          <p:cNvPr id="15" name="Rezervirano mjesto podnožj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3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696511"/>
            <a:ext cx="1271407" cy="458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7"/>
            <a:ext cx="791865" cy="6094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753543"/>
          </a:xfrm>
          <a:prstGeom prst="rect">
            <a:avLst/>
          </a:prstGeom>
        </p:spPr>
        <p:txBody>
          <a:bodyPr vert="horz" wrap="square" lIns="0" tIns="250955" rIns="0" bIns="0" rtlCol="0" anchor="t">
            <a:spAutoFit/>
          </a:bodyPr>
          <a:lstStyle/>
          <a:p>
            <a:pPr marL="412285">
              <a:lnSpc>
                <a:spcPts val="3908"/>
              </a:lnSpc>
            </a:pPr>
            <a:r>
              <a:rPr spc="-23" dirty="0" err="1"/>
              <a:t>I</a:t>
            </a:r>
            <a:r>
              <a:rPr dirty="0" err="1" smtClean="0"/>
              <a:t>n</a:t>
            </a:r>
            <a:r>
              <a:rPr spc="18" dirty="0" err="1"/>
              <a:t>f</a:t>
            </a:r>
            <a:r>
              <a:rPr spc="-18" dirty="0" err="1"/>
              <a:t>o</a:t>
            </a:r>
            <a:r>
              <a:rPr spc="-5" dirty="0" err="1"/>
              <a:t>r</a:t>
            </a:r>
            <a:r>
              <a:rPr spc="5" dirty="0" err="1"/>
              <a:t>m</a:t>
            </a:r>
            <a:r>
              <a:rPr spc="-14" dirty="0" err="1"/>
              <a:t>a</a:t>
            </a:r>
            <a:r>
              <a:rPr lang="hr-HR" spc="-14" dirty="0" err="1"/>
              <a:t>cijski</a:t>
            </a:r>
            <a:r>
              <a:rPr lang="hr-HR" spc="-14" dirty="0"/>
              <a:t> izvori</a:t>
            </a:r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822054" y="1818935"/>
            <a:ext cx="8436895" cy="375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tabLst>
                <a:tab pos="283302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2176" spc="-5" dirty="0">
                <a:latin typeface="Century Gothic"/>
                <a:cs typeface="Times New Roman"/>
              </a:rPr>
              <a:t>p</a:t>
            </a:r>
            <a:r>
              <a:rPr sz="2176" spc="-5" dirty="0" err="1">
                <a:latin typeface="Century Gothic"/>
                <a:cs typeface="Century Gothic"/>
              </a:rPr>
              <a:t>r</a:t>
            </a:r>
            <a:r>
              <a:rPr sz="2176" spc="14" dirty="0" err="1">
                <a:latin typeface="Century Gothic"/>
                <a:cs typeface="Century Gothic"/>
              </a:rPr>
              <a:t>i</a:t>
            </a:r>
            <a:r>
              <a:rPr sz="2176" dirty="0" err="1">
                <a:latin typeface="Century Gothic"/>
                <a:cs typeface="Century Gothic"/>
              </a:rPr>
              <a:t>m</a:t>
            </a:r>
            <a:r>
              <a:rPr sz="2176" spc="9" dirty="0" err="1">
                <a:latin typeface="Century Gothic"/>
                <a:cs typeface="Century Gothic"/>
              </a:rPr>
              <a:t>a</a:t>
            </a:r>
            <a:r>
              <a:rPr sz="2176" spc="-5" dirty="0" err="1">
                <a:latin typeface="Century Gothic"/>
                <a:cs typeface="Century Gothic"/>
              </a:rPr>
              <a:t>r</a:t>
            </a:r>
            <a:r>
              <a:rPr lang="hr-HR" sz="2176" spc="-5" dirty="0">
                <a:latin typeface="Century Gothic"/>
                <a:cs typeface="Century Gothic"/>
              </a:rPr>
              <a:t>ni </a:t>
            </a:r>
            <a:r>
              <a:rPr sz="2176" spc="5" dirty="0">
                <a:latin typeface="Century Gothic"/>
                <a:cs typeface="Century Gothic"/>
              </a:rPr>
              <a:t>/</a:t>
            </a:r>
            <a:r>
              <a:rPr lang="hr-HR" sz="2176" spc="5" dirty="0">
                <a:latin typeface="Century Gothic"/>
                <a:cs typeface="Century Gothic"/>
              </a:rPr>
              <a:t> </a:t>
            </a:r>
            <a:r>
              <a:rPr lang="hr-HR" sz="2176" dirty="0">
                <a:latin typeface="Century Gothic"/>
                <a:cs typeface="Century Gothic"/>
              </a:rPr>
              <a:t>sekundarni / t</a:t>
            </a:r>
            <a:r>
              <a:rPr sz="2176" dirty="0" err="1">
                <a:latin typeface="Century Gothic"/>
                <a:cs typeface="Century Gothic"/>
              </a:rPr>
              <a:t>e</a:t>
            </a:r>
            <a:r>
              <a:rPr sz="2176" spc="14" dirty="0" err="1">
                <a:latin typeface="Century Gothic"/>
                <a:cs typeface="Century Gothic"/>
              </a:rPr>
              <a:t>r</a:t>
            </a:r>
            <a:r>
              <a:rPr sz="2176" spc="-14" dirty="0" err="1">
                <a:latin typeface="Century Gothic"/>
                <a:cs typeface="Century Gothic"/>
              </a:rPr>
              <a:t>c</a:t>
            </a:r>
            <a:r>
              <a:rPr sz="2176" spc="14" dirty="0" err="1">
                <a:latin typeface="Century Gothic"/>
                <a:cs typeface="Century Gothic"/>
              </a:rPr>
              <a:t>i</a:t>
            </a:r>
            <a:r>
              <a:rPr lang="hr-HR" sz="2176" spc="14" dirty="0">
                <a:latin typeface="Century Gothic"/>
                <a:cs typeface="Century Gothic"/>
              </a:rPr>
              <a:t>j</a:t>
            </a:r>
            <a:r>
              <a:rPr sz="2176" spc="9" dirty="0" err="1">
                <a:latin typeface="Century Gothic"/>
                <a:cs typeface="Century Gothic"/>
              </a:rPr>
              <a:t>a</a:t>
            </a:r>
            <a:r>
              <a:rPr sz="2176" spc="-5" dirty="0" err="1">
                <a:latin typeface="Century Gothic"/>
                <a:cs typeface="Century Gothic"/>
              </a:rPr>
              <a:t>r</a:t>
            </a:r>
            <a:r>
              <a:rPr lang="hr-HR" sz="2176" spc="-5" dirty="0">
                <a:latin typeface="Century Gothic"/>
                <a:cs typeface="Century Gothic"/>
              </a:rPr>
              <a:t>ni</a:t>
            </a:r>
            <a:endParaRPr sz="2176" dirty="0">
              <a:latin typeface="Century Gothic"/>
              <a:cs typeface="Century Gothic"/>
            </a:endParaRPr>
          </a:p>
          <a:p>
            <a:pPr marL="374857">
              <a:spcBef>
                <a:spcPts val="843"/>
              </a:spcBef>
            </a:pPr>
            <a:r>
              <a:rPr sz="2176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2176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2176" spc="-7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2176" spc="9" dirty="0">
                <a:latin typeface="Century Gothic"/>
                <a:cs typeface="Times New Roman"/>
              </a:rPr>
              <a:t>s</a:t>
            </a:r>
            <a:r>
              <a:rPr lang="hr-HR" sz="2176" spc="9" dirty="0">
                <a:latin typeface="Century Gothic"/>
                <a:cs typeface="Century Gothic"/>
              </a:rPr>
              <a:t>vrha</a:t>
            </a:r>
            <a:endParaRPr sz="2176" dirty="0">
              <a:latin typeface="Century Gothic"/>
              <a:cs typeface="Century Gothic"/>
            </a:endParaRPr>
          </a:p>
          <a:p>
            <a:pPr marL="374857">
              <a:spcBef>
                <a:spcPts val="856"/>
              </a:spcBef>
            </a:pPr>
            <a:r>
              <a:rPr sz="2176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2176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2176" spc="-7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2176" spc="9" dirty="0">
                <a:latin typeface="Century Gothic"/>
                <a:cs typeface="Times New Roman"/>
              </a:rPr>
              <a:t>s</a:t>
            </a:r>
            <a:r>
              <a:rPr sz="2176" spc="27" dirty="0">
                <a:latin typeface="Century Gothic"/>
                <a:cs typeface="Century Gothic"/>
              </a:rPr>
              <a:t>e</a:t>
            </a:r>
            <a:r>
              <a:rPr sz="2176" spc="-5" dirty="0">
                <a:latin typeface="Century Gothic"/>
                <a:cs typeface="Century Gothic"/>
              </a:rPr>
              <a:t>t</a:t>
            </a:r>
            <a:r>
              <a:rPr sz="2176" spc="14" dirty="0">
                <a:latin typeface="Century Gothic"/>
                <a:cs typeface="Century Gothic"/>
              </a:rPr>
              <a:t>a</a:t>
            </a:r>
            <a:r>
              <a:rPr lang="hr-HR" sz="2176" spc="14" dirty="0" err="1">
                <a:latin typeface="Century Gothic"/>
                <a:cs typeface="Century Gothic"/>
              </a:rPr>
              <a:t>ljnost</a:t>
            </a:r>
            <a:r>
              <a:rPr lang="hr-HR" sz="2176" spc="14" dirty="0">
                <a:latin typeface="Century Gothic"/>
                <a:cs typeface="Century Gothic"/>
              </a:rPr>
              <a:t> sadržaja </a:t>
            </a:r>
            <a:endParaRPr sz="2176" dirty="0">
              <a:latin typeface="Century Gothic"/>
              <a:cs typeface="Century Gothic"/>
            </a:endParaRPr>
          </a:p>
          <a:p>
            <a:pPr marL="11516">
              <a:spcBef>
                <a:spcPts val="861"/>
              </a:spcBef>
              <a:tabLst>
                <a:tab pos="283302" algn="l"/>
              </a:tabLst>
            </a:pPr>
            <a:r>
              <a:rPr sz="2176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2176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2176" spc="9" dirty="0">
                <a:latin typeface="Century Gothic"/>
                <a:cs typeface="Times New Roman"/>
              </a:rPr>
              <a:t>b</a:t>
            </a:r>
            <a:r>
              <a:rPr sz="2176" spc="14" dirty="0" err="1">
                <a:latin typeface="Century Gothic"/>
                <a:cs typeface="Century Gothic"/>
              </a:rPr>
              <a:t>i</a:t>
            </a:r>
            <a:r>
              <a:rPr sz="2176" spc="-5" dirty="0" err="1">
                <a:latin typeface="Century Gothic"/>
                <a:cs typeface="Century Gothic"/>
              </a:rPr>
              <a:t>b</a:t>
            </a:r>
            <a:r>
              <a:rPr sz="2176" spc="14" dirty="0" err="1">
                <a:latin typeface="Century Gothic"/>
                <a:cs typeface="Century Gothic"/>
              </a:rPr>
              <a:t>l</a:t>
            </a:r>
            <a:r>
              <a:rPr sz="2176" dirty="0" err="1">
                <a:latin typeface="Century Gothic"/>
                <a:cs typeface="Century Gothic"/>
              </a:rPr>
              <a:t>i</a:t>
            </a:r>
            <a:r>
              <a:rPr sz="2176" spc="-9" dirty="0" err="1">
                <a:latin typeface="Century Gothic"/>
                <a:cs typeface="Century Gothic"/>
              </a:rPr>
              <a:t>o</a:t>
            </a:r>
            <a:r>
              <a:rPr sz="2176" spc="9" dirty="0" err="1">
                <a:latin typeface="Century Gothic"/>
                <a:cs typeface="Century Gothic"/>
              </a:rPr>
              <a:t>g</a:t>
            </a:r>
            <a:r>
              <a:rPr sz="2176" spc="-5" dirty="0" err="1">
                <a:latin typeface="Century Gothic"/>
                <a:cs typeface="Century Gothic"/>
              </a:rPr>
              <a:t>r</a:t>
            </a:r>
            <a:r>
              <a:rPr sz="2176" spc="-9" dirty="0" err="1">
                <a:latin typeface="Century Gothic"/>
                <a:cs typeface="Century Gothic"/>
              </a:rPr>
              <a:t>a</a:t>
            </a:r>
            <a:r>
              <a:rPr lang="hr-HR" sz="2176" spc="-9" dirty="0" err="1">
                <a:latin typeface="Century Gothic"/>
                <a:cs typeface="Century Gothic"/>
              </a:rPr>
              <a:t>fski</a:t>
            </a:r>
            <a:r>
              <a:rPr lang="hr-HR" sz="2176" spc="-9" dirty="0">
                <a:latin typeface="Century Gothic"/>
                <a:cs typeface="Century Gothic"/>
              </a:rPr>
              <a:t> </a:t>
            </a:r>
            <a:r>
              <a:rPr sz="2176" spc="5" dirty="0">
                <a:latin typeface="Century Gothic"/>
                <a:cs typeface="Century Gothic"/>
              </a:rPr>
              <a:t>/</a:t>
            </a:r>
            <a:r>
              <a:rPr lang="hr-HR" sz="2176" spc="5" dirty="0">
                <a:latin typeface="Century Gothic"/>
                <a:cs typeface="Century Gothic"/>
              </a:rPr>
              <a:t> </a:t>
            </a:r>
            <a:r>
              <a:rPr sz="2176" spc="-9" dirty="0">
                <a:latin typeface="Century Gothic"/>
                <a:cs typeface="Century Gothic"/>
              </a:rPr>
              <a:t>f</a:t>
            </a:r>
            <a:r>
              <a:rPr sz="2176" spc="9" dirty="0">
                <a:latin typeface="Century Gothic"/>
                <a:cs typeface="Century Gothic"/>
              </a:rPr>
              <a:t>a</a:t>
            </a:r>
            <a:r>
              <a:rPr lang="hr-HR" sz="2176" spc="9" dirty="0">
                <a:latin typeface="Century Gothic"/>
                <a:cs typeface="Century Gothic"/>
              </a:rPr>
              <a:t>k</a:t>
            </a:r>
            <a:r>
              <a:rPr sz="2176" dirty="0" err="1">
                <a:latin typeface="Century Gothic"/>
                <a:cs typeface="Century Gothic"/>
              </a:rPr>
              <a:t>t</a:t>
            </a:r>
            <a:r>
              <a:rPr sz="2176" spc="-9" dirty="0" err="1">
                <a:latin typeface="Century Gothic"/>
                <a:cs typeface="Century Gothic"/>
              </a:rPr>
              <a:t>o</a:t>
            </a:r>
            <a:r>
              <a:rPr sz="2176" spc="9" dirty="0" err="1">
                <a:latin typeface="Century Gothic"/>
                <a:cs typeface="Century Gothic"/>
              </a:rPr>
              <a:t>g</a:t>
            </a:r>
            <a:r>
              <a:rPr sz="2176" spc="-5" dirty="0" err="1">
                <a:latin typeface="Century Gothic"/>
                <a:cs typeface="Century Gothic"/>
              </a:rPr>
              <a:t>r</a:t>
            </a:r>
            <a:r>
              <a:rPr sz="2176" spc="-9" dirty="0" err="1">
                <a:latin typeface="Century Gothic"/>
                <a:cs typeface="Century Gothic"/>
              </a:rPr>
              <a:t>a</a:t>
            </a:r>
            <a:r>
              <a:rPr lang="hr-HR" sz="2176" spc="-9" dirty="0" err="1">
                <a:latin typeface="Century Gothic"/>
                <a:cs typeface="Century Gothic"/>
              </a:rPr>
              <a:t>fski</a:t>
            </a:r>
            <a:endParaRPr sz="2176" dirty="0">
              <a:latin typeface="Century Gothic"/>
              <a:cs typeface="Century Gothic"/>
            </a:endParaRPr>
          </a:p>
          <a:p>
            <a:pPr marL="374857">
              <a:spcBef>
                <a:spcPts val="843"/>
              </a:spcBef>
            </a:pPr>
            <a:r>
              <a:rPr sz="2176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2176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2176" spc="-7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2176" spc="-9" dirty="0">
                <a:latin typeface="Century Gothic"/>
                <a:cs typeface="Times New Roman"/>
              </a:rPr>
              <a:t>p</a:t>
            </a:r>
            <a:r>
              <a:rPr lang="hr-HR" sz="2176" spc="-9" dirty="0">
                <a:latin typeface="Century Gothic"/>
                <a:cs typeface="Century Gothic"/>
              </a:rPr>
              <a:t>ružanje </a:t>
            </a:r>
            <a:r>
              <a:rPr sz="2176" spc="9" dirty="0" err="1">
                <a:latin typeface="Century Gothic"/>
                <a:cs typeface="Century Gothic"/>
              </a:rPr>
              <a:t>info</a:t>
            </a:r>
            <a:r>
              <a:rPr sz="2176" dirty="0" err="1">
                <a:latin typeface="Century Gothic"/>
                <a:cs typeface="Century Gothic"/>
              </a:rPr>
              <a:t>r</a:t>
            </a:r>
            <a:r>
              <a:rPr sz="2176" spc="23" dirty="0" err="1">
                <a:latin typeface="Century Gothic"/>
                <a:cs typeface="Century Gothic"/>
              </a:rPr>
              <a:t>m</a:t>
            </a:r>
            <a:r>
              <a:rPr sz="2176" spc="-5" dirty="0" err="1">
                <a:latin typeface="Century Gothic"/>
                <a:cs typeface="Century Gothic"/>
              </a:rPr>
              <a:t>a</a:t>
            </a:r>
            <a:r>
              <a:rPr lang="hr-HR" sz="2176" spc="-5" dirty="0" err="1">
                <a:latin typeface="Century Gothic"/>
                <a:cs typeface="Century Gothic"/>
              </a:rPr>
              <a:t>cija</a:t>
            </a:r>
            <a:r>
              <a:rPr lang="hr-HR" sz="2176" spc="-5" dirty="0">
                <a:latin typeface="Century Gothic"/>
                <a:cs typeface="Century Gothic"/>
              </a:rPr>
              <a:t> o obliku </a:t>
            </a:r>
            <a:r>
              <a:rPr sz="2176" spc="18" dirty="0">
                <a:latin typeface="Century Gothic"/>
                <a:cs typeface="Century Gothic"/>
              </a:rPr>
              <a:t>/</a:t>
            </a:r>
            <a:r>
              <a:rPr lang="hr-HR" sz="2176" spc="18" dirty="0">
                <a:latin typeface="Century Gothic"/>
                <a:cs typeface="Century Gothic"/>
              </a:rPr>
              <a:t> sadržaju</a:t>
            </a:r>
            <a:endParaRPr sz="2176" dirty="0">
              <a:latin typeface="Century Gothic"/>
              <a:cs typeface="Century Gothic"/>
            </a:endParaRPr>
          </a:p>
          <a:p>
            <a:pPr marL="11516">
              <a:spcBef>
                <a:spcPts val="861"/>
              </a:spcBef>
              <a:tabLst>
                <a:tab pos="283302" algn="l"/>
              </a:tabLst>
            </a:pPr>
            <a:r>
              <a:rPr sz="2176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2176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2176" spc="32" dirty="0">
                <a:latin typeface="Century Gothic"/>
                <a:cs typeface="Times New Roman"/>
              </a:rPr>
              <a:t>f</a:t>
            </a:r>
            <a:r>
              <a:rPr lang="hr-HR" sz="2176" spc="32" dirty="0">
                <a:latin typeface="Century Gothic"/>
                <a:cs typeface="Century Gothic"/>
              </a:rPr>
              <a:t>izički </a:t>
            </a:r>
            <a:r>
              <a:rPr sz="2176" spc="-14" dirty="0">
                <a:latin typeface="Century Gothic"/>
                <a:cs typeface="Century Gothic"/>
              </a:rPr>
              <a:t>/</a:t>
            </a:r>
            <a:r>
              <a:rPr lang="hr-HR" sz="2176" spc="-14" dirty="0">
                <a:latin typeface="Century Gothic"/>
                <a:cs typeface="Century Gothic"/>
              </a:rPr>
              <a:t> d</a:t>
            </a:r>
            <a:r>
              <a:rPr sz="2176" spc="14" dirty="0" err="1">
                <a:latin typeface="Century Gothic"/>
                <a:cs typeface="Century Gothic"/>
              </a:rPr>
              <a:t>i</a:t>
            </a:r>
            <a:r>
              <a:rPr sz="2176" spc="-9" dirty="0" err="1">
                <a:latin typeface="Century Gothic"/>
                <a:cs typeface="Century Gothic"/>
              </a:rPr>
              <a:t>g</a:t>
            </a:r>
            <a:r>
              <a:rPr sz="2176" dirty="0" err="1">
                <a:latin typeface="Century Gothic"/>
                <a:cs typeface="Century Gothic"/>
              </a:rPr>
              <a:t>it</a:t>
            </a:r>
            <a:r>
              <a:rPr sz="2176" spc="-9" dirty="0" err="1">
                <a:latin typeface="Century Gothic"/>
                <a:cs typeface="Century Gothic"/>
              </a:rPr>
              <a:t>a</a:t>
            </a:r>
            <a:r>
              <a:rPr sz="2176" dirty="0" err="1">
                <a:latin typeface="Century Gothic"/>
                <a:cs typeface="Century Gothic"/>
              </a:rPr>
              <a:t>l</a:t>
            </a:r>
            <a:r>
              <a:rPr lang="hr-HR" sz="2176" dirty="0">
                <a:latin typeface="Century Gothic"/>
                <a:cs typeface="Century Gothic"/>
              </a:rPr>
              <a:t>ni</a:t>
            </a:r>
            <a:endParaRPr sz="2176" dirty="0">
              <a:latin typeface="Century Gothic"/>
              <a:cs typeface="Century Gothic"/>
            </a:endParaRPr>
          </a:p>
          <a:p>
            <a:pPr marL="374857">
              <a:spcBef>
                <a:spcPts val="843"/>
              </a:spcBef>
            </a:pPr>
            <a:r>
              <a:rPr sz="2176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2176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2176" spc="-7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2176" spc="-5" dirty="0">
                <a:latin typeface="Century Gothic"/>
                <a:cs typeface="Century Gothic"/>
              </a:rPr>
              <a:t>Kako su nastali?</a:t>
            </a:r>
            <a:endParaRPr sz="2176" dirty="0">
              <a:latin typeface="Century Gothic"/>
              <a:cs typeface="Century Gothic"/>
            </a:endParaRPr>
          </a:p>
          <a:p>
            <a:pPr marL="374857">
              <a:spcBef>
                <a:spcPts val="856"/>
              </a:spcBef>
            </a:pPr>
            <a:r>
              <a:rPr sz="2176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2176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2176" spc="-7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2176" spc="-18" dirty="0">
                <a:latin typeface="Century Gothic"/>
                <a:cs typeface="Times New Roman"/>
              </a:rPr>
              <a:t>n</a:t>
            </a:r>
            <a:r>
              <a:rPr lang="hr-HR" sz="2176" spc="-18" dirty="0">
                <a:latin typeface="Century Gothic"/>
                <a:cs typeface="Century Gothic"/>
              </a:rPr>
              <a:t>jihova obilježja utječu na to kako se pohranjuju, koriste</a:t>
            </a:r>
            <a:endParaRPr sz="2176" dirty="0">
              <a:latin typeface="Century Gothic"/>
              <a:cs typeface="Century Gothic"/>
            </a:endParaRPr>
          </a:p>
          <a:p>
            <a:pPr marL="11516">
              <a:spcBef>
                <a:spcPts val="861"/>
              </a:spcBef>
              <a:tabLst>
                <a:tab pos="283302" algn="l"/>
              </a:tabLst>
            </a:pP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endParaRPr sz="1587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83871" y="1059968"/>
            <a:ext cx="3982183" cy="24108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 txBox="1"/>
          <p:nvPr/>
        </p:nvSpPr>
        <p:spPr>
          <a:xfrm>
            <a:off x="9722767" y="1203011"/>
            <a:ext cx="180231" cy="34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2222" dirty="0">
                <a:solidFill>
                  <a:srgbClr val="888888"/>
                </a:solidFill>
                <a:latin typeface="Century Gothic"/>
                <a:cs typeface="Century Gothic"/>
              </a:rPr>
              <a:t>4</a:t>
            </a:r>
            <a:endParaRPr sz="2222">
              <a:latin typeface="Century Gothic"/>
              <a:cs typeface="Century Gothic"/>
            </a:endParaRPr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0106" y="912825"/>
            <a:ext cx="8820749" cy="509343"/>
          </a:xfrm>
        </p:spPr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astavak …</a:t>
            </a:r>
            <a:endParaRPr lang="en-GB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849749" y="1934020"/>
            <a:ext cx="8518846" cy="3358408"/>
          </a:xfrm>
        </p:spPr>
        <p:txBody>
          <a:bodyPr/>
          <a:lstStyle/>
          <a:p>
            <a:pPr marL="322458" indent="-310942">
              <a:spcBef>
                <a:spcPts val="861"/>
              </a:spcBef>
              <a:buFont typeface="Wingdings" panose="05000000000000000000" pitchFamily="2" charset="2"/>
              <a:buChar char="Ø"/>
              <a:tabLst>
                <a:tab pos="283302" algn="l"/>
              </a:tabLst>
            </a:pPr>
            <a:r>
              <a:rPr lang="en-GB" sz="2539" spc="-32" dirty="0"/>
              <a:t>W</a:t>
            </a:r>
            <a:r>
              <a:rPr lang="en-GB" sz="2539" dirty="0"/>
              <a:t>e</a:t>
            </a:r>
            <a:r>
              <a:rPr lang="en-GB" sz="2539" spc="-5" dirty="0"/>
              <a:t>b</a:t>
            </a:r>
            <a:r>
              <a:rPr lang="en-GB" sz="2539" dirty="0"/>
              <a:t>:</a:t>
            </a:r>
            <a:r>
              <a:rPr lang="en-GB" sz="2539" spc="41" dirty="0"/>
              <a:t> </a:t>
            </a:r>
            <a:r>
              <a:rPr lang="en-GB" sz="2539" spc="-9" dirty="0" err="1"/>
              <a:t>dostupni</a:t>
            </a:r>
            <a:r>
              <a:rPr lang="en-GB" sz="2539" spc="-9" dirty="0"/>
              <a:t> o</a:t>
            </a:r>
            <a:r>
              <a:rPr lang="en-GB" sz="2539" dirty="0"/>
              <a:t>n</a:t>
            </a:r>
            <a:r>
              <a:rPr lang="en-GB" sz="2539" spc="32" dirty="0"/>
              <a:t>l</a:t>
            </a:r>
            <a:r>
              <a:rPr lang="en-GB" sz="2539" spc="14" dirty="0"/>
              <a:t>i</a:t>
            </a:r>
            <a:r>
              <a:rPr lang="en-GB" sz="2539" dirty="0"/>
              <a:t>ne,</a:t>
            </a:r>
            <a:r>
              <a:rPr lang="en-GB" sz="2539" spc="-41" dirty="0"/>
              <a:t> </a:t>
            </a:r>
            <a:r>
              <a:rPr lang="en-GB" sz="2539" spc="-9" dirty="0" err="1"/>
              <a:t>često</a:t>
            </a:r>
            <a:r>
              <a:rPr lang="en-GB" sz="2539" spc="-9" dirty="0"/>
              <a:t> </a:t>
            </a:r>
            <a:r>
              <a:rPr lang="en-GB" sz="2539" spc="-9" dirty="0" err="1"/>
              <a:t>javni</a:t>
            </a:r>
            <a:r>
              <a:rPr lang="en-GB" sz="2539" spc="-9" dirty="0"/>
              <a:t>, problem </a:t>
            </a:r>
            <a:r>
              <a:rPr lang="en-GB" sz="2539" spc="-9" dirty="0" err="1"/>
              <a:t>pouzdanosti</a:t>
            </a:r>
            <a:r>
              <a:rPr lang="en-GB" sz="2539" spc="-9" dirty="0"/>
              <a:t> </a:t>
            </a:r>
            <a:r>
              <a:rPr lang="en-GB" sz="2539" spc="-9" dirty="0" err="1"/>
              <a:t>i</a:t>
            </a:r>
            <a:r>
              <a:rPr lang="en-GB" sz="2539" spc="-9" dirty="0"/>
              <a:t> </a:t>
            </a:r>
            <a:r>
              <a:rPr lang="en-GB" sz="2539" spc="-9" dirty="0" err="1"/>
              <a:t>kvalitete</a:t>
            </a:r>
            <a:endParaRPr lang="hr-HR" sz="2539" dirty="0"/>
          </a:p>
          <a:p>
            <a:pPr marL="322458" indent="-310942">
              <a:spcBef>
                <a:spcPts val="861"/>
              </a:spcBef>
              <a:buFont typeface="Wingdings" panose="05000000000000000000" pitchFamily="2" charset="2"/>
              <a:buChar char="Ø"/>
              <a:tabLst>
                <a:tab pos="283302" algn="l"/>
              </a:tabLst>
            </a:pPr>
            <a:r>
              <a:rPr lang="en-GB" sz="2539" dirty="0" err="1">
                <a:cs typeface="Times New Roman"/>
              </a:rPr>
              <a:t>d</a:t>
            </a:r>
            <a:r>
              <a:rPr lang="en-GB" sz="2539" dirty="0" err="1"/>
              <a:t>ruštveni</a:t>
            </a:r>
            <a:r>
              <a:rPr lang="en-GB" sz="2539" dirty="0"/>
              <a:t>:</a:t>
            </a:r>
            <a:r>
              <a:rPr lang="en-GB" sz="2539" spc="-41" dirty="0"/>
              <a:t> </a:t>
            </a:r>
            <a:r>
              <a:rPr lang="en-GB" sz="2539" spc="-41" dirty="0" err="1"/>
              <a:t>nastaju</a:t>
            </a:r>
            <a:r>
              <a:rPr lang="en-GB" sz="2539" spc="-41" dirty="0"/>
              <a:t> </a:t>
            </a:r>
            <a:r>
              <a:rPr lang="en-GB" sz="2539" spc="-41" dirty="0" err="1"/>
              <a:t>na</a:t>
            </a:r>
            <a:r>
              <a:rPr lang="en-GB" sz="2539" spc="-41" dirty="0"/>
              <a:t> </a:t>
            </a:r>
            <a:r>
              <a:rPr lang="en-GB" sz="2539" spc="-41" dirty="0" err="1"/>
              <a:t>temelju</a:t>
            </a:r>
            <a:r>
              <a:rPr lang="en-GB" sz="2539" spc="-41" dirty="0"/>
              <a:t> </a:t>
            </a:r>
            <a:r>
              <a:rPr lang="en-GB" sz="2539" spc="-41" dirty="0" err="1"/>
              <a:t>društvenih</a:t>
            </a:r>
            <a:r>
              <a:rPr lang="en-GB" sz="2539" spc="-41" dirty="0"/>
              <a:t> </a:t>
            </a:r>
            <a:r>
              <a:rPr lang="en-GB" sz="2539" spc="-41" dirty="0" err="1"/>
              <a:t>kontakata</a:t>
            </a:r>
            <a:r>
              <a:rPr lang="en-GB" sz="2539" spc="-41" dirty="0"/>
              <a:t>, </a:t>
            </a:r>
            <a:r>
              <a:rPr lang="hr-HR" sz="2539" spc="-41" dirty="0"/>
              <a:t>g</a:t>
            </a:r>
            <a:r>
              <a:rPr lang="en-GB" sz="2539" spc="-41" dirty="0" err="1"/>
              <a:t>rupnog</a:t>
            </a:r>
            <a:r>
              <a:rPr lang="en-GB" sz="2539" spc="-41" dirty="0"/>
              <a:t> </a:t>
            </a:r>
            <a:r>
              <a:rPr lang="en-GB" sz="2539" spc="-41" dirty="0" err="1"/>
              <a:t>rada</a:t>
            </a:r>
            <a:r>
              <a:rPr lang="en-GB" sz="2539" spc="-41" dirty="0"/>
              <a:t> </a:t>
            </a:r>
            <a:r>
              <a:rPr lang="en-GB" sz="2539" spc="-41" dirty="0" err="1"/>
              <a:t>i</a:t>
            </a:r>
            <a:r>
              <a:rPr lang="en-GB" sz="2539" spc="-41" dirty="0"/>
              <a:t> </a:t>
            </a:r>
            <a:r>
              <a:rPr lang="en-GB" sz="2539" spc="-41" dirty="0" err="1"/>
              <a:t>sl</a:t>
            </a:r>
            <a:r>
              <a:rPr lang="en-GB" sz="2539" spc="-41" dirty="0"/>
              <a:t>…. </a:t>
            </a:r>
            <a:r>
              <a:rPr lang="en-GB" sz="2539" spc="-41" dirty="0" err="1"/>
              <a:t>teško</a:t>
            </a:r>
            <a:r>
              <a:rPr lang="en-GB" sz="2539" spc="-41" dirty="0"/>
              <a:t> </a:t>
            </a:r>
            <a:r>
              <a:rPr lang="en-GB" sz="2539" spc="-41" dirty="0" err="1"/>
              <a:t>ih</a:t>
            </a:r>
            <a:r>
              <a:rPr lang="en-GB" sz="2539" spc="-41" dirty="0"/>
              <a:t> je </a:t>
            </a:r>
            <a:r>
              <a:rPr lang="en-GB" sz="2539" spc="-41" dirty="0" err="1"/>
              <a:t>zabilježiti</a:t>
            </a:r>
            <a:r>
              <a:rPr lang="en-GB" sz="2539" spc="-41" dirty="0"/>
              <a:t> </a:t>
            </a:r>
            <a:r>
              <a:rPr lang="en-GB" sz="2539" spc="-41" dirty="0" err="1"/>
              <a:t>i</a:t>
            </a:r>
            <a:r>
              <a:rPr lang="en-GB" sz="2539" spc="-41" dirty="0"/>
              <a:t> </a:t>
            </a:r>
            <a:r>
              <a:rPr lang="en-GB" sz="2539" spc="-41" dirty="0" err="1"/>
              <a:t>opisati</a:t>
            </a:r>
            <a:endParaRPr lang="hr-HR" sz="2539" dirty="0"/>
          </a:p>
          <a:p>
            <a:pPr marL="322458" indent="-310942">
              <a:spcBef>
                <a:spcPts val="861"/>
              </a:spcBef>
              <a:buFont typeface="Wingdings" panose="05000000000000000000" pitchFamily="2" charset="2"/>
              <a:buChar char="Ø"/>
              <a:tabLst>
                <a:tab pos="283302" algn="l"/>
              </a:tabLst>
            </a:pPr>
            <a:r>
              <a:rPr lang="hr-HR" sz="2539" spc="-14" dirty="0">
                <a:cs typeface="Times New Roman"/>
              </a:rPr>
              <a:t>t</a:t>
            </a:r>
            <a:r>
              <a:rPr lang="en-GB" sz="2539" spc="-5" dirty="0" err="1"/>
              <a:t>r</a:t>
            </a:r>
            <a:r>
              <a:rPr lang="en-GB" sz="2539" spc="-9" dirty="0" err="1"/>
              <a:t>a</a:t>
            </a:r>
            <a:r>
              <a:rPr lang="en-GB" sz="2539" dirty="0" err="1"/>
              <a:t>ns</a:t>
            </a:r>
            <a:r>
              <a:rPr lang="en-GB" sz="2539" spc="9" dirty="0" err="1"/>
              <a:t>akcijski</a:t>
            </a:r>
            <a:r>
              <a:rPr lang="en-GB" sz="2539" spc="9" dirty="0"/>
              <a:t> </a:t>
            </a:r>
            <a:r>
              <a:rPr lang="en-GB" sz="2539" dirty="0"/>
              <a:t>:</a:t>
            </a:r>
            <a:r>
              <a:rPr lang="en-GB" sz="2539" spc="-41" dirty="0"/>
              <a:t> </a:t>
            </a:r>
            <a:r>
              <a:rPr lang="en-GB" sz="2539" spc="-41" dirty="0" err="1"/>
              <a:t>nastaju</a:t>
            </a:r>
            <a:r>
              <a:rPr lang="en-GB" sz="2539" spc="-41" dirty="0"/>
              <a:t> u </a:t>
            </a:r>
            <a:r>
              <a:rPr lang="en-GB" sz="2539" spc="-41" dirty="0" err="1"/>
              <a:t>različitim</a:t>
            </a:r>
            <a:r>
              <a:rPr lang="en-GB" sz="2539" spc="-41" dirty="0"/>
              <a:t> </a:t>
            </a:r>
            <a:r>
              <a:rPr lang="en-GB" sz="2539" spc="-41" dirty="0" err="1"/>
              <a:t>transakcijama</a:t>
            </a:r>
            <a:r>
              <a:rPr lang="en-GB" sz="2539" spc="-41" dirty="0"/>
              <a:t> </a:t>
            </a:r>
            <a:r>
              <a:rPr lang="en-GB" sz="2539" spc="-32" dirty="0"/>
              <a:t>(</a:t>
            </a:r>
            <a:r>
              <a:rPr lang="en-GB" sz="2539" spc="-5" dirty="0" err="1"/>
              <a:t>ljudi</a:t>
            </a:r>
            <a:r>
              <a:rPr lang="en-GB" sz="2539" spc="-14" dirty="0"/>
              <a:t>&lt;</a:t>
            </a:r>
            <a:r>
              <a:rPr lang="en-GB" sz="2539" spc="-5" dirty="0"/>
              <a:t>-</a:t>
            </a:r>
            <a:r>
              <a:rPr lang="en-GB" sz="2539" dirty="0"/>
              <a:t>&gt;</a:t>
            </a:r>
            <a:r>
              <a:rPr lang="en-GB" sz="2539" spc="9" dirty="0"/>
              <a:t> </a:t>
            </a:r>
            <a:r>
              <a:rPr lang="en-GB" sz="2539" spc="9" dirty="0" err="1"/>
              <a:t>ljudi</a:t>
            </a:r>
            <a:r>
              <a:rPr lang="en-GB" sz="2539" dirty="0"/>
              <a:t>,</a:t>
            </a:r>
            <a:r>
              <a:rPr lang="en-GB" sz="2539" spc="-23" dirty="0"/>
              <a:t> </a:t>
            </a:r>
            <a:r>
              <a:rPr lang="en-GB" sz="2539" spc="-5" dirty="0" err="1"/>
              <a:t>ljudi</a:t>
            </a:r>
            <a:r>
              <a:rPr lang="en-GB" sz="2539" spc="5" dirty="0"/>
              <a:t>&lt;</a:t>
            </a:r>
            <a:r>
              <a:rPr lang="en-GB" sz="2539" spc="-23" dirty="0"/>
              <a:t>-</a:t>
            </a:r>
            <a:r>
              <a:rPr lang="en-GB" sz="2539" dirty="0"/>
              <a:t>&gt; </a:t>
            </a:r>
            <a:r>
              <a:rPr lang="en-GB" sz="2539" dirty="0" err="1"/>
              <a:t>strojevi</a:t>
            </a:r>
            <a:r>
              <a:rPr lang="en-GB" sz="2539" dirty="0"/>
              <a:t>,</a:t>
            </a:r>
            <a:r>
              <a:rPr lang="en-GB" sz="2539" spc="-9" dirty="0"/>
              <a:t> </a:t>
            </a:r>
            <a:r>
              <a:rPr lang="en-GB" sz="2539" dirty="0" err="1"/>
              <a:t>strojevi</a:t>
            </a:r>
            <a:r>
              <a:rPr lang="en-GB" sz="2539" spc="5" dirty="0"/>
              <a:t>&lt;</a:t>
            </a:r>
            <a:r>
              <a:rPr lang="en-GB" sz="2539" spc="-5" dirty="0"/>
              <a:t>-</a:t>
            </a:r>
            <a:r>
              <a:rPr lang="en-GB" sz="2539" dirty="0"/>
              <a:t>&gt;</a:t>
            </a:r>
            <a:r>
              <a:rPr lang="en-GB" sz="2539" spc="9" dirty="0"/>
              <a:t> </a:t>
            </a:r>
            <a:r>
              <a:rPr lang="en-GB" sz="2539" spc="-14" dirty="0" err="1"/>
              <a:t>strojevi</a:t>
            </a:r>
            <a:r>
              <a:rPr lang="en-GB" sz="2539" spc="-32" dirty="0"/>
              <a:t>)</a:t>
            </a:r>
            <a:r>
              <a:rPr lang="en-GB" sz="2539" dirty="0"/>
              <a:t>,</a:t>
            </a:r>
            <a:r>
              <a:rPr lang="en-GB" sz="2539" spc="9" dirty="0"/>
              <a:t> </a:t>
            </a:r>
            <a:r>
              <a:rPr lang="en-GB" sz="2539" spc="-41" dirty="0" err="1"/>
              <a:t>teško</a:t>
            </a:r>
            <a:r>
              <a:rPr lang="en-GB" sz="2539" spc="-41" dirty="0"/>
              <a:t> </a:t>
            </a:r>
            <a:r>
              <a:rPr lang="en-GB" sz="2539" spc="-41" dirty="0" err="1"/>
              <a:t>ih</a:t>
            </a:r>
            <a:r>
              <a:rPr lang="en-GB" sz="2539" spc="-41" dirty="0"/>
              <a:t> je </a:t>
            </a:r>
            <a:r>
              <a:rPr lang="en-GB" sz="2539" spc="-41" dirty="0" err="1"/>
              <a:t>zabilježiti</a:t>
            </a:r>
            <a:r>
              <a:rPr lang="en-GB" sz="2539" spc="-41" dirty="0"/>
              <a:t> </a:t>
            </a:r>
            <a:r>
              <a:rPr lang="en-GB" sz="2539" spc="-41" dirty="0" err="1"/>
              <a:t>i</a:t>
            </a:r>
            <a:r>
              <a:rPr lang="en-GB" sz="2539" spc="-41" dirty="0"/>
              <a:t> </a:t>
            </a:r>
            <a:r>
              <a:rPr lang="en-GB" sz="2539" spc="-41" dirty="0" err="1"/>
              <a:t>opisati</a:t>
            </a:r>
            <a:endParaRPr lang="en-GB" sz="2539" dirty="0"/>
          </a:p>
          <a:p>
            <a:endParaRPr lang="en-GB" sz="2539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1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861064"/>
          </a:xfrm>
          <a:prstGeom prst="rect">
            <a:avLst/>
          </a:prstGeom>
        </p:spPr>
        <p:txBody>
          <a:bodyPr vert="horz" wrap="square" lIns="0" tIns="357436" rIns="0" bIns="0" rtlCol="0" anchor="t">
            <a:spAutoFit/>
          </a:bodyPr>
          <a:lstStyle/>
          <a:p>
            <a:pPr marL="714590">
              <a:lnSpc>
                <a:spcPts val="3908"/>
              </a:lnSpc>
            </a:pPr>
            <a:r>
              <a:rPr lang="hr-HR" spc="-14" dirty="0"/>
              <a:t>stvaranje zbirke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124672" y="2085723"/>
            <a:ext cx="7205794" cy="3005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857" indent="-363341">
              <a:buClr>
                <a:srgbClr val="CB0F0F"/>
              </a:buClr>
              <a:buSzPct val="80000"/>
              <a:buFont typeface="Century Gothic"/>
              <a:buAutoNum type="arabicPeriod"/>
              <a:tabLst>
                <a:tab pos="375433" algn="l"/>
              </a:tabLst>
            </a:pPr>
            <a:r>
              <a:rPr lang="hr-HR" sz="1587" spc="-9" dirty="0">
                <a:latin typeface="Century Gothic"/>
                <a:cs typeface="Century Gothic"/>
              </a:rPr>
              <a:t>izbor</a:t>
            </a:r>
            <a:endParaRPr sz="1587" dirty="0">
              <a:latin typeface="Century Gothic"/>
              <a:cs typeface="Century Gothic"/>
            </a:endParaRPr>
          </a:p>
          <a:p>
            <a:pPr marL="730137" marR="415164" indent="-272362">
              <a:spcBef>
                <a:spcPts val="856"/>
              </a:spcBef>
              <a:tabLst>
                <a:tab pos="729561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spc="18" dirty="0" err="1">
                <a:latin typeface="Century Gothic"/>
                <a:cs typeface="Times New Roman"/>
              </a:rPr>
              <a:t>i</a:t>
            </a:r>
            <a:r>
              <a:rPr sz="1587" spc="-9" dirty="0" err="1">
                <a:latin typeface="Century Gothic"/>
                <a:cs typeface="Century Gothic"/>
              </a:rPr>
              <a:t>d</a:t>
            </a:r>
            <a:r>
              <a:rPr sz="1587" spc="14" dirty="0" err="1">
                <a:latin typeface="Century Gothic"/>
                <a:cs typeface="Century Gothic"/>
              </a:rPr>
              <a:t>e</a:t>
            </a:r>
            <a:r>
              <a:rPr sz="1587" dirty="0" err="1">
                <a:latin typeface="Century Gothic"/>
                <a:cs typeface="Century Gothic"/>
              </a:rPr>
              <a:t>n</a:t>
            </a:r>
            <a:r>
              <a:rPr sz="1587" spc="-18" dirty="0" err="1">
                <a:latin typeface="Century Gothic"/>
                <a:cs typeface="Century Gothic"/>
              </a:rPr>
              <a:t>t</a:t>
            </a:r>
            <a:r>
              <a:rPr sz="1587" spc="14" dirty="0" err="1">
                <a:latin typeface="Century Gothic"/>
                <a:cs typeface="Century Gothic"/>
              </a:rPr>
              <a:t>i</a:t>
            </a:r>
            <a:r>
              <a:rPr sz="1587" spc="-9" dirty="0" err="1">
                <a:latin typeface="Century Gothic"/>
                <a:cs typeface="Century Gothic"/>
              </a:rPr>
              <a:t>f</a:t>
            </a:r>
            <a:r>
              <a:rPr sz="1587" spc="14" dirty="0" err="1">
                <a:latin typeface="Century Gothic"/>
                <a:cs typeface="Century Gothic"/>
              </a:rPr>
              <a:t>i</a:t>
            </a:r>
            <a:r>
              <a:rPr lang="hr-HR" sz="1587" spc="14" dirty="0" err="1">
                <a:latin typeface="Century Gothic"/>
                <a:cs typeface="Century Gothic"/>
              </a:rPr>
              <a:t>kacija</a:t>
            </a:r>
            <a:r>
              <a:rPr lang="hr-HR" sz="1587" spc="14" dirty="0">
                <a:latin typeface="Century Gothic"/>
                <a:cs typeface="Century Gothic"/>
              </a:rPr>
              <a:t>, </a:t>
            </a:r>
            <a:r>
              <a:rPr sz="1587" dirty="0" err="1">
                <a:latin typeface="Century Gothic"/>
                <a:cs typeface="Century Gothic"/>
              </a:rPr>
              <a:t>e</a:t>
            </a:r>
            <a:r>
              <a:rPr sz="1587" spc="23" dirty="0" err="1">
                <a:latin typeface="Century Gothic"/>
                <a:cs typeface="Century Gothic"/>
              </a:rPr>
              <a:t>v</a:t>
            </a:r>
            <a:r>
              <a:rPr sz="1587" spc="-9" dirty="0" err="1">
                <a:latin typeface="Century Gothic"/>
                <a:cs typeface="Century Gothic"/>
              </a:rPr>
              <a:t>a</a:t>
            </a:r>
            <a:r>
              <a:rPr sz="1587" spc="14" dirty="0" err="1">
                <a:latin typeface="Century Gothic"/>
                <a:cs typeface="Century Gothic"/>
              </a:rPr>
              <a:t>l</a:t>
            </a:r>
            <a:r>
              <a:rPr sz="1587" dirty="0" err="1">
                <a:latin typeface="Century Gothic"/>
                <a:cs typeface="Century Gothic"/>
              </a:rPr>
              <a:t>u</a:t>
            </a:r>
            <a:r>
              <a:rPr sz="1587" spc="-23" dirty="0" err="1">
                <a:latin typeface="Century Gothic"/>
                <a:cs typeface="Century Gothic"/>
              </a:rPr>
              <a:t>a</a:t>
            </a:r>
            <a:r>
              <a:rPr lang="hr-HR" sz="1587" spc="-23" dirty="0" err="1">
                <a:latin typeface="Century Gothic"/>
                <a:cs typeface="Century Gothic"/>
              </a:rPr>
              <a:t>cija</a:t>
            </a:r>
            <a:r>
              <a:rPr lang="hr-HR" sz="1587" spc="-23" dirty="0">
                <a:latin typeface="Century Gothic"/>
                <a:cs typeface="Century Gothic"/>
              </a:rPr>
              <a:t>, odabir izvora</a:t>
            </a:r>
            <a:r>
              <a:rPr sz="1587" dirty="0">
                <a:latin typeface="Century Gothic"/>
                <a:cs typeface="Century Gothic"/>
              </a:rPr>
              <a:t> </a:t>
            </a:r>
            <a:r>
              <a:rPr sz="1587" spc="-32" dirty="0">
                <a:latin typeface="Century Gothic"/>
                <a:cs typeface="Century Gothic"/>
              </a:rPr>
              <a:t>(</a:t>
            </a:r>
            <a:r>
              <a:rPr sz="1587" spc="-9" dirty="0" err="1">
                <a:latin typeface="Century Gothic"/>
                <a:cs typeface="Century Gothic"/>
              </a:rPr>
              <a:t>d</a:t>
            </a:r>
            <a:r>
              <a:rPr sz="1587" dirty="0" err="1">
                <a:latin typeface="Century Gothic"/>
                <a:cs typeface="Century Gothic"/>
              </a:rPr>
              <a:t>e</a:t>
            </a:r>
            <a:r>
              <a:rPr sz="1587" spc="9" dirty="0" err="1">
                <a:latin typeface="Century Gothic"/>
                <a:cs typeface="Century Gothic"/>
              </a:rPr>
              <a:t>f</a:t>
            </a:r>
            <a:r>
              <a:rPr sz="1587" spc="14" dirty="0" err="1">
                <a:latin typeface="Century Gothic"/>
                <a:cs typeface="Century Gothic"/>
              </a:rPr>
              <a:t>i</a:t>
            </a:r>
            <a:r>
              <a:rPr sz="1587" spc="-5" dirty="0" err="1">
                <a:latin typeface="Century Gothic"/>
                <a:cs typeface="Century Gothic"/>
              </a:rPr>
              <a:t>n</a:t>
            </a:r>
            <a:r>
              <a:rPr lang="hr-HR" sz="1587" spc="-5" dirty="0" err="1">
                <a:latin typeface="Century Gothic"/>
                <a:cs typeface="Century Gothic"/>
              </a:rPr>
              <a:t>ira</a:t>
            </a:r>
            <a:r>
              <a:rPr lang="hr-HR" sz="1587" spc="-5" dirty="0">
                <a:latin typeface="Century Gothic"/>
                <a:cs typeface="Century Gothic"/>
              </a:rPr>
              <a:t> priroda zbirke)</a:t>
            </a:r>
            <a:endParaRPr sz="1587" dirty="0">
              <a:latin typeface="Century Gothic"/>
              <a:cs typeface="Century Gothic"/>
            </a:endParaRPr>
          </a:p>
          <a:p>
            <a:pPr marL="374857" indent="-363341">
              <a:spcBef>
                <a:spcPts val="871"/>
              </a:spcBef>
              <a:buClr>
                <a:srgbClr val="CB0F0F"/>
              </a:buClr>
              <a:buSzPct val="80000"/>
              <a:buFont typeface="Century Gothic"/>
              <a:buAutoNum type="arabicPeriod" startAt="2"/>
              <a:tabLst>
                <a:tab pos="375433" algn="l"/>
              </a:tabLst>
            </a:pPr>
            <a:r>
              <a:rPr lang="hr-HR" sz="1587" dirty="0" err="1">
                <a:solidFill>
                  <a:srgbClr val="970B0B"/>
                </a:solidFill>
                <a:latin typeface="Century Gothic"/>
                <a:cs typeface="Century Gothic"/>
              </a:rPr>
              <a:t>o</a:t>
            </a:r>
            <a:r>
              <a:rPr sz="1587" spc="-5" dirty="0" err="1">
                <a:solidFill>
                  <a:srgbClr val="970B0B"/>
                </a:solidFill>
                <a:latin typeface="Century Gothic"/>
                <a:cs typeface="Century Gothic"/>
              </a:rPr>
              <a:t>r</a:t>
            </a:r>
            <a:r>
              <a:rPr sz="1587" spc="-9" dirty="0" err="1">
                <a:solidFill>
                  <a:srgbClr val="970B0B"/>
                </a:solidFill>
                <a:latin typeface="Century Gothic"/>
                <a:cs typeface="Century Gothic"/>
              </a:rPr>
              <a:t>g</a:t>
            </a:r>
            <a:r>
              <a:rPr sz="1587" spc="9" dirty="0" err="1">
                <a:solidFill>
                  <a:srgbClr val="970B0B"/>
                </a:solidFill>
                <a:latin typeface="Century Gothic"/>
                <a:cs typeface="Century Gothic"/>
              </a:rPr>
              <a:t>a</a:t>
            </a:r>
            <a:r>
              <a:rPr sz="1587" dirty="0" err="1">
                <a:solidFill>
                  <a:srgbClr val="970B0B"/>
                </a:solidFill>
                <a:latin typeface="Century Gothic"/>
                <a:cs typeface="Century Gothic"/>
              </a:rPr>
              <a:t>n</a:t>
            </a:r>
            <a:r>
              <a:rPr sz="1587" spc="14" dirty="0" err="1">
                <a:solidFill>
                  <a:srgbClr val="970B0B"/>
                </a:solidFill>
                <a:latin typeface="Century Gothic"/>
                <a:cs typeface="Century Gothic"/>
              </a:rPr>
              <a:t>i</a:t>
            </a:r>
            <a:r>
              <a:rPr sz="1587" spc="-9" dirty="0" err="1">
                <a:solidFill>
                  <a:srgbClr val="970B0B"/>
                </a:solidFill>
                <a:latin typeface="Century Gothic"/>
                <a:cs typeface="Century Gothic"/>
              </a:rPr>
              <a:t>z</a:t>
            </a:r>
            <a:r>
              <a:rPr sz="1587" spc="9" dirty="0" err="1">
                <a:solidFill>
                  <a:srgbClr val="970B0B"/>
                </a:solidFill>
                <a:latin typeface="Century Gothic"/>
                <a:cs typeface="Century Gothic"/>
              </a:rPr>
              <a:t>a</a:t>
            </a:r>
            <a:r>
              <a:rPr lang="hr-HR" sz="1587" spc="9" dirty="0" err="1">
                <a:solidFill>
                  <a:srgbClr val="970B0B"/>
                </a:solidFill>
                <a:latin typeface="Century Gothic"/>
                <a:cs typeface="Century Gothic"/>
              </a:rPr>
              <a:t>cija</a:t>
            </a:r>
            <a:endParaRPr lang="hr-HR" sz="1587" spc="9" dirty="0">
              <a:solidFill>
                <a:srgbClr val="970B0B"/>
              </a:solidFill>
              <a:latin typeface="Century Gothic"/>
              <a:cs typeface="Century Gothic"/>
            </a:endParaRPr>
          </a:p>
          <a:p>
            <a:pPr marL="374857" indent="-363341">
              <a:spcBef>
                <a:spcPts val="871"/>
              </a:spcBef>
              <a:buClr>
                <a:srgbClr val="CB0F0F"/>
              </a:buClr>
              <a:buSzPct val="80000"/>
              <a:buFont typeface="Century Gothic"/>
              <a:buAutoNum type="arabicPeriod" startAt="2"/>
              <a:tabLst>
                <a:tab pos="375433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dirty="0">
                <a:latin typeface="Century Gothic"/>
                <a:cs typeface="Times New Roman"/>
              </a:rPr>
              <a:t>p</a:t>
            </a:r>
            <a:r>
              <a:rPr lang="hr-HR" sz="1587" dirty="0">
                <a:latin typeface="Century Gothic"/>
                <a:cs typeface="Century Gothic"/>
              </a:rPr>
              <a:t>ostavljanje načela/pravila prema kojima će se izvori rasporediti</a:t>
            </a:r>
            <a:endParaRPr sz="1587" dirty="0">
              <a:latin typeface="Century Gothic"/>
              <a:cs typeface="Century Gothic"/>
            </a:endParaRPr>
          </a:p>
          <a:p>
            <a:pPr marL="374857" indent="-363341">
              <a:spcBef>
                <a:spcPts val="871"/>
              </a:spcBef>
              <a:buClr>
                <a:srgbClr val="CB0F0F"/>
              </a:buClr>
              <a:buSzPct val="80000"/>
              <a:buFont typeface="Century Gothic"/>
              <a:buAutoNum type="arabicPeriod" startAt="3"/>
              <a:tabLst>
                <a:tab pos="375433" algn="l"/>
              </a:tabLst>
            </a:pPr>
            <a:r>
              <a:rPr lang="hr-HR" sz="1587" dirty="0">
                <a:latin typeface="Century Gothic"/>
                <a:cs typeface="Century Gothic"/>
              </a:rPr>
              <a:t>i</a:t>
            </a:r>
            <a:r>
              <a:rPr sz="1587" dirty="0" err="1">
                <a:latin typeface="Century Gothic"/>
                <a:cs typeface="Century Gothic"/>
              </a:rPr>
              <a:t>nte</a:t>
            </a:r>
            <a:r>
              <a:rPr sz="1587" spc="-5" dirty="0" err="1">
                <a:latin typeface="Century Gothic"/>
                <a:cs typeface="Century Gothic"/>
              </a:rPr>
              <a:t>r</a:t>
            </a:r>
            <a:r>
              <a:rPr sz="1587" spc="9" dirty="0" err="1">
                <a:latin typeface="Century Gothic"/>
                <a:cs typeface="Century Gothic"/>
              </a:rPr>
              <a:t>a</a:t>
            </a:r>
            <a:r>
              <a:rPr lang="hr-HR" sz="1587" spc="9" dirty="0" err="1">
                <a:latin typeface="Century Gothic"/>
                <a:cs typeface="Century Gothic"/>
              </a:rPr>
              <a:t>kcija</a:t>
            </a:r>
            <a:r>
              <a:rPr lang="hr-HR" sz="1587" spc="9" dirty="0">
                <a:latin typeface="Century Gothic"/>
                <a:cs typeface="Century Gothic"/>
              </a:rPr>
              <a:t> s izvorima</a:t>
            </a:r>
            <a:endParaRPr sz="1587" dirty="0">
              <a:latin typeface="Century Gothic"/>
              <a:cs typeface="Century Gothic"/>
            </a:endParaRPr>
          </a:p>
          <a:p>
            <a:pPr marL="821116" marR="138196" indent="-363917">
              <a:spcBef>
                <a:spcPts val="856"/>
              </a:spcBef>
              <a:tabLst>
                <a:tab pos="821116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dirty="0">
                <a:latin typeface="Century Gothic"/>
                <a:cs typeface="Times New Roman"/>
              </a:rPr>
              <a:t>p</a:t>
            </a:r>
            <a:r>
              <a:rPr lang="hr-HR" sz="1587" dirty="0">
                <a:latin typeface="Century Gothic"/>
                <a:cs typeface="Century Gothic"/>
              </a:rPr>
              <a:t>ostavljanje i implementacija pomagala, funkcija i usluga koje omogućuju pristup i interakciju s izvorima</a:t>
            </a:r>
            <a:endParaRPr sz="1587" dirty="0">
              <a:latin typeface="Century Gothic"/>
              <a:cs typeface="Century Gothic"/>
            </a:endParaRPr>
          </a:p>
          <a:p>
            <a:pPr marL="374857" indent="-363341">
              <a:spcBef>
                <a:spcPts val="856"/>
              </a:spcBef>
              <a:buClr>
                <a:srgbClr val="CB0F0F"/>
              </a:buClr>
              <a:buSzPct val="80000"/>
              <a:buFont typeface="Century Gothic"/>
              <a:buAutoNum type="arabicPeriod" startAt="4"/>
              <a:tabLst>
                <a:tab pos="375433" algn="l"/>
              </a:tabLst>
            </a:pPr>
            <a:r>
              <a:rPr lang="hr-HR" sz="1587" spc="14" dirty="0">
                <a:latin typeface="Century Gothic"/>
                <a:cs typeface="Century Gothic"/>
              </a:rPr>
              <a:t>o</a:t>
            </a:r>
            <a:r>
              <a:rPr lang="hr-HR" sz="1587" dirty="0">
                <a:latin typeface="Century Gothic"/>
                <a:cs typeface="Century Gothic"/>
              </a:rPr>
              <a:t>državanje</a:t>
            </a:r>
            <a:endParaRPr sz="1587" dirty="0">
              <a:latin typeface="Century Gothic"/>
              <a:cs typeface="Century Gothic"/>
            </a:endParaRPr>
          </a:p>
          <a:p>
            <a:pPr marL="457775">
              <a:lnSpc>
                <a:spcPts val="1873"/>
              </a:lnSpc>
              <a:spcBef>
                <a:spcPts val="871"/>
              </a:spcBef>
              <a:tabLst>
                <a:tab pos="821116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spc="-9" dirty="0">
                <a:latin typeface="Century Gothic"/>
                <a:cs typeface="Times New Roman"/>
              </a:rPr>
              <a:t>p</a:t>
            </a:r>
            <a:r>
              <a:rPr lang="hr-HR" sz="1587" spc="-9" dirty="0">
                <a:latin typeface="Century Gothic"/>
                <a:cs typeface="Century Gothic"/>
              </a:rPr>
              <a:t>ohrana, upravljanje i zaštita izvora</a:t>
            </a:r>
            <a:endParaRPr sz="1587" dirty="0">
              <a:latin typeface="Century Gothic"/>
              <a:cs typeface="Century Gothic"/>
            </a:endParaRPr>
          </a:p>
        </p:txBody>
      </p:sp>
      <p:sp>
        <p:nvSpPr>
          <p:cNvPr id="15" name="Rezervirano mjesto podnožj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1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889573"/>
          </a:xfrm>
          <a:prstGeom prst="rect">
            <a:avLst/>
          </a:prstGeom>
        </p:spPr>
        <p:txBody>
          <a:bodyPr vert="horz" wrap="square" lIns="0" tIns="240890" rIns="0" bIns="0" rtlCol="0" anchor="t">
            <a:spAutoFit/>
          </a:bodyPr>
          <a:lstStyle/>
          <a:p>
            <a:pPr marL="413437"/>
            <a:r>
              <a:rPr dirty="0" err="1" smtClean="0"/>
              <a:t>O</a:t>
            </a:r>
            <a:r>
              <a:rPr spc="-5" dirty="0" err="1"/>
              <a:t>r</a:t>
            </a:r>
            <a:r>
              <a:rPr spc="-14" dirty="0" err="1"/>
              <a:t>g</a:t>
            </a:r>
            <a:r>
              <a:rPr spc="23" dirty="0" err="1"/>
              <a:t>a</a:t>
            </a:r>
            <a:r>
              <a:rPr dirty="0" err="1" smtClean="0"/>
              <a:t>ni</a:t>
            </a:r>
            <a:r>
              <a:rPr spc="-18" dirty="0" err="1"/>
              <a:t>z</a:t>
            </a:r>
            <a:r>
              <a:rPr spc="-14" dirty="0" err="1"/>
              <a:t>a</a:t>
            </a:r>
            <a:r>
              <a:rPr lang="hr-HR" spc="-14" dirty="0" err="1"/>
              <a:t>cija</a:t>
            </a:r>
            <a:r>
              <a:rPr lang="hr-HR" spc="-14" dirty="0"/>
              <a:t> informacija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780606" y="1887607"/>
            <a:ext cx="7897928" cy="1707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tabLst>
                <a:tab pos="283302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spc="14" dirty="0">
                <a:latin typeface="Century Gothic"/>
                <a:cs typeface="Times New Roman"/>
              </a:rPr>
              <a:t>I</a:t>
            </a:r>
            <a:r>
              <a:rPr sz="1587" dirty="0">
                <a:latin typeface="Century Gothic"/>
                <a:cs typeface="Century Gothic"/>
              </a:rPr>
              <a:t>:</a:t>
            </a:r>
            <a:r>
              <a:rPr sz="1587" spc="-41" dirty="0">
                <a:latin typeface="Century Gothic"/>
                <a:cs typeface="Century Gothic"/>
              </a:rPr>
              <a:t> </a:t>
            </a:r>
            <a:r>
              <a:rPr lang="hr-HR" sz="1587" spc="-41" dirty="0">
                <a:latin typeface="Century Gothic"/>
                <a:cs typeface="Century Gothic"/>
              </a:rPr>
              <a:t>Organizacija znanja</a:t>
            </a:r>
            <a:endParaRPr sz="1587" dirty="0">
              <a:latin typeface="Century Gothic"/>
              <a:cs typeface="Century Gothic"/>
            </a:endParaRPr>
          </a:p>
          <a:p>
            <a:pPr marL="11516">
              <a:lnSpc>
                <a:spcPts val="1713"/>
              </a:lnSpc>
              <a:spcBef>
                <a:spcPts val="476"/>
              </a:spcBef>
              <a:tabLst>
                <a:tab pos="283302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dirty="0">
                <a:latin typeface="Century Gothic"/>
                <a:cs typeface="Century Gothic"/>
              </a:rPr>
              <a:t>za uspješan prijenos, informacija mora biti u takvom obliku da ju čitatelj </a:t>
            </a:r>
            <a:r>
              <a:rPr lang="hr-HR" sz="1587" dirty="0" err="1">
                <a:latin typeface="Century Gothic"/>
                <a:cs typeface="Century Gothic"/>
              </a:rPr>
              <a:t>mož</a:t>
            </a:r>
            <a:r>
              <a:rPr sz="1587" i="1" dirty="0">
                <a:latin typeface="Century Gothic"/>
                <a:cs typeface="Century Gothic"/>
              </a:rPr>
              <a:t>e</a:t>
            </a:r>
            <a:r>
              <a:rPr lang="hr-HR" sz="1587" i="1" dirty="0">
                <a:latin typeface="Century Gothic"/>
                <a:cs typeface="Century Gothic"/>
              </a:rPr>
              <a:t> pročitati, razumjeti </a:t>
            </a:r>
            <a:r>
              <a:rPr lang="hr-HR" sz="1587" i="1" spc="9" dirty="0">
                <a:latin typeface="Century Gothic"/>
                <a:cs typeface="Century Gothic"/>
              </a:rPr>
              <a:t>i pronaći</a:t>
            </a:r>
            <a:r>
              <a:rPr sz="1587" dirty="0">
                <a:latin typeface="Wingdings"/>
                <a:cs typeface="Wingdings"/>
              </a:rPr>
              <a:t></a:t>
            </a:r>
            <a:r>
              <a:rPr sz="1587" spc="50" dirty="0">
                <a:latin typeface="Times New Roman"/>
                <a:cs typeface="Times New Roman"/>
              </a:rPr>
              <a:t> </a:t>
            </a:r>
            <a:r>
              <a:rPr sz="1587" i="1" spc="14" dirty="0" err="1">
                <a:latin typeface="Century Gothic"/>
                <a:cs typeface="Century Gothic"/>
              </a:rPr>
              <a:t>i</a:t>
            </a:r>
            <a:r>
              <a:rPr sz="1587" i="1" spc="-18" dirty="0" err="1">
                <a:latin typeface="Century Gothic"/>
                <a:cs typeface="Century Gothic"/>
              </a:rPr>
              <a:t>n</a:t>
            </a:r>
            <a:r>
              <a:rPr sz="1587" i="1" spc="23" dirty="0" err="1">
                <a:latin typeface="Century Gothic"/>
                <a:cs typeface="Century Gothic"/>
              </a:rPr>
              <a:t>f</a:t>
            </a:r>
            <a:r>
              <a:rPr sz="1587" i="1" spc="-9" dirty="0" err="1">
                <a:latin typeface="Century Gothic"/>
                <a:cs typeface="Century Gothic"/>
              </a:rPr>
              <a:t>o</a:t>
            </a:r>
            <a:r>
              <a:rPr sz="1587" i="1" spc="14" dirty="0" err="1">
                <a:latin typeface="Century Gothic"/>
                <a:cs typeface="Century Gothic"/>
              </a:rPr>
              <a:t>r</a:t>
            </a:r>
            <a:r>
              <a:rPr sz="1587" i="1" spc="-14" dirty="0" err="1">
                <a:latin typeface="Century Gothic"/>
                <a:cs typeface="Century Gothic"/>
              </a:rPr>
              <a:t>m</a:t>
            </a:r>
            <a:r>
              <a:rPr sz="1587" i="1" spc="-9" dirty="0" err="1">
                <a:latin typeface="Century Gothic"/>
                <a:cs typeface="Century Gothic"/>
              </a:rPr>
              <a:t>a</a:t>
            </a:r>
            <a:r>
              <a:rPr lang="hr-HR" sz="1587" i="1" spc="-9" dirty="0" err="1">
                <a:latin typeface="Century Gothic"/>
                <a:cs typeface="Century Gothic"/>
              </a:rPr>
              <a:t>cije</a:t>
            </a:r>
            <a:r>
              <a:rPr lang="hr-HR" sz="1587" i="1" spc="-9" dirty="0">
                <a:latin typeface="Century Gothic"/>
                <a:cs typeface="Century Gothic"/>
              </a:rPr>
              <a:t> se moraju organizirati</a:t>
            </a:r>
            <a:r>
              <a:rPr sz="1587" i="1" dirty="0">
                <a:latin typeface="Century Gothic"/>
                <a:cs typeface="Century Gothic"/>
              </a:rPr>
              <a:t>!</a:t>
            </a:r>
            <a:endParaRPr sz="1587" dirty="0">
              <a:latin typeface="Century Gothic"/>
              <a:cs typeface="Century Gothic"/>
            </a:endParaRPr>
          </a:p>
          <a:p>
            <a:pPr marL="283302" marR="4607" indent="-272362">
              <a:spcBef>
                <a:spcPts val="871"/>
              </a:spcBef>
              <a:tabLst>
                <a:tab pos="283302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dirty="0">
                <a:latin typeface="Century Gothic"/>
                <a:cs typeface="Times New Roman"/>
              </a:rPr>
              <a:t>n</a:t>
            </a:r>
            <a:r>
              <a:rPr lang="hr-HR" sz="1587" dirty="0">
                <a:latin typeface="Century Gothic"/>
                <a:cs typeface="Century Gothic"/>
              </a:rPr>
              <a:t>ačin na koji se informacije </a:t>
            </a:r>
            <a:r>
              <a:rPr sz="1587" spc="5" dirty="0" err="1">
                <a:latin typeface="Century Gothic"/>
                <a:cs typeface="Century Gothic"/>
              </a:rPr>
              <a:t>o</a:t>
            </a:r>
            <a:r>
              <a:rPr sz="1587" spc="-5" dirty="0" err="1">
                <a:latin typeface="Century Gothic"/>
                <a:cs typeface="Century Gothic"/>
              </a:rPr>
              <a:t>r</a:t>
            </a:r>
            <a:r>
              <a:rPr sz="1587" spc="-9" dirty="0" err="1">
                <a:latin typeface="Century Gothic"/>
                <a:cs typeface="Century Gothic"/>
              </a:rPr>
              <a:t>g</a:t>
            </a:r>
            <a:r>
              <a:rPr sz="1587" spc="9" dirty="0" err="1">
                <a:latin typeface="Century Gothic"/>
                <a:cs typeface="Century Gothic"/>
              </a:rPr>
              <a:t>a</a:t>
            </a:r>
            <a:r>
              <a:rPr sz="1587" spc="-18" dirty="0" err="1">
                <a:latin typeface="Century Gothic"/>
                <a:cs typeface="Century Gothic"/>
              </a:rPr>
              <a:t>n</a:t>
            </a:r>
            <a:r>
              <a:rPr sz="1587" spc="32" dirty="0" err="1">
                <a:latin typeface="Century Gothic"/>
                <a:cs typeface="Century Gothic"/>
              </a:rPr>
              <a:t>i</a:t>
            </a:r>
            <a:r>
              <a:rPr sz="1587" spc="-9" dirty="0" err="1">
                <a:latin typeface="Century Gothic"/>
                <a:cs typeface="Century Gothic"/>
              </a:rPr>
              <a:t>z</a:t>
            </a:r>
            <a:r>
              <a:rPr lang="hr-HR" sz="1587" spc="-9" dirty="0" err="1">
                <a:latin typeface="Century Gothic"/>
                <a:cs typeface="Century Gothic"/>
              </a:rPr>
              <a:t>iraju</a:t>
            </a:r>
            <a:r>
              <a:rPr lang="hr-HR" sz="1587" spc="-9" dirty="0">
                <a:latin typeface="Century Gothic"/>
                <a:cs typeface="Century Gothic"/>
              </a:rPr>
              <a:t> mijenja se s tehnologijom – </a:t>
            </a:r>
            <a:r>
              <a:rPr sz="1587" spc="14" dirty="0" err="1">
                <a:latin typeface="Century Gothic"/>
                <a:cs typeface="Century Gothic"/>
              </a:rPr>
              <a:t>i</a:t>
            </a:r>
            <a:r>
              <a:rPr sz="1587" dirty="0" err="1">
                <a:latin typeface="Century Gothic"/>
                <a:cs typeface="Century Gothic"/>
              </a:rPr>
              <a:t>n</a:t>
            </a:r>
            <a:r>
              <a:rPr sz="1587" spc="-18" dirty="0" err="1">
                <a:latin typeface="Century Gothic"/>
                <a:cs typeface="Century Gothic"/>
              </a:rPr>
              <a:t>t</a:t>
            </a:r>
            <a:r>
              <a:rPr sz="1587" dirty="0" err="1">
                <a:latin typeface="Century Gothic"/>
                <a:cs typeface="Century Gothic"/>
              </a:rPr>
              <a:t>e</a:t>
            </a:r>
            <a:r>
              <a:rPr sz="1587" spc="32" dirty="0" err="1">
                <a:latin typeface="Century Gothic"/>
                <a:cs typeface="Century Gothic"/>
              </a:rPr>
              <a:t>l</a:t>
            </a:r>
            <a:r>
              <a:rPr sz="1587" dirty="0" err="1">
                <a:latin typeface="Century Gothic"/>
                <a:cs typeface="Century Gothic"/>
              </a:rPr>
              <a:t>e</a:t>
            </a:r>
            <a:r>
              <a:rPr lang="hr-HR" sz="1587" spc="5" dirty="0">
                <a:latin typeface="Century Gothic"/>
                <a:cs typeface="Century Gothic"/>
              </a:rPr>
              <a:t>k</a:t>
            </a:r>
            <a:r>
              <a:rPr sz="1587" spc="-18" dirty="0" err="1">
                <a:latin typeface="Century Gothic"/>
                <a:cs typeface="Century Gothic"/>
              </a:rPr>
              <a:t>t</a:t>
            </a:r>
            <a:r>
              <a:rPr sz="1587" dirty="0" err="1">
                <a:latin typeface="Century Gothic"/>
                <a:cs typeface="Century Gothic"/>
              </a:rPr>
              <a:t>u</a:t>
            </a:r>
            <a:r>
              <a:rPr sz="1587" spc="-9" dirty="0" err="1">
                <a:latin typeface="Century Gothic"/>
                <a:cs typeface="Century Gothic"/>
              </a:rPr>
              <a:t>a</a:t>
            </a:r>
            <a:r>
              <a:rPr sz="1587" dirty="0" err="1">
                <a:latin typeface="Century Gothic"/>
                <a:cs typeface="Century Gothic"/>
              </a:rPr>
              <a:t>l</a:t>
            </a:r>
            <a:r>
              <a:rPr lang="hr-HR" sz="1587" dirty="0">
                <a:latin typeface="Century Gothic"/>
                <a:cs typeface="Century Gothic"/>
              </a:rPr>
              <a:t>ni temelji ostaju gotovo nepromijenjeni </a:t>
            </a:r>
          </a:p>
          <a:p>
            <a:pPr marL="283302" marR="4607" indent="-272362">
              <a:spcBef>
                <a:spcPts val="871"/>
              </a:spcBef>
              <a:tabLst>
                <a:tab pos="283302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lang="hr-HR" sz="1270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lang="hr-HR" sz="1587" b="1" dirty="0">
                <a:latin typeface="Century Gothic"/>
                <a:cs typeface="Times New Roman"/>
              </a:rPr>
              <a:t>p</a:t>
            </a:r>
            <a:r>
              <a:rPr lang="hr-HR" sz="1587" b="1" dirty="0">
                <a:latin typeface="Century Gothic"/>
                <a:cs typeface="Century Gothic"/>
              </a:rPr>
              <a:t>roces opisivanja izvora </a:t>
            </a:r>
            <a:r>
              <a:rPr lang="hr-HR" sz="1587" dirty="0">
                <a:latin typeface="Century Gothic"/>
                <a:cs typeface="Century Gothic"/>
              </a:rPr>
              <a:t>kojim nastaje surogat stvarnog izvora</a:t>
            </a:r>
            <a:endParaRPr sz="1587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49593" y="3573761"/>
            <a:ext cx="1014592" cy="720349"/>
          </a:xfrm>
          <a:custGeom>
            <a:avLst/>
            <a:gdLst/>
            <a:ahLst/>
            <a:cxnLst/>
            <a:rect l="l" t="t" r="r" b="b"/>
            <a:pathLst>
              <a:path w="1118870" h="794385">
                <a:moveTo>
                  <a:pt x="59435" y="684275"/>
                </a:moveTo>
                <a:lnTo>
                  <a:pt x="0" y="794003"/>
                </a:lnTo>
                <a:lnTo>
                  <a:pt x="123443" y="774191"/>
                </a:lnTo>
                <a:lnTo>
                  <a:pt x="102831" y="745235"/>
                </a:lnTo>
                <a:lnTo>
                  <a:pt x="83819" y="745235"/>
                </a:lnTo>
                <a:lnTo>
                  <a:pt x="77723" y="743711"/>
                </a:lnTo>
                <a:lnTo>
                  <a:pt x="76199" y="740663"/>
                </a:lnTo>
                <a:lnTo>
                  <a:pt x="73151" y="736091"/>
                </a:lnTo>
                <a:lnTo>
                  <a:pt x="73151" y="731519"/>
                </a:lnTo>
                <a:lnTo>
                  <a:pt x="77723" y="728471"/>
                </a:lnTo>
                <a:lnTo>
                  <a:pt x="86484" y="722272"/>
                </a:lnTo>
                <a:lnTo>
                  <a:pt x="59435" y="684275"/>
                </a:lnTo>
                <a:close/>
              </a:path>
              <a:path w="1118870" h="794385">
                <a:moveTo>
                  <a:pt x="86484" y="722272"/>
                </a:moveTo>
                <a:lnTo>
                  <a:pt x="77723" y="728471"/>
                </a:lnTo>
                <a:lnTo>
                  <a:pt x="73151" y="731519"/>
                </a:lnTo>
                <a:lnTo>
                  <a:pt x="73151" y="736091"/>
                </a:lnTo>
                <a:lnTo>
                  <a:pt x="76199" y="740663"/>
                </a:lnTo>
                <a:lnTo>
                  <a:pt x="77723" y="743711"/>
                </a:lnTo>
                <a:lnTo>
                  <a:pt x="83819" y="745235"/>
                </a:lnTo>
                <a:lnTo>
                  <a:pt x="86867" y="742187"/>
                </a:lnTo>
                <a:lnTo>
                  <a:pt x="96040" y="735696"/>
                </a:lnTo>
                <a:lnTo>
                  <a:pt x="86484" y="722272"/>
                </a:lnTo>
                <a:close/>
              </a:path>
              <a:path w="1118870" h="794385">
                <a:moveTo>
                  <a:pt x="96040" y="735696"/>
                </a:moveTo>
                <a:lnTo>
                  <a:pt x="86867" y="742187"/>
                </a:lnTo>
                <a:lnTo>
                  <a:pt x="83819" y="745235"/>
                </a:lnTo>
                <a:lnTo>
                  <a:pt x="102831" y="745235"/>
                </a:lnTo>
                <a:lnTo>
                  <a:pt x="96040" y="735696"/>
                </a:lnTo>
                <a:close/>
              </a:path>
              <a:path w="1118870" h="794385">
                <a:moveTo>
                  <a:pt x="1114043" y="0"/>
                </a:moveTo>
                <a:lnTo>
                  <a:pt x="1107947" y="0"/>
                </a:lnTo>
                <a:lnTo>
                  <a:pt x="1104899" y="1523"/>
                </a:lnTo>
                <a:lnTo>
                  <a:pt x="86484" y="722272"/>
                </a:lnTo>
                <a:lnTo>
                  <a:pt x="96040" y="735696"/>
                </a:lnTo>
                <a:lnTo>
                  <a:pt x="1114043" y="15239"/>
                </a:lnTo>
                <a:lnTo>
                  <a:pt x="1118615" y="13715"/>
                </a:lnTo>
                <a:lnTo>
                  <a:pt x="1118615" y="7619"/>
                </a:lnTo>
                <a:lnTo>
                  <a:pt x="1115567" y="4571"/>
                </a:lnTo>
                <a:lnTo>
                  <a:pt x="1114043" y="0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5926939" y="4289619"/>
            <a:ext cx="4132075" cy="815359"/>
          </a:xfrm>
          <a:custGeom>
            <a:avLst/>
            <a:gdLst/>
            <a:ahLst/>
            <a:cxnLst/>
            <a:rect l="l" t="t" r="r" b="b"/>
            <a:pathLst>
              <a:path w="4556759" h="899160">
                <a:moveTo>
                  <a:pt x="4555235" y="0"/>
                </a:moveTo>
                <a:lnTo>
                  <a:pt x="3047" y="0"/>
                </a:lnTo>
                <a:lnTo>
                  <a:pt x="0" y="1523"/>
                </a:lnTo>
                <a:lnTo>
                  <a:pt x="0" y="897635"/>
                </a:lnTo>
                <a:lnTo>
                  <a:pt x="3047" y="899159"/>
                </a:lnTo>
                <a:lnTo>
                  <a:pt x="4555235" y="899159"/>
                </a:lnTo>
                <a:lnTo>
                  <a:pt x="4556759" y="897635"/>
                </a:lnTo>
                <a:lnTo>
                  <a:pt x="4556759" y="894587"/>
                </a:lnTo>
                <a:lnTo>
                  <a:pt x="9143" y="894587"/>
                </a:lnTo>
                <a:lnTo>
                  <a:pt x="4571" y="890015"/>
                </a:lnTo>
                <a:lnTo>
                  <a:pt x="9143" y="890015"/>
                </a:lnTo>
                <a:lnTo>
                  <a:pt x="9143" y="7619"/>
                </a:lnTo>
                <a:lnTo>
                  <a:pt x="4571" y="7619"/>
                </a:lnTo>
                <a:lnTo>
                  <a:pt x="9143" y="4571"/>
                </a:lnTo>
                <a:lnTo>
                  <a:pt x="4556759" y="4571"/>
                </a:lnTo>
                <a:lnTo>
                  <a:pt x="4556759" y="1523"/>
                </a:lnTo>
                <a:lnTo>
                  <a:pt x="4555235" y="0"/>
                </a:lnTo>
                <a:close/>
              </a:path>
              <a:path w="4556759" h="899160">
                <a:moveTo>
                  <a:pt x="9143" y="890015"/>
                </a:moveTo>
                <a:lnTo>
                  <a:pt x="4571" y="890015"/>
                </a:lnTo>
                <a:lnTo>
                  <a:pt x="9143" y="894587"/>
                </a:lnTo>
                <a:lnTo>
                  <a:pt x="9143" y="890015"/>
                </a:lnTo>
                <a:close/>
              </a:path>
              <a:path w="4556759" h="899160">
                <a:moveTo>
                  <a:pt x="4549139" y="890015"/>
                </a:moveTo>
                <a:lnTo>
                  <a:pt x="9143" y="890015"/>
                </a:lnTo>
                <a:lnTo>
                  <a:pt x="9143" y="894587"/>
                </a:lnTo>
                <a:lnTo>
                  <a:pt x="4549139" y="894587"/>
                </a:lnTo>
                <a:lnTo>
                  <a:pt x="4549139" y="890015"/>
                </a:lnTo>
                <a:close/>
              </a:path>
              <a:path w="4556759" h="899160">
                <a:moveTo>
                  <a:pt x="4549139" y="4571"/>
                </a:moveTo>
                <a:lnTo>
                  <a:pt x="4549139" y="894587"/>
                </a:lnTo>
                <a:lnTo>
                  <a:pt x="4553711" y="890015"/>
                </a:lnTo>
                <a:lnTo>
                  <a:pt x="4556759" y="890015"/>
                </a:lnTo>
                <a:lnTo>
                  <a:pt x="4556759" y="7619"/>
                </a:lnTo>
                <a:lnTo>
                  <a:pt x="4553711" y="7619"/>
                </a:lnTo>
                <a:lnTo>
                  <a:pt x="4549139" y="4571"/>
                </a:lnTo>
                <a:close/>
              </a:path>
              <a:path w="4556759" h="899160">
                <a:moveTo>
                  <a:pt x="4556759" y="890015"/>
                </a:moveTo>
                <a:lnTo>
                  <a:pt x="4553711" y="890015"/>
                </a:lnTo>
                <a:lnTo>
                  <a:pt x="4549139" y="894587"/>
                </a:lnTo>
                <a:lnTo>
                  <a:pt x="4556759" y="894587"/>
                </a:lnTo>
                <a:lnTo>
                  <a:pt x="4556759" y="890015"/>
                </a:lnTo>
                <a:close/>
              </a:path>
              <a:path w="4556759" h="899160">
                <a:moveTo>
                  <a:pt x="9143" y="4571"/>
                </a:moveTo>
                <a:lnTo>
                  <a:pt x="4571" y="7619"/>
                </a:lnTo>
                <a:lnTo>
                  <a:pt x="9143" y="7619"/>
                </a:lnTo>
                <a:lnTo>
                  <a:pt x="9143" y="4571"/>
                </a:lnTo>
                <a:close/>
              </a:path>
              <a:path w="4556759" h="899160">
                <a:moveTo>
                  <a:pt x="4549139" y="4571"/>
                </a:moveTo>
                <a:lnTo>
                  <a:pt x="9143" y="4571"/>
                </a:lnTo>
                <a:lnTo>
                  <a:pt x="9143" y="7619"/>
                </a:lnTo>
                <a:lnTo>
                  <a:pt x="4549139" y="7619"/>
                </a:lnTo>
                <a:lnTo>
                  <a:pt x="4549139" y="4571"/>
                </a:lnTo>
                <a:close/>
              </a:path>
              <a:path w="4556759" h="899160">
                <a:moveTo>
                  <a:pt x="4556759" y="4571"/>
                </a:moveTo>
                <a:lnTo>
                  <a:pt x="4549139" y="4571"/>
                </a:lnTo>
                <a:lnTo>
                  <a:pt x="4553711" y="7619"/>
                </a:lnTo>
                <a:lnTo>
                  <a:pt x="4556759" y="7619"/>
                </a:lnTo>
                <a:lnTo>
                  <a:pt x="4556759" y="4571"/>
                </a:lnTo>
                <a:close/>
              </a:path>
            </a:pathLst>
          </a:custGeom>
          <a:solidFill>
            <a:srgbClr val="CB0F0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 txBox="1"/>
          <p:nvPr/>
        </p:nvSpPr>
        <p:spPr>
          <a:xfrm>
            <a:off x="5992783" y="4350293"/>
            <a:ext cx="3637446" cy="981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115739">
              <a:lnSpc>
                <a:spcPct val="100600"/>
              </a:lnSpc>
            </a:pPr>
            <a:r>
              <a:rPr sz="1587" b="1" dirty="0" err="1">
                <a:latin typeface="Century Gothic"/>
                <a:cs typeface="Century Gothic"/>
              </a:rPr>
              <a:t>Biblio</a:t>
            </a:r>
            <a:r>
              <a:rPr sz="1587" b="1" spc="-18" dirty="0" err="1">
                <a:latin typeface="Century Gothic"/>
                <a:cs typeface="Century Gothic"/>
              </a:rPr>
              <a:t>g</a:t>
            </a:r>
            <a:r>
              <a:rPr sz="1587" b="1" spc="14" dirty="0" err="1">
                <a:latin typeface="Century Gothic"/>
                <a:cs typeface="Century Gothic"/>
              </a:rPr>
              <a:t>r</a:t>
            </a:r>
            <a:r>
              <a:rPr sz="1587" b="1" spc="-18" dirty="0" err="1">
                <a:latin typeface="Century Gothic"/>
                <a:cs typeface="Century Gothic"/>
              </a:rPr>
              <a:t>a</a:t>
            </a:r>
            <a:r>
              <a:rPr lang="hr-HR" sz="1587" b="1" spc="-18" dirty="0" err="1">
                <a:latin typeface="Century Gothic"/>
                <a:cs typeface="Century Gothic"/>
              </a:rPr>
              <a:t>fski</a:t>
            </a:r>
            <a:r>
              <a:rPr lang="hr-HR" sz="1587" b="1" spc="-18" dirty="0">
                <a:latin typeface="Century Gothic"/>
                <a:cs typeface="Century Gothic"/>
              </a:rPr>
              <a:t> opis</a:t>
            </a:r>
            <a:r>
              <a:rPr sz="1587" b="1" dirty="0">
                <a:latin typeface="Century Gothic"/>
                <a:cs typeface="Century Gothic"/>
              </a:rPr>
              <a:t>/</a:t>
            </a:r>
            <a:r>
              <a:rPr lang="hr-HR" sz="1587" b="1" dirty="0">
                <a:latin typeface="Century Gothic"/>
                <a:cs typeface="Century Gothic"/>
              </a:rPr>
              <a:t>zapis</a:t>
            </a:r>
            <a:r>
              <a:rPr sz="1587" b="1" dirty="0">
                <a:latin typeface="Century Gothic"/>
                <a:cs typeface="Century Gothic"/>
              </a:rPr>
              <a:t>/met</a:t>
            </a:r>
            <a:r>
              <a:rPr sz="1587" b="1" spc="-18" dirty="0">
                <a:latin typeface="Century Gothic"/>
                <a:cs typeface="Century Gothic"/>
              </a:rPr>
              <a:t>a</a:t>
            </a:r>
            <a:r>
              <a:rPr lang="hr-HR" sz="1587" b="1" spc="-18" dirty="0">
                <a:latin typeface="Century Gothic"/>
                <a:cs typeface="Century Gothic"/>
              </a:rPr>
              <a:t>po</a:t>
            </a:r>
            <a:r>
              <a:rPr sz="1587" b="1" dirty="0">
                <a:latin typeface="Century Gothic"/>
                <a:cs typeface="Century Gothic"/>
              </a:rPr>
              <a:t>data</a:t>
            </a:r>
            <a:r>
              <a:rPr lang="hr-HR" sz="1587" b="1" dirty="0">
                <a:latin typeface="Century Gothic"/>
                <a:cs typeface="Century Gothic"/>
              </a:rPr>
              <a:t>k</a:t>
            </a:r>
            <a:endParaRPr sz="1587" dirty="0">
              <a:latin typeface="Century Gothic"/>
              <a:cs typeface="Century Gothic"/>
            </a:endParaRPr>
          </a:p>
          <a:p>
            <a:pPr marL="11516" marR="4607"/>
            <a:r>
              <a:rPr lang="hr-HR" sz="1587" dirty="0">
                <a:latin typeface="Century Gothic"/>
                <a:cs typeface="Century Gothic"/>
              </a:rPr>
              <a:t>opis izvora u zbirci često se naziva </a:t>
            </a:r>
            <a:r>
              <a:rPr lang="hr-HR" sz="1587" dirty="0" err="1">
                <a:latin typeface="Century Gothic"/>
                <a:cs typeface="Century Gothic"/>
              </a:rPr>
              <a:t>metapodatkovni</a:t>
            </a:r>
            <a:r>
              <a:rPr lang="hr-HR" sz="1587" dirty="0">
                <a:latin typeface="Century Gothic"/>
                <a:cs typeface="Century Gothic"/>
              </a:rPr>
              <a:t> opis </a:t>
            </a:r>
            <a:endParaRPr sz="1587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43733" y="3870884"/>
            <a:ext cx="3266964" cy="16238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1533674" y="5494691"/>
            <a:ext cx="4187353" cy="167418"/>
          </a:xfrm>
          <a:prstGeom prst="rect">
            <a:avLst/>
          </a:prstGeom>
          <a:solidFill>
            <a:srgbClr val="CB0F0F"/>
          </a:solidFill>
        </p:spPr>
        <p:txBody>
          <a:bodyPr vert="horz" wrap="square" lIns="0" tIns="0" rIns="0" bIns="0" rtlCol="0">
            <a:spAutoFit/>
          </a:bodyPr>
          <a:lstStyle/>
          <a:p>
            <a:pPr marL="73129"/>
            <a:r>
              <a:rPr sz="1088" spc="9" dirty="0">
                <a:latin typeface="Century Gothic"/>
                <a:cs typeface="Century Gothic"/>
                <a:hlinkClick r:id="rId9"/>
              </a:rPr>
              <a:t>htt</a:t>
            </a:r>
            <a:r>
              <a:rPr sz="1088" spc="18" dirty="0">
                <a:latin typeface="Century Gothic"/>
                <a:cs typeface="Century Gothic"/>
                <a:hlinkClick r:id="rId9"/>
              </a:rPr>
              <a:t>p</a:t>
            </a:r>
            <a:r>
              <a:rPr sz="1088" spc="-5" dirty="0">
                <a:latin typeface="Century Gothic"/>
                <a:cs typeface="Century Gothic"/>
                <a:hlinkClick r:id="rId9"/>
              </a:rPr>
              <a:t>:</a:t>
            </a:r>
            <a:r>
              <a:rPr sz="1088" spc="9" dirty="0">
                <a:latin typeface="Century Gothic"/>
                <a:cs typeface="Century Gothic"/>
                <a:hlinkClick r:id="rId9"/>
              </a:rPr>
              <a:t>//</a:t>
            </a:r>
            <a:r>
              <a:rPr sz="1088" spc="5" dirty="0">
                <a:latin typeface="Century Gothic"/>
                <a:cs typeface="Century Gothic"/>
                <a:hlinkClick r:id="rId9"/>
              </a:rPr>
              <a:t>ww</a:t>
            </a:r>
            <a:r>
              <a:rPr sz="1088" spc="14" dirty="0">
                <a:latin typeface="Century Gothic"/>
                <a:cs typeface="Century Gothic"/>
                <a:hlinkClick r:id="rId9"/>
              </a:rPr>
              <a:t>w</a:t>
            </a:r>
            <a:r>
              <a:rPr sz="1088" spc="-18" dirty="0">
                <a:latin typeface="Century Gothic"/>
                <a:cs typeface="Century Gothic"/>
                <a:hlinkClick r:id="rId9"/>
              </a:rPr>
              <a:t>.</a:t>
            </a:r>
            <a:r>
              <a:rPr sz="1088" spc="9" dirty="0">
                <a:latin typeface="Century Gothic"/>
                <a:cs typeface="Century Gothic"/>
                <a:hlinkClick r:id="rId9"/>
              </a:rPr>
              <a:t>us</a:t>
            </a:r>
            <a:r>
              <a:rPr sz="1088" spc="18" dirty="0">
                <a:latin typeface="Century Gothic"/>
                <a:cs typeface="Century Gothic"/>
                <a:hlinkClick r:id="rId9"/>
              </a:rPr>
              <a:t>g</a:t>
            </a:r>
            <a:r>
              <a:rPr sz="1088" spc="-18" dirty="0">
                <a:latin typeface="Century Gothic"/>
                <a:cs typeface="Century Gothic"/>
                <a:hlinkClick r:id="rId9"/>
              </a:rPr>
              <a:t>.</a:t>
            </a:r>
            <a:r>
              <a:rPr sz="1088" spc="14" dirty="0">
                <a:latin typeface="Century Gothic"/>
                <a:cs typeface="Century Gothic"/>
                <a:hlinkClick r:id="rId9"/>
              </a:rPr>
              <a:t>e</a:t>
            </a:r>
            <a:r>
              <a:rPr sz="1088" spc="18" dirty="0">
                <a:latin typeface="Century Gothic"/>
                <a:cs typeface="Century Gothic"/>
                <a:hlinkClick r:id="rId9"/>
              </a:rPr>
              <a:t>d</a:t>
            </a:r>
            <a:r>
              <a:rPr sz="1088" spc="9" dirty="0">
                <a:latin typeface="Century Gothic"/>
                <a:cs typeface="Century Gothic"/>
                <a:hlinkClick r:id="rId9"/>
              </a:rPr>
              <a:t>u/g</a:t>
            </a:r>
            <a:r>
              <a:rPr sz="1088" spc="18" dirty="0">
                <a:latin typeface="Century Gothic"/>
                <a:cs typeface="Century Gothic"/>
                <a:hlinkClick r:id="rId9"/>
              </a:rPr>
              <a:t>al</a:t>
            </a:r>
            <a:r>
              <a:rPr sz="1088" spc="-14" dirty="0">
                <a:latin typeface="Century Gothic"/>
                <a:cs typeface="Century Gothic"/>
                <a:hlinkClick r:id="rId9"/>
              </a:rPr>
              <a:t>i</a:t>
            </a:r>
            <a:r>
              <a:rPr sz="1088" spc="18" dirty="0">
                <a:latin typeface="Century Gothic"/>
                <a:cs typeface="Century Gothic"/>
                <a:hlinkClick r:id="rId9"/>
              </a:rPr>
              <a:t>l</a:t>
            </a:r>
            <a:r>
              <a:rPr sz="1088" dirty="0">
                <a:latin typeface="Century Gothic"/>
                <a:cs typeface="Century Gothic"/>
                <a:hlinkClick r:id="rId9"/>
              </a:rPr>
              <a:t>e</a:t>
            </a:r>
            <a:r>
              <a:rPr sz="1088" spc="18" dirty="0">
                <a:latin typeface="Century Gothic"/>
                <a:cs typeface="Century Gothic"/>
                <a:hlinkClick r:id="rId9"/>
              </a:rPr>
              <a:t>o</a:t>
            </a:r>
            <a:r>
              <a:rPr sz="1088" spc="9" dirty="0">
                <a:latin typeface="Century Gothic"/>
                <a:cs typeface="Century Gothic"/>
                <a:hlinkClick r:id="rId9"/>
              </a:rPr>
              <a:t>/s</a:t>
            </a:r>
            <a:r>
              <a:rPr sz="1088" spc="5" dirty="0">
                <a:latin typeface="Century Gothic"/>
                <a:cs typeface="Century Gothic"/>
                <a:hlinkClick r:id="rId9"/>
              </a:rPr>
              <a:t>k</a:t>
            </a:r>
            <a:r>
              <a:rPr sz="1088" dirty="0">
                <a:latin typeface="Century Gothic"/>
                <a:cs typeface="Century Gothic"/>
                <a:hlinkClick r:id="rId9"/>
              </a:rPr>
              <a:t>i</a:t>
            </a:r>
            <a:r>
              <a:rPr sz="1088" spc="18" dirty="0">
                <a:latin typeface="Century Gothic"/>
                <a:cs typeface="Century Gothic"/>
                <a:hlinkClick r:id="rId9"/>
              </a:rPr>
              <a:t>l</a:t>
            </a:r>
            <a:r>
              <a:rPr sz="1088" spc="9" dirty="0">
                <a:latin typeface="Century Gothic"/>
                <a:cs typeface="Century Gothic"/>
                <a:hlinkClick r:id="rId9"/>
              </a:rPr>
              <a:t>l</a:t>
            </a:r>
            <a:r>
              <a:rPr sz="1088" spc="-5" dirty="0">
                <a:latin typeface="Century Gothic"/>
                <a:cs typeface="Century Gothic"/>
                <a:hlinkClick r:id="rId9"/>
              </a:rPr>
              <a:t>s</a:t>
            </a:r>
            <a:r>
              <a:rPr sz="1088" spc="23" dirty="0">
                <a:latin typeface="Century Gothic"/>
                <a:cs typeface="Century Gothic"/>
                <a:hlinkClick r:id="rId9"/>
              </a:rPr>
              <a:t>/</a:t>
            </a:r>
            <a:r>
              <a:rPr sz="1088" dirty="0">
                <a:latin typeface="Century Gothic"/>
                <a:cs typeface="Century Gothic"/>
                <a:hlinkClick r:id="rId9"/>
              </a:rPr>
              <a:t>u</a:t>
            </a:r>
            <a:r>
              <a:rPr sz="1088" spc="5" dirty="0">
                <a:latin typeface="Century Gothic"/>
                <a:cs typeface="Century Gothic"/>
                <a:hlinkClick r:id="rId9"/>
              </a:rPr>
              <a:t>nit0</a:t>
            </a:r>
            <a:r>
              <a:rPr sz="1088" spc="14" dirty="0">
                <a:latin typeface="Century Gothic"/>
                <a:cs typeface="Century Gothic"/>
                <a:hlinkClick r:id="rId9"/>
              </a:rPr>
              <a:t>4</a:t>
            </a:r>
            <a:r>
              <a:rPr sz="1088" spc="9" dirty="0">
                <a:latin typeface="Century Gothic"/>
                <a:cs typeface="Century Gothic"/>
                <a:hlinkClick r:id="rId9"/>
              </a:rPr>
              <a:t>/</a:t>
            </a:r>
            <a:r>
              <a:rPr sz="1088" spc="5" dirty="0">
                <a:latin typeface="Century Gothic"/>
                <a:cs typeface="Century Gothic"/>
                <a:hlinkClick r:id="rId9"/>
              </a:rPr>
              <a:t>pr</a:t>
            </a:r>
            <a:r>
              <a:rPr sz="1088" spc="9" dirty="0">
                <a:latin typeface="Century Gothic"/>
                <a:cs typeface="Century Gothic"/>
                <a:hlinkClick r:id="rId9"/>
              </a:rPr>
              <a:t>im</a:t>
            </a:r>
            <a:r>
              <a:rPr sz="1088" dirty="0">
                <a:latin typeface="Century Gothic"/>
                <a:cs typeface="Century Gothic"/>
                <a:hlinkClick r:id="rId9"/>
              </a:rPr>
              <a:t>e</a:t>
            </a:r>
            <a:r>
              <a:rPr sz="1088" spc="14" dirty="0">
                <a:latin typeface="Century Gothic"/>
                <a:cs typeface="Century Gothic"/>
                <a:hlinkClick r:id="rId9"/>
              </a:rPr>
              <a:t>r0</a:t>
            </a:r>
            <a:r>
              <a:rPr sz="1088" spc="5" dirty="0">
                <a:latin typeface="Century Gothic"/>
                <a:cs typeface="Century Gothic"/>
                <a:hlinkClick r:id="rId9"/>
              </a:rPr>
              <a:t>4</a:t>
            </a:r>
            <a:r>
              <a:rPr sz="1088" spc="9" dirty="0">
                <a:latin typeface="Century Gothic"/>
                <a:cs typeface="Century Gothic"/>
                <a:hlinkClick r:id="rId9"/>
              </a:rPr>
              <a:t>_</a:t>
            </a:r>
            <a:r>
              <a:rPr sz="1088" spc="14" dirty="0">
                <a:latin typeface="Century Gothic"/>
                <a:cs typeface="Century Gothic"/>
                <a:hlinkClick r:id="rId9"/>
              </a:rPr>
              <a:t>0</a:t>
            </a:r>
            <a:r>
              <a:rPr sz="1088" spc="5" dirty="0">
                <a:latin typeface="Century Gothic"/>
                <a:cs typeface="Century Gothic"/>
                <a:hlinkClick r:id="rId9"/>
              </a:rPr>
              <a:t>4</a:t>
            </a:r>
            <a:r>
              <a:rPr sz="1088" spc="-5" dirty="0">
                <a:latin typeface="Century Gothic"/>
                <a:cs typeface="Century Gothic"/>
                <a:hlinkClick r:id="rId9"/>
              </a:rPr>
              <a:t>.</a:t>
            </a:r>
            <a:r>
              <a:rPr sz="1088" spc="9" dirty="0">
                <a:latin typeface="Century Gothic"/>
                <a:cs typeface="Century Gothic"/>
                <a:hlinkClick r:id="rId9"/>
              </a:rPr>
              <a:t>ph</a:t>
            </a:r>
            <a:r>
              <a:rPr sz="1088" spc="14" dirty="0">
                <a:latin typeface="Century Gothic"/>
                <a:cs typeface="Century Gothic"/>
                <a:hlinkClick r:id="rId9"/>
              </a:rPr>
              <a:t>t</a:t>
            </a:r>
            <a:r>
              <a:rPr sz="1088" spc="9" dirty="0">
                <a:latin typeface="Century Gothic"/>
                <a:cs typeface="Century Gothic"/>
                <a:hlinkClick r:id="rId9"/>
              </a:rPr>
              <a:t>ml</a:t>
            </a:r>
            <a:endParaRPr sz="1088" dirty="0">
              <a:latin typeface="Century Gothic"/>
              <a:cs typeface="Century Gothic"/>
            </a:endParaRPr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5"/>
            <a:ext cx="9349711" cy="755008"/>
          </a:xfrm>
          <a:prstGeom prst="rect">
            <a:avLst/>
          </a:prstGeom>
        </p:spPr>
        <p:txBody>
          <a:bodyPr vert="horz" wrap="square" lIns="0" tIns="252406" rIns="0" bIns="0" rtlCol="0" anchor="t">
            <a:spAutoFit/>
          </a:bodyPr>
          <a:lstStyle/>
          <a:p>
            <a:pPr marL="413437">
              <a:lnSpc>
                <a:spcPts val="3908"/>
              </a:lnSpc>
            </a:pPr>
            <a:r>
              <a:rPr lang="hr-HR" spc="14" dirty="0"/>
              <a:t>temeljni k</a:t>
            </a:r>
            <a:r>
              <a:rPr spc="14" dirty="0" err="1"/>
              <a:t>o</a:t>
            </a:r>
            <a:r>
              <a:rPr dirty="0" err="1" smtClean="0"/>
              <a:t>n</a:t>
            </a:r>
            <a:r>
              <a:rPr spc="9" dirty="0" err="1"/>
              <a:t>c</a:t>
            </a:r>
            <a:r>
              <a:rPr dirty="0" err="1" smtClean="0"/>
              <a:t>e</a:t>
            </a:r>
            <a:r>
              <a:rPr spc="-9" dirty="0" err="1"/>
              <a:t>p</a:t>
            </a:r>
            <a:r>
              <a:rPr dirty="0" err="1" smtClean="0"/>
              <a:t>t</a:t>
            </a:r>
            <a:r>
              <a:rPr lang="hr-HR" dirty="0" smtClean="0"/>
              <a:t>i</a:t>
            </a:r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823426" y="1908840"/>
            <a:ext cx="731289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lnSpc>
                <a:spcPts val="1664"/>
              </a:lnSpc>
              <a:tabLst>
                <a:tab pos="4384854" algn="l"/>
              </a:tabLst>
            </a:pPr>
            <a:r>
              <a:rPr lang="hr-HR" sz="1406" b="1" spc="14" dirty="0">
                <a:latin typeface="Century Gothic"/>
                <a:cs typeface="Century Gothic"/>
              </a:rPr>
              <a:t>k</a:t>
            </a:r>
            <a:r>
              <a:rPr sz="1406" b="1" spc="14" dirty="0" err="1">
                <a:latin typeface="Century Gothic"/>
                <a:cs typeface="Century Gothic"/>
              </a:rPr>
              <a:t>ontr</a:t>
            </a:r>
            <a:r>
              <a:rPr sz="1406" b="1" spc="-5" dirty="0" err="1">
                <a:latin typeface="Century Gothic"/>
                <a:cs typeface="Century Gothic"/>
              </a:rPr>
              <a:t>o</a:t>
            </a:r>
            <a:r>
              <a:rPr sz="1406" b="1" spc="18" dirty="0" err="1">
                <a:latin typeface="Century Gothic"/>
                <a:cs typeface="Century Gothic"/>
              </a:rPr>
              <a:t>l</a:t>
            </a:r>
            <a:r>
              <a:rPr lang="hr-HR" sz="1406" b="1" spc="18" dirty="0" err="1">
                <a:latin typeface="Century Gothic"/>
                <a:cs typeface="Century Gothic"/>
              </a:rPr>
              <a:t>irani</a:t>
            </a:r>
            <a:r>
              <a:rPr lang="hr-HR" sz="1406" b="1" spc="18" dirty="0">
                <a:latin typeface="Century Gothic"/>
                <a:cs typeface="Century Gothic"/>
              </a:rPr>
              <a:t> rječnik</a:t>
            </a:r>
            <a:r>
              <a:rPr sz="1406" b="1" dirty="0">
                <a:latin typeface="Century Gothic"/>
                <a:cs typeface="Century Gothic"/>
              </a:rPr>
              <a:t>	</a:t>
            </a:r>
            <a:r>
              <a:rPr lang="hr-HR" sz="1406" b="1" spc="14" dirty="0">
                <a:latin typeface="Century Gothic"/>
                <a:cs typeface="Century Gothic"/>
              </a:rPr>
              <a:t>f</a:t>
            </a:r>
            <a:r>
              <a:rPr sz="1406" b="1" spc="14" dirty="0" err="1">
                <a:latin typeface="Century Gothic"/>
                <a:cs typeface="Century Gothic"/>
              </a:rPr>
              <a:t>a</a:t>
            </a:r>
            <a:r>
              <a:rPr sz="1406" b="1" spc="-5" dirty="0" err="1">
                <a:latin typeface="Century Gothic"/>
                <a:cs typeface="Century Gothic"/>
              </a:rPr>
              <a:t>c</a:t>
            </a:r>
            <a:r>
              <a:rPr sz="1406" b="1" spc="9" dirty="0" err="1">
                <a:latin typeface="Century Gothic"/>
                <a:cs typeface="Century Gothic"/>
              </a:rPr>
              <a:t>et</a:t>
            </a:r>
            <a:r>
              <a:rPr lang="hr-HR" sz="1406" b="1" spc="9" dirty="0">
                <a:latin typeface="Century Gothic"/>
                <a:cs typeface="Century Gothic"/>
              </a:rPr>
              <a:t>na analiza</a:t>
            </a:r>
            <a:endParaRPr sz="1406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3469" y="2228265"/>
            <a:ext cx="4010577" cy="3057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tabLst>
                <a:tab pos="283302" algn="l"/>
              </a:tabLst>
            </a:pPr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34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406" spc="14" dirty="0">
                <a:latin typeface="Century Gothic"/>
                <a:cs typeface="Times New Roman"/>
              </a:rPr>
              <a:t>p</a:t>
            </a:r>
            <a:r>
              <a:rPr lang="hr-HR" sz="1406" spc="14" dirty="0">
                <a:latin typeface="Century Gothic"/>
                <a:cs typeface="Century Gothic"/>
              </a:rPr>
              <a:t>opis termina koji se koriste za indeksiranje</a:t>
            </a:r>
            <a:endParaRPr sz="1406" dirty="0">
              <a:latin typeface="Century Gothic"/>
              <a:cs typeface="Century Gothic"/>
            </a:endParaRPr>
          </a:p>
          <a:p>
            <a:pPr marL="283302" marR="238389" indent="-272362">
              <a:lnSpc>
                <a:spcPct val="101899"/>
              </a:lnSpc>
              <a:spcBef>
                <a:spcPts val="816"/>
              </a:spcBef>
              <a:tabLst>
                <a:tab pos="283302" algn="l"/>
              </a:tabLst>
            </a:pPr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lang="hr-HR" sz="1134" dirty="0">
                <a:solidFill>
                  <a:srgbClr val="CB0F0F"/>
                </a:solidFill>
                <a:latin typeface="Times New Roman"/>
                <a:cs typeface="Times New Roman"/>
              </a:rPr>
              <a:t> 	</a:t>
            </a:r>
            <a:r>
              <a:rPr lang="hr-HR" sz="1406" spc="-32" dirty="0">
                <a:latin typeface="Century Gothic"/>
                <a:cs typeface="Times New Roman"/>
              </a:rPr>
              <a:t>k</a:t>
            </a:r>
            <a:r>
              <a:rPr lang="hr-HR" sz="1406" spc="-32" dirty="0">
                <a:latin typeface="Century Gothic"/>
                <a:cs typeface="Century Gothic"/>
              </a:rPr>
              <a:t>ontrolira se varijabilnost / redundancija </a:t>
            </a:r>
            <a:r>
              <a:rPr lang="hr-HR" sz="1406" spc="14" dirty="0">
                <a:latin typeface="Century Gothic"/>
                <a:cs typeface="Century Gothic"/>
              </a:rPr>
              <a:t>prirodnog jezika</a:t>
            </a:r>
            <a:r>
              <a:rPr sz="1406" spc="9" dirty="0">
                <a:latin typeface="Century Gothic"/>
                <a:cs typeface="Century Gothic"/>
              </a:rPr>
              <a:t>,</a:t>
            </a:r>
            <a:r>
              <a:rPr sz="1406" spc="-27" dirty="0">
                <a:latin typeface="Century Gothic"/>
                <a:cs typeface="Century Gothic"/>
              </a:rPr>
              <a:t> </a:t>
            </a:r>
            <a:r>
              <a:rPr lang="hr-HR" sz="1406" spc="-27" dirty="0">
                <a:latin typeface="Century Gothic"/>
                <a:cs typeface="Century Gothic"/>
              </a:rPr>
              <a:t>pridonosi konzistentnosti</a:t>
            </a:r>
            <a:endParaRPr lang="hr-HR" sz="1406" dirty="0">
              <a:latin typeface="Century Gothic"/>
              <a:cs typeface="Century Gothic"/>
            </a:endParaRPr>
          </a:p>
          <a:p>
            <a:pPr marL="697891" marR="238389" lvl="1" indent="-272362">
              <a:lnSpc>
                <a:spcPct val="101899"/>
              </a:lnSpc>
              <a:spcBef>
                <a:spcPts val="816"/>
              </a:spcBef>
              <a:buFont typeface="Arial" panose="020B0604020202020204" pitchFamily="34" charset="0"/>
              <a:buChar char="•"/>
              <a:tabLst>
                <a:tab pos="283302" algn="l"/>
              </a:tabLst>
            </a:pPr>
            <a:r>
              <a:rPr lang="hr-HR" sz="1406" spc="18" dirty="0">
                <a:latin typeface="Century Gothic"/>
                <a:cs typeface="Century Gothic"/>
              </a:rPr>
              <a:t>primjeri</a:t>
            </a:r>
            <a:r>
              <a:rPr sz="1406" spc="9" dirty="0">
                <a:latin typeface="Century Gothic"/>
                <a:cs typeface="Century Gothic"/>
              </a:rPr>
              <a:t>:</a:t>
            </a:r>
            <a:r>
              <a:rPr sz="1406" spc="-27" dirty="0">
                <a:latin typeface="Century Gothic"/>
                <a:cs typeface="Century Gothic"/>
              </a:rPr>
              <a:t> </a:t>
            </a:r>
            <a:r>
              <a:rPr lang="hr-HR" sz="1406" spc="9" dirty="0">
                <a:latin typeface="Century Gothic"/>
                <a:cs typeface="Century Gothic"/>
              </a:rPr>
              <a:t>popis ključnih riječi, </a:t>
            </a:r>
            <a:r>
              <a:rPr lang="hr-HR" sz="1406" spc="9" dirty="0" err="1">
                <a:latin typeface="Century Gothic"/>
                <a:cs typeface="Century Gothic"/>
              </a:rPr>
              <a:t>predmetnice</a:t>
            </a:r>
            <a:r>
              <a:rPr lang="hr-HR" sz="1406" spc="9" dirty="0">
                <a:latin typeface="Century Gothic"/>
                <a:cs typeface="Century Gothic"/>
              </a:rPr>
              <a:t>, klasifikacije, tezaurusi, normativne datoteke, taksonomije</a:t>
            </a:r>
            <a:r>
              <a:rPr sz="1406" spc="9" dirty="0">
                <a:latin typeface="Century Gothic"/>
                <a:cs typeface="Century Gothic"/>
              </a:rPr>
              <a:t>,</a:t>
            </a:r>
            <a:endParaRPr lang="hr-HR" sz="1406" spc="-14" dirty="0">
              <a:latin typeface="Century Gothic"/>
              <a:cs typeface="Century Gothic"/>
            </a:endParaRPr>
          </a:p>
          <a:p>
            <a:pPr marL="283302" marR="238389" indent="-272362">
              <a:lnSpc>
                <a:spcPct val="101899"/>
              </a:lnSpc>
              <a:spcBef>
                <a:spcPts val="816"/>
              </a:spcBef>
              <a:buFont typeface="Wingdings" panose="05000000000000000000" pitchFamily="2" charset="2"/>
              <a:buChar char="Ø"/>
              <a:tabLst>
                <a:tab pos="283302" algn="l"/>
              </a:tabLst>
            </a:pPr>
            <a:r>
              <a:rPr lang="hr-HR" sz="1406" spc="23" dirty="0">
                <a:latin typeface="Century Gothic"/>
                <a:cs typeface="Century Gothic"/>
              </a:rPr>
              <a:t>suprotnost</a:t>
            </a:r>
            <a:r>
              <a:rPr sz="1406" spc="9" dirty="0">
                <a:latin typeface="Century Gothic"/>
                <a:cs typeface="Century Gothic"/>
              </a:rPr>
              <a:t>:</a:t>
            </a:r>
            <a:r>
              <a:rPr sz="1406" spc="-27" dirty="0">
                <a:latin typeface="Century Gothic"/>
                <a:cs typeface="Century Gothic"/>
              </a:rPr>
              <a:t> </a:t>
            </a:r>
            <a:r>
              <a:rPr lang="hr-HR" sz="1406" spc="-27" dirty="0" err="1">
                <a:latin typeface="Century Gothic"/>
                <a:cs typeface="Century Gothic"/>
              </a:rPr>
              <a:t>nek</a:t>
            </a:r>
            <a:r>
              <a:rPr sz="1406" spc="23" dirty="0" err="1">
                <a:latin typeface="Century Gothic"/>
                <a:cs typeface="Century Gothic"/>
              </a:rPr>
              <a:t>o</a:t>
            </a:r>
            <a:r>
              <a:rPr sz="1406" spc="14" dirty="0" err="1">
                <a:latin typeface="Century Gothic"/>
                <a:cs typeface="Century Gothic"/>
              </a:rPr>
              <a:t>n</a:t>
            </a:r>
            <a:r>
              <a:rPr sz="1406" spc="-5" dirty="0" err="1">
                <a:latin typeface="Century Gothic"/>
                <a:cs typeface="Century Gothic"/>
              </a:rPr>
              <a:t>t</a:t>
            </a:r>
            <a:r>
              <a:rPr sz="1406" spc="14" dirty="0" err="1">
                <a:latin typeface="Century Gothic"/>
                <a:cs typeface="Century Gothic"/>
              </a:rPr>
              <a:t>r</a:t>
            </a:r>
            <a:r>
              <a:rPr sz="1406" spc="9" dirty="0" err="1">
                <a:latin typeface="Century Gothic"/>
                <a:cs typeface="Century Gothic"/>
              </a:rPr>
              <a:t>o</a:t>
            </a:r>
            <a:r>
              <a:rPr sz="1406" spc="18" dirty="0" err="1">
                <a:latin typeface="Century Gothic"/>
                <a:cs typeface="Century Gothic"/>
              </a:rPr>
              <a:t>l</a:t>
            </a:r>
            <a:r>
              <a:rPr lang="hr-HR" sz="1406" spc="18" dirty="0" err="1">
                <a:latin typeface="Century Gothic"/>
                <a:cs typeface="Century Gothic"/>
              </a:rPr>
              <a:t>irani</a:t>
            </a:r>
            <a:r>
              <a:rPr lang="hr-HR" sz="1406" spc="18" dirty="0">
                <a:latin typeface="Century Gothic"/>
                <a:cs typeface="Century Gothic"/>
              </a:rPr>
              <a:t> popisi </a:t>
            </a:r>
            <a:r>
              <a:rPr sz="1406" spc="-36" dirty="0">
                <a:latin typeface="Century Gothic"/>
                <a:cs typeface="Century Gothic"/>
              </a:rPr>
              <a:t>(</a:t>
            </a:r>
            <a:r>
              <a:rPr lang="hr-HR" sz="1406" spc="-36" dirty="0">
                <a:latin typeface="Century Gothic"/>
                <a:cs typeface="Century Gothic"/>
              </a:rPr>
              <a:t>cjeloviti tekstovi, </a:t>
            </a:r>
            <a:r>
              <a:rPr lang="hr-HR" sz="1406" spc="-36" dirty="0" err="1">
                <a:latin typeface="Century Gothic"/>
                <a:cs typeface="Century Gothic"/>
              </a:rPr>
              <a:t>tagovi</a:t>
            </a:r>
            <a:r>
              <a:rPr sz="1406" spc="18" dirty="0">
                <a:latin typeface="Century Gothic"/>
                <a:cs typeface="Century Gothic"/>
              </a:rPr>
              <a:t>…)</a:t>
            </a:r>
            <a:r>
              <a:rPr lang="hr-HR" sz="1406" spc="18" dirty="0">
                <a:latin typeface="Century Gothic"/>
                <a:cs typeface="Century Gothic"/>
              </a:rPr>
              <a:t> </a:t>
            </a:r>
            <a:endParaRPr sz="1406" dirty="0">
              <a:latin typeface="Century Gothic"/>
              <a:cs typeface="Century Gothic"/>
            </a:endParaRPr>
          </a:p>
          <a:p>
            <a:pPr marL="11516">
              <a:spcBef>
                <a:spcPts val="856"/>
              </a:spcBef>
              <a:tabLst>
                <a:tab pos="283302" algn="l"/>
              </a:tabLst>
            </a:pPr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34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406" spc="14" dirty="0">
                <a:latin typeface="Century Gothic"/>
                <a:cs typeface="Times New Roman"/>
              </a:rPr>
              <a:t>r</a:t>
            </a:r>
            <a:r>
              <a:rPr lang="hr-HR" sz="1406" spc="14" dirty="0">
                <a:latin typeface="Century Gothic"/>
                <a:cs typeface="Century Gothic"/>
              </a:rPr>
              <a:t>ješenje</a:t>
            </a:r>
            <a:r>
              <a:rPr sz="1406" spc="9" dirty="0">
                <a:latin typeface="Century Gothic"/>
                <a:cs typeface="Century Gothic"/>
              </a:rPr>
              <a:t>:</a:t>
            </a:r>
            <a:r>
              <a:rPr sz="1406" spc="-14" dirty="0">
                <a:latin typeface="Century Gothic"/>
                <a:cs typeface="Century Gothic"/>
              </a:rPr>
              <a:t> </a:t>
            </a:r>
            <a:r>
              <a:rPr lang="hr-HR" sz="1406" spc="14" dirty="0">
                <a:latin typeface="Century Gothic"/>
                <a:cs typeface="Century Gothic"/>
              </a:rPr>
              <a:t>oboje</a:t>
            </a:r>
            <a:endParaRPr sz="1406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23469" y="3340368"/>
            <a:ext cx="150864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endParaRPr sz="1134">
              <a:latin typeface="Wingdings 3"/>
              <a:cs typeface="Wingdings 3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97382" y="2228265"/>
            <a:ext cx="3677754" cy="2912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302" marR="146834" indent="-272362">
              <a:lnSpc>
                <a:spcPct val="101899"/>
              </a:lnSpc>
              <a:tabLst>
                <a:tab pos="283302" algn="l"/>
              </a:tabLst>
            </a:pPr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34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406" spc="14" dirty="0">
                <a:latin typeface="Century Gothic"/>
                <a:cs typeface="Times New Roman"/>
              </a:rPr>
              <a:t>p</a:t>
            </a:r>
            <a:r>
              <a:rPr lang="hr-HR" sz="1406" spc="14" dirty="0">
                <a:latin typeface="Century Gothic"/>
                <a:cs typeface="Century Gothic"/>
              </a:rPr>
              <a:t>odjela koncepata unutar predmetne domene na konzistentne sekcije </a:t>
            </a:r>
            <a:r>
              <a:rPr sz="1406" spc="14" dirty="0">
                <a:latin typeface="Century Gothic"/>
                <a:cs typeface="Century Gothic"/>
              </a:rPr>
              <a:t>–</a:t>
            </a:r>
            <a:r>
              <a:rPr sz="1406" spc="9" dirty="0">
                <a:latin typeface="Century Gothic"/>
                <a:cs typeface="Century Gothic"/>
              </a:rPr>
              <a:t> </a:t>
            </a:r>
            <a:r>
              <a:rPr sz="1406" spc="-5" dirty="0" err="1">
                <a:latin typeface="Century Gothic"/>
                <a:cs typeface="Century Gothic"/>
              </a:rPr>
              <a:t>f</a:t>
            </a:r>
            <a:r>
              <a:rPr sz="1406" spc="14" dirty="0" err="1">
                <a:latin typeface="Century Gothic"/>
                <a:cs typeface="Century Gothic"/>
              </a:rPr>
              <a:t>a</a:t>
            </a:r>
            <a:r>
              <a:rPr sz="1406" spc="18" dirty="0" err="1">
                <a:latin typeface="Century Gothic"/>
                <a:cs typeface="Century Gothic"/>
              </a:rPr>
              <a:t>c</a:t>
            </a:r>
            <a:r>
              <a:rPr lang="hr-HR" sz="1406" spc="18" dirty="0" err="1">
                <a:latin typeface="Century Gothic"/>
                <a:cs typeface="Century Gothic"/>
              </a:rPr>
              <a:t>ete</a:t>
            </a:r>
            <a:endParaRPr sz="1406" dirty="0">
              <a:latin typeface="Century Gothic"/>
              <a:cs typeface="Century Gothic"/>
            </a:endParaRPr>
          </a:p>
          <a:p>
            <a:pPr marL="283302" marR="154895" indent="-272362">
              <a:lnSpc>
                <a:spcPct val="101899"/>
              </a:lnSpc>
              <a:spcBef>
                <a:spcPts val="816"/>
              </a:spcBef>
              <a:tabLst>
                <a:tab pos="283302" algn="l"/>
              </a:tabLst>
            </a:pPr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34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406" dirty="0">
                <a:latin typeface="Century Gothic"/>
                <a:cs typeface="Times New Roman"/>
              </a:rPr>
              <a:t>o</a:t>
            </a:r>
            <a:r>
              <a:rPr lang="hr-HR" sz="1406" dirty="0">
                <a:latin typeface="Century Gothic"/>
                <a:cs typeface="Century Gothic"/>
              </a:rPr>
              <a:t>vo načelo olakšava nastanak </a:t>
            </a:r>
            <a:r>
              <a:rPr lang="hr-HR" sz="1406" dirty="0" err="1">
                <a:latin typeface="Century Gothic"/>
                <a:cs typeface="Century Gothic"/>
              </a:rPr>
              <a:t>klasifikacija,tezaurusa</a:t>
            </a:r>
            <a:r>
              <a:rPr lang="hr-HR" sz="1406" dirty="0">
                <a:latin typeface="Century Gothic"/>
                <a:cs typeface="Century Gothic"/>
              </a:rPr>
              <a:t> itd. </a:t>
            </a:r>
            <a:endParaRPr sz="1406" dirty="0">
              <a:latin typeface="Century Gothic"/>
              <a:cs typeface="Century Gothic"/>
            </a:endParaRPr>
          </a:p>
          <a:p>
            <a:pPr marR="488869" algn="ctr">
              <a:spcBef>
                <a:spcPts val="848"/>
              </a:spcBef>
            </a:pPr>
            <a:r>
              <a:rPr lang="hr-HR" sz="1406" spc="18" dirty="0">
                <a:latin typeface="Century Gothic"/>
                <a:cs typeface="Century Gothic"/>
              </a:rPr>
              <a:t>primjer</a:t>
            </a:r>
            <a:r>
              <a:rPr sz="1406" spc="9" dirty="0">
                <a:latin typeface="Century Gothic"/>
                <a:cs typeface="Century Gothic"/>
              </a:rPr>
              <a:t>:</a:t>
            </a:r>
            <a:r>
              <a:rPr sz="1406" spc="-27" dirty="0">
                <a:latin typeface="Century Gothic"/>
                <a:cs typeface="Century Gothic"/>
              </a:rPr>
              <a:t> </a:t>
            </a:r>
            <a:r>
              <a:rPr lang="hr-HR" sz="1406" spc="23" dirty="0">
                <a:latin typeface="Century Gothic"/>
                <a:cs typeface="Century Gothic"/>
              </a:rPr>
              <a:t>POVIJESNE ZGRADE</a:t>
            </a:r>
            <a:endParaRPr sz="1406" dirty="0">
              <a:latin typeface="Century Gothic"/>
              <a:cs typeface="Century Gothic"/>
            </a:endParaRPr>
          </a:p>
          <a:p>
            <a:pPr marL="374857">
              <a:spcBef>
                <a:spcPts val="789"/>
              </a:spcBef>
            </a:pPr>
            <a:r>
              <a:rPr sz="997" spc="1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997" spc="14" dirty="0">
                <a:solidFill>
                  <a:srgbClr val="CB0F0F"/>
                </a:solidFill>
                <a:latin typeface="Times New Roman"/>
                <a:cs typeface="Times New Roman"/>
              </a:rPr>
              <a:t>   </a:t>
            </a:r>
            <a:r>
              <a:rPr sz="997" spc="-11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270" spc="-5" dirty="0">
                <a:latin typeface="Century Gothic"/>
                <a:cs typeface="Times New Roman"/>
              </a:rPr>
              <a:t>SVRHA</a:t>
            </a:r>
            <a:r>
              <a:rPr sz="1270" dirty="0">
                <a:latin typeface="Century Gothic"/>
                <a:cs typeface="Century Gothic"/>
              </a:rPr>
              <a:t>:</a:t>
            </a:r>
            <a:r>
              <a:rPr sz="1270" spc="18" dirty="0">
                <a:latin typeface="Century Gothic"/>
                <a:cs typeface="Century Gothic"/>
              </a:rPr>
              <a:t> </a:t>
            </a:r>
            <a:r>
              <a:rPr lang="hr-HR" sz="1270" spc="18" dirty="0">
                <a:latin typeface="Century Gothic"/>
                <a:cs typeface="Century Gothic"/>
              </a:rPr>
              <a:t>stambene kuće, škole, crkve</a:t>
            </a:r>
            <a:r>
              <a:rPr sz="1270" spc="-23" dirty="0">
                <a:latin typeface="Century Gothic"/>
                <a:cs typeface="Century Gothic"/>
              </a:rPr>
              <a:t>,</a:t>
            </a:r>
            <a:r>
              <a:rPr sz="1270" dirty="0">
                <a:latin typeface="Century Gothic"/>
                <a:cs typeface="Century Gothic"/>
              </a:rPr>
              <a:t>…</a:t>
            </a:r>
          </a:p>
          <a:p>
            <a:pPr marL="374857">
              <a:spcBef>
                <a:spcPts val="784"/>
              </a:spcBef>
            </a:pPr>
            <a:r>
              <a:rPr sz="997" spc="1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997" spc="14" dirty="0">
                <a:solidFill>
                  <a:srgbClr val="CB0F0F"/>
                </a:solidFill>
                <a:latin typeface="Times New Roman"/>
                <a:cs typeface="Times New Roman"/>
              </a:rPr>
              <a:t>   </a:t>
            </a:r>
            <a:r>
              <a:rPr sz="997" spc="-11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270" dirty="0">
                <a:latin typeface="Century Gothic"/>
                <a:cs typeface="Century Gothic"/>
              </a:rPr>
              <a:t>STIL</a:t>
            </a:r>
            <a:r>
              <a:rPr sz="1270" dirty="0">
                <a:latin typeface="Century Gothic"/>
                <a:cs typeface="Century Gothic"/>
              </a:rPr>
              <a:t>:</a:t>
            </a:r>
            <a:r>
              <a:rPr sz="1270" spc="-5" dirty="0">
                <a:latin typeface="Century Gothic"/>
                <a:cs typeface="Century Gothic"/>
              </a:rPr>
              <a:t> </a:t>
            </a:r>
            <a:r>
              <a:rPr lang="hr-HR" sz="1270" spc="-5" dirty="0">
                <a:latin typeface="Century Gothic"/>
                <a:cs typeface="Century Gothic"/>
              </a:rPr>
              <a:t>gotičke, romaničke</a:t>
            </a:r>
            <a:r>
              <a:rPr sz="1270" dirty="0">
                <a:latin typeface="Century Gothic"/>
                <a:cs typeface="Century Gothic"/>
              </a:rPr>
              <a:t>,</a:t>
            </a:r>
            <a:r>
              <a:rPr sz="1270" spc="-45" dirty="0">
                <a:latin typeface="Century Gothic"/>
                <a:cs typeface="Century Gothic"/>
              </a:rPr>
              <a:t> </a:t>
            </a:r>
            <a:r>
              <a:rPr sz="1270" dirty="0">
                <a:latin typeface="Century Gothic"/>
                <a:cs typeface="Century Gothic"/>
              </a:rPr>
              <a:t>…</a:t>
            </a:r>
          </a:p>
          <a:p>
            <a:pPr marL="374857">
              <a:spcBef>
                <a:spcPts val="793"/>
              </a:spcBef>
            </a:pPr>
            <a:r>
              <a:rPr sz="997" spc="1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997" spc="14" dirty="0">
                <a:solidFill>
                  <a:srgbClr val="CB0F0F"/>
                </a:solidFill>
                <a:latin typeface="Times New Roman"/>
                <a:cs typeface="Times New Roman"/>
              </a:rPr>
              <a:t>   </a:t>
            </a:r>
            <a:r>
              <a:rPr sz="997" spc="-11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270" spc="9" dirty="0">
                <a:latin typeface="Century Gothic"/>
                <a:cs typeface="Century Gothic"/>
              </a:rPr>
              <a:t>RAZDOBLJE</a:t>
            </a:r>
            <a:r>
              <a:rPr sz="1270" dirty="0">
                <a:latin typeface="Century Gothic"/>
                <a:cs typeface="Century Gothic"/>
              </a:rPr>
              <a:t>:</a:t>
            </a:r>
            <a:r>
              <a:rPr sz="1270" spc="-18" dirty="0">
                <a:latin typeface="Century Gothic"/>
                <a:cs typeface="Century Gothic"/>
              </a:rPr>
              <a:t> </a:t>
            </a:r>
            <a:r>
              <a:rPr lang="hr-HR" sz="1270" spc="-18" dirty="0">
                <a:latin typeface="Century Gothic"/>
                <a:cs typeface="Century Gothic"/>
              </a:rPr>
              <a:t>srednjovjekovne</a:t>
            </a:r>
            <a:r>
              <a:rPr sz="1270" dirty="0">
                <a:latin typeface="Century Gothic"/>
                <a:cs typeface="Century Gothic"/>
              </a:rPr>
              <a:t>,</a:t>
            </a:r>
            <a:r>
              <a:rPr sz="1270" spc="-45" dirty="0">
                <a:latin typeface="Century Gothic"/>
                <a:cs typeface="Century Gothic"/>
              </a:rPr>
              <a:t> </a:t>
            </a:r>
            <a:r>
              <a:rPr sz="1270" dirty="0">
                <a:latin typeface="Century Gothic"/>
                <a:cs typeface="Century Gothic"/>
              </a:rPr>
              <a:t>…</a:t>
            </a:r>
          </a:p>
          <a:p>
            <a:pPr marL="374857">
              <a:spcBef>
                <a:spcPts val="780"/>
              </a:spcBef>
            </a:pPr>
            <a:r>
              <a:rPr sz="997" spc="1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997" spc="14" dirty="0">
                <a:solidFill>
                  <a:srgbClr val="CB0F0F"/>
                </a:solidFill>
                <a:latin typeface="Times New Roman"/>
                <a:cs typeface="Times New Roman"/>
              </a:rPr>
              <a:t>   </a:t>
            </a:r>
            <a:r>
              <a:rPr sz="997" spc="-11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270" spc="-5" dirty="0">
                <a:latin typeface="Century Gothic"/>
                <a:cs typeface="Century Gothic"/>
              </a:rPr>
              <a:t>MATERIJAL</a:t>
            </a:r>
            <a:r>
              <a:rPr sz="1270" dirty="0">
                <a:latin typeface="Century Gothic"/>
                <a:cs typeface="Century Gothic"/>
              </a:rPr>
              <a:t>:</a:t>
            </a:r>
            <a:r>
              <a:rPr sz="1270" spc="-18" dirty="0">
                <a:latin typeface="Century Gothic"/>
                <a:cs typeface="Century Gothic"/>
              </a:rPr>
              <a:t> </a:t>
            </a:r>
            <a:r>
              <a:rPr lang="hr-HR" sz="1270" dirty="0">
                <a:latin typeface="Century Gothic"/>
                <a:cs typeface="Century Gothic"/>
              </a:rPr>
              <a:t>kamen, cigla, drvo</a:t>
            </a:r>
            <a:r>
              <a:rPr sz="1270" dirty="0">
                <a:latin typeface="Century Gothic"/>
                <a:cs typeface="Century Gothic"/>
              </a:rPr>
              <a:t>,</a:t>
            </a:r>
            <a:r>
              <a:rPr sz="1270" spc="-32" dirty="0">
                <a:latin typeface="Century Gothic"/>
                <a:cs typeface="Century Gothic"/>
              </a:rPr>
              <a:t> </a:t>
            </a:r>
            <a:r>
              <a:rPr sz="1270" dirty="0">
                <a:latin typeface="Century Gothic"/>
                <a:cs typeface="Century Gothic"/>
              </a:rPr>
              <a:t>…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97382" y="3340368"/>
            <a:ext cx="150864" cy="17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/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endParaRPr sz="1134">
              <a:latin typeface="Wingdings 3"/>
              <a:cs typeface="Wingdings 3"/>
            </a:endParaRP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247608" y="3001628"/>
            <a:ext cx="1218892" cy="1882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8086951" y="2031489"/>
            <a:ext cx="2253984" cy="2244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7610172" y="700657"/>
            <a:ext cx="1271407" cy="454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7632284" y="1155323"/>
            <a:ext cx="1227184" cy="45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092478" y="5547205"/>
            <a:ext cx="791865" cy="606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144" y="912826"/>
            <a:ext cx="9349711" cy="777184"/>
          </a:xfrm>
          <a:prstGeom prst="rect">
            <a:avLst/>
          </a:prstGeom>
        </p:spPr>
        <p:txBody>
          <a:bodyPr vert="horz" wrap="square" lIns="0" tIns="274368" rIns="0" bIns="0" rtlCol="0" anchor="t">
            <a:spAutoFit/>
          </a:bodyPr>
          <a:lstStyle/>
          <a:p>
            <a:pPr marL="350097">
              <a:lnSpc>
                <a:spcPts val="3908"/>
              </a:lnSpc>
            </a:pPr>
            <a:r>
              <a:rPr lang="hr-HR" spc="9" dirty="0"/>
              <a:t>Alati u organizaciji informacija</a:t>
            </a:r>
            <a:r>
              <a:rPr spc="9" dirty="0"/>
              <a:t> </a:t>
            </a:r>
            <a:r>
              <a:rPr spc="-32" dirty="0"/>
              <a:t>(</a:t>
            </a:r>
            <a:r>
              <a:rPr spc="18" dirty="0"/>
              <a:t>1</a:t>
            </a:r>
            <a:r>
              <a:rPr dirty="0"/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9845" y="1896372"/>
            <a:ext cx="7581227" cy="3547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>
              <a:tabLst>
                <a:tab pos="283302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spc="-14" dirty="0" err="1">
                <a:latin typeface="Century Gothic"/>
                <a:cs typeface="Times New Roman"/>
              </a:rPr>
              <a:t>t</a:t>
            </a:r>
            <a:r>
              <a:rPr sz="1587" dirty="0" err="1">
                <a:latin typeface="Century Gothic"/>
                <a:cs typeface="Century Gothic"/>
              </a:rPr>
              <a:t>e</a:t>
            </a:r>
            <a:r>
              <a:rPr sz="1587" spc="-5" dirty="0" err="1">
                <a:latin typeface="Century Gothic"/>
                <a:cs typeface="Century Gothic"/>
              </a:rPr>
              <a:t>r</a:t>
            </a:r>
            <a:r>
              <a:rPr sz="1587" dirty="0" err="1">
                <a:latin typeface="Century Gothic"/>
                <a:cs typeface="Century Gothic"/>
              </a:rPr>
              <a:t>m</a:t>
            </a:r>
            <a:r>
              <a:rPr sz="1587" spc="14" dirty="0" err="1">
                <a:latin typeface="Century Gothic"/>
                <a:cs typeface="Century Gothic"/>
              </a:rPr>
              <a:t>i</a:t>
            </a:r>
            <a:r>
              <a:rPr sz="1587" dirty="0" err="1">
                <a:latin typeface="Century Gothic"/>
                <a:cs typeface="Century Gothic"/>
              </a:rPr>
              <a:t>n</a:t>
            </a:r>
            <a:r>
              <a:rPr sz="1587" spc="5" dirty="0" err="1">
                <a:latin typeface="Century Gothic"/>
                <a:cs typeface="Century Gothic"/>
              </a:rPr>
              <a:t>o</a:t>
            </a:r>
            <a:r>
              <a:rPr sz="1587" spc="14" dirty="0" err="1">
                <a:latin typeface="Century Gothic"/>
                <a:cs typeface="Century Gothic"/>
              </a:rPr>
              <a:t>l</a:t>
            </a:r>
            <a:r>
              <a:rPr sz="1587" spc="5" dirty="0" err="1">
                <a:latin typeface="Century Gothic"/>
                <a:cs typeface="Century Gothic"/>
              </a:rPr>
              <a:t>o</a:t>
            </a:r>
            <a:r>
              <a:rPr sz="1587" spc="-9" dirty="0" err="1">
                <a:latin typeface="Century Gothic"/>
                <a:cs typeface="Century Gothic"/>
              </a:rPr>
              <a:t>g</a:t>
            </a:r>
            <a:r>
              <a:rPr sz="1587" dirty="0" err="1">
                <a:latin typeface="Century Gothic"/>
                <a:cs typeface="Century Gothic"/>
              </a:rPr>
              <a:t>i</a:t>
            </a:r>
            <a:r>
              <a:rPr lang="hr-HR" sz="1587" dirty="0">
                <a:latin typeface="Century Gothic"/>
                <a:cs typeface="Century Gothic"/>
              </a:rPr>
              <a:t>ja </a:t>
            </a:r>
            <a:r>
              <a:rPr sz="1587" spc="-32" dirty="0">
                <a:latin typeface="Century Gothic"/>
                <a:cs typeface="Century Gothic"/>
              </a:rPr>
              <a:t>(</a:t>
            </a:r>
            <a:r>
              <a:rPr lang="hr-HR" sz="1587" spc="-32" dirty="0">
                <a:latin typeface="Century Gothic"/>
                <a:cs typeface="Century Gothic"/>
              </a:rPr>
              <a:t>popis </a:t>
            </a:r>
            <a:r>
              <a:rPr sz="1587" spc="-18" dirty="0">
                <a:latin typeface="Century Gothic"/>
                <a:cs typeface="Century Gothic"/>
              </a:rPr>
              <a:t>t</a:t>
            </a:r>
            <a:r>
              <a:rPr sz="1587" dirty="0">
                <a:latin typeface="Century Gothic"/>
                <a:cs typeface="Century Gothic"/>
              </a:rPr>
              <a:t>e</a:t>
            </a:r>
            <a:r>
              <a:rPr sz="1587" spc="14" dirty="0">
                <a:latin typeface="Century Gothic"/>
                <a:cs typeface="Century Gothic"/>
              </a:rPr>
              <a:t>r</a:t>
            </a:r>
            <a:r>
              <a:rPr sz="1587" dirty="0">
                <a:latin typeface="Century Gothic"/>
                <a:cs typeface="Century Gothic"/>
              </a:rPr>
              <a:t>m</a:t>
            </a:r>
            <a:r>
              <a:rPr lang="hr-HR" sz="1587" dirty="0">
                <a:latin typeface="Century Gothic"/>
                <a:cs typeface="Century Gothic"/>
              </a:rPr>
              <a:t>ina</a:t>
            </a:r>
            <a:r>
              <a:rPr sz="1587" dirty="0">
                <a:latin typeface="Century Gothic"/>
                <a:cs typeface="Century Gothic"/>
              </a:rPr>
              <a:t>)</a:t>
            </a:r>
          </a:p>
          <a:p>
            <a:pPr marL="374857">
              <a:spcBef>
                <a:spcPts val="680"/>
              </a:spcBef>
            </a:pPr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34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134" spc="-7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406" dirty="0">
                <a:latin typeface="Century Gothic"/>
                <a:cs typeface="Times New Roman"/>
              </a:rPr>
              <a:t>p</a:t>
            </a:r>
            <a:r>
              <a:rPr lang="hr-HR" sz="1406" dirty="0">
                <a:latin typeface="Century Gothic"/>
                <a:cs typeface="Century Gothic"/>
              </a:rPr>
              <a:t>opis termina koji se uobičajeno koriste u području </a:t>
            </a:r>
            <a:endParaRPr sz="1406" dirty="0">
              <a:latin typeface="Century Gothic"/>
              <a:cs typeface="Century Gothic"/>
            </a:endParaRPr>
          </a:p>
          <a:p>
            <a:pPr marL="374857">
              <a:spcBef>
                <a:spcPts val="671"/>
              </a:spcBef>
            </a:pPr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34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134" spc="-7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406" spc="9" dirty="0">
                <a:latin typeface="Century Gothic"/>
                <a:cs typeface="Times New Roman"/>
              </a:rPr>
              <a:t>r</a:t>
            </a:r>
            <a:r>
              <a:rPr lang="hr-HR" sz="1406" spc="9" dirty="0">
                <a:latin typeface="Century Gothic"/>
                <a:cs typeface="Century Gothic"/>
              </a:rPr>
              <a:t>ječnici</a:t>
            </a:r>
            <a:r>
              <a:rPr sz="1406" spc="-32" dirty="0">
                <a:latin typeface="Century Gothic"/>
                <a:cs typeface="Century Gothic"/>
              </a:rPr>
              <a:t> </a:t>
            </a:r>
            <a:r>
              <a:rPr sz="1406" spc="9" dirty="0">
                <a:latin typeface="Century Gothic"/>
                <a:cs typeface="Century Gothic"/>
              </a:rPr>
              <a:t>/</a:t>
            </a:r>
            <a:r>
              <a:rPr lang="hr-HR" sz="1406" dirty="0">
                <a:latin typeface="Century Gothic"/>
                <a:cs typeface="Century Gothic"/>
              </a:rPr>
              <a:t> </a:t>
            </a:r>
            <a:r>
              <a:rPr lang="hr-HR" sz="1406" spc="9" dirty="0">
                <a:latin typeface="Century Gothic"/>
                <a:cs typeface="Century Gothic"/>
              </a:rPr>
              <a:t>glosariji</a:t>
            </a:r>
            <a:r>
              <a:rPr sz="1406" spc="9" dirty="0">
                <a:latin typeface="Century Gothic"/>
                <a:cs typeface="Century Gothic"/>
              </a:rPr>
              <a:t>,</a:t>
            </a:r>
            <a:r>
              <a:rPr sz="1406" spc="-27" dirty="0">
                <a:latin typeface="Century Gothic"/>
                <a:cs typeface="Century Gothic"/>
              </a:rPr>
              <a:t> </a:t>
            </a:r>
            <a:r>
              <a:rPr lang="hr-HR" sz="1406" spc="9" dirty="0">
                <a:latin typeface="Century Gothic"/>
                <a:cs typeface="Century Gothic"/>
              </a:rPr>
              <a:t>popisi </a:t>
            </a:r>
            <a:r>
              <a:rPr lang="hr-HR" sz="1406" spc="9" dirty="0" err="1">
                <a:latin typeface="Century Gothic"/>
                <a:cs typeface="Century Gothic"/>
              </a:rPr>
              <a:t>pedmetnica</a:t>
            </a:r>
            <a:r>
              <a:rPr sz="1406" spc="9" dirty="0">
                <a:latin typeface="Century Gothic"/>
                <a:cs typeface="Century Gothic"/>
              </a:rPr>
              <a:t>,</a:t>
            </a:r>
            <a:r>
              <a:rPr sz="1406" dirty="0">
                <a:latin typeface="Century Gothic"/>
                <a:cs typeface="Century Gothic"/>
              </a:rPr>
              <a:t> </a:t>
            </a:r>
            <a:r>
              <a:rPr lang="hr-HR" sz="1406" dirty="0">
                <a:latin typeface="Century Gothic"/>
                <a:cs typeface="Century Gothic"/>
              </a:rPr>
              <a:t>tezaurusi, taksonomije</a:t>
            </a:r>
            <a:endParaRPr sz="1406" dirty="0">
              <a:latin typeface="Century Gothic"/>
              <a:cs typeface="Century Gothic"/>
            </a:endParaRPr>
          </a:p>
          <a:p>
            <a:pPr marL="11516">
              <a:spcBef>
                <a:spcPts val="666"/>
              </a:spcBef>
              <a:tabLst>
                <a:tab pos="283302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spc="14" dirty="0">
                <a:latin typeface="Century Gothic"/>
                <a:cs typeface="Times New Roman"/>
              </a:rPr>
              <a:t>m</a:t>
            </a:r>
            <a:r>
              <a:rPr sz="1587" dirty="0">
                <a:latin typeface="Century Gothic"/>
                <a:cs typeface="Century Gothic"/>
              </a:rPr>
              <a:t>et</a:t>
            </a:r>
            <a:r>
              <a:rPr sz="1587" spc="-9" dirty="0">
                <a:latin typeface="Century Gothic"/>
                <a:cs typeface="Century Gothic"/>
              </a:rPr>
              <a:t>a</a:t>
            </a:r>
            <a:r>
              <a:rPr lang="hr-HR" sz="1587" spc="-9" dirty="0">
                <a:latin typeface="Century Gothic"/>
                <a:cs typeface="Century Gothic"/>
              </a:rPr>
              <a:t>po</a:t>
            </a:r>
            <a:r>
              <a:rPr sz="1587" spc="5" dirty="0">
                <a:latin typeface="Century Gothic"/>
                <a:cs typeface="Century Gothic"/>
              </a:rPr>
              <a:t>d</a:t>
            </a:r>
            <a:r>
              <a:rPr sz="1587" spc="-9" dirty="0">
                <a:latin typeface="Century Gothic"/>
                <a:cs typeface="Century Gothic"/>
              </a:rPr>
              <a:t>a</a:t>
            </a:r>
            <a:r>
              <a:rPr lang="hr-HR" sz="1587" dirty="0">
                <a:latin typeface="Century Gothic"/>
                <a:cs typeface="Century Gothic"/>
              </a:rPr>
              <a:t>ci</a:t>
            </a:r>
            <a:r>
              <a:rPr sz="1587" spc="-27" dirty="0">
                <a:latin typeface="Century Gothic"/>
                <a:cs typeface="Century Gothic"/>
              </a:rPr>
              <a:t> </a:t>
            </a:r>
            <a:r>
              <a:rPr sz="1587" dirty="0">
                <a:latin typeface="Wingdings"/>
                <a:cs typeface="Wingdings"/>
              </a:rPr>
              <a:t></a:t>
            </a:r>
          </a:p>
          <a:p>
            <a:pPr marL="601154" marR="80039" indent="-226872" algn="just">
              <a:lnSpc>
                <a:spcPts val="1542"/>
              </a:lnSpc>
              <a:spcBef>
                <a:spcPts val="866"/>
              </a:spcBef>
            </a:pPr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34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134" spc="-7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406" spc="14" dirty="0">
                <a:latin typeface="Century Gothic"/>
                <a:cs typeface="Century Gothic"/>
              </a:rPr>
              <a:t>podaci o podacima</a:t>
            </a:r>
            <a:r>
              <a:rPr sz="1406" spc="9" dirty="0">
                <a:latin typeface="Century Gothic"/>
                <a:cs typeface="Century Gothic"/>
              </a:rPr>
              <a:t>‘</a:t>
            </a:r>
            <a:r>
              <a:rPr sz="1406" spc="5" dirty="0">
                <a:latin typeface="Century Gothic"/>
                <a:cs typeface="Century Gothic"/>
              </a:rPr>
              <a:t>;</a:t>
            </a:r>
            <a:r>
              <a:rPr sz="1406" dirty="0">
                <a:latin typeface="Century Gothic"/>
                <a:cs typeface="Century Gothic"/>
              </a:rPr>
              <a:t> </a:t>
            </a:r>
            <a:r>
              <a:rPr sz="1406" spc="9" dirty="0">
                <a:latin typeface="Century Gothic"/>
                <a:cs typeface="Century Gothic"/>
              </a:rPr>
              <a:t>„</a:t>
            </a:r>
            <a:r>
              <a:rPr sz="1406" spc="9" dirty="0" err="1">
                <a:latin typeface="Century Gothic"/>
                <a:cs typeface="Century Gothic"/>
              </a:rPr>
              <a:t>s</a:t>
            </a:r>
            <a:r>
              <a:rPr sz="1406" spc="-5" dirty="0" err="1">
                <a:latin typeface="Century Gothic"/>
                <a:cs typeface="Century Gothic"/>
              </a:rPr>
              <a:t>t</a:t>
            </a:r>
            <a:r>
              <a:rPr sz="1406" spc="14" dirty="0" err="1">
                <a:latin typeface="Century Gothic"/>
                <a:cs typeface="Century Gothic"/>
              </a:rPr>
              <a:t>r</a:t>
            </a:r>
            <a:r>
              <a:rPr sz="1406" dirty="0" err="1">
                <a:latin typeface="Century Gothic"/>
                <a:cs typeface="Century Gothic"/>
              </a:rPr>
              <a:t>u</a:t>
            </a:r>
            <a:r>
              <a:rPr lang="hr-HR" sz="1406" dirty="0" err="1">
                <a:latin typeface="Century Gothic"/>
                <a:cs typeface="Century Gothic"/>
              </a:rPr>
              <a:t>kturirane</a:t>
            </a:r>
            <a:r>
              <a:rPr lang="hr-HR" sz="1406" dirty="0">
                <a:latin typeface="Century Gothic"/>
                <a:cs typeface="Century Gothic"/>
              </a:rPr>
              <a:t> informacije koje opisuju, pojašnjavaju</a:t>
            </a:r>
            <a:r>
              <a:rPr sz="1406" spc="9" dirty="0">
                <a:latin typeface="Century Gothic"/>
                <a:cs typeface="Century Gothic"/>
              </a:rPr>
              <a:t>,</a:t>
            </a:r>
            <a:r>
              <a:rPr sz="1406" spc="-27" dirty="0">
                <a:latin typeface="Century Gothic"/>
                <a:cs typeface="Century Gothic"/>
              </a:rPr>
              <a:t> </a:t>
            </a:r>
            <a:r>
              <a:rPr sz="1406" spc="18" dirty="0" err="1">
                <a:latin typeface="Century Gothic"/>
                <a:cs typeface="Century Gothic"/>
              </a:rPr>
              <a:t>l</a:t>
            </a:r>
            <a:r>
              <a:rPr sz="1406" spc="9" dirty="0" err="1">
                <a:latin typeface="Century Gothic"/>
                <a:cs typeface="Century Gothic"/>
              </a:rPr>
              <a:t>o</a:t>
            </a:r>
            <a:r>
              <a:rPr sz="1406" spc="18" dirty="0" err="1">
                <a:latin typeface="Century Gothic"/>
                <a:cs typeface="Century Gothic"/>
              </a:rPr>
              <a:t>c</a:t>
            </a:r>
            <a:r>
              <a:rPr lang="hr-HR" sz="1406" spc="18" dirty="0" err="1">
                <a:latin typeface="Century Gothic"/>
                <a:cs typeface="Century Gothic"/>
              </a:rPr>
              <a:t>iraju</a:t>
            </a:r>
            <a:r>
              <a:rPr lang="hr-HR" sz="1406" spc="18" dirty="0">
                <a:latin typeface="Century Gothic"/>
                <a:cs typeface="Century Gothic"/>
              </a:rPr>
              <a:t> </a:t>
            </a:r>
            <a:r>
              <a:rPr lang="hr-HR" sz="1406" spc="14" dirty="0">
                <a:latin typeface="Century Gothic"/>
                <a:cs typeface="Century Gothic"/>
              </a:rPr>
              <a:t>ili na bilo koji drugi način olakšavaju pretraživanje, pronalaženje i korištenje informacijskih izvora</a:t>
            </a:r>
            <a:r>
              <a:rPr sz="1406" spc="9" dirty="0">
                <a:latin typeface="Century Gothic"/>
                <a:cs typeface="Century Gothic"/>
              </a:rPr>
              <a:t> </a:t>
            </a:r>
            <a:r>
              <a:rPr sz="1406" spc="14" dirty="0">
                <a:latin typeface="Century Gothic"/>
                <a:cs typeface="Century Gothic"/>
              </a:rPr>
              <a:t>“</a:t>
            </a:r>
            <a:r>
              <a:rPr sz="1406" spc="5" dirty="0">
                <a:latin typeface="Century Gothic"/>
                <a:cs typeface="Century Gothic"/>
              </a:rPr>
              <a:t> </a:t>
            </a:r>
            <a:r>
              <a:rPr sz="1406" spc="-18" dirty="0">
                <a:latin typeface="Century Gothic"/>
                <a:cs typeface="Century Gothic"/>
              </a:rPr>
              <a:t>(</a:t>
            </a:r>
            <a:r>
              <a:rPr sz="1406" spc="18" dirty="0">
                <a:latin typeface="Century Gothic"/>
                <a:cs typeface="Century Gothic"/>
              </a:rPr>
              <a:t>N</a:t>
            </a:r>
            <a:r>
              <a:rPr sz="1406" spc="23" dirty="0">
                <a:latin typeface="Century Gothic"/>
                <a:cs typeface="Century Gothic"/>
              </a:rPr>
              <a:t>I</a:t>
            </a:r>
            <a:r>
              <a:rPr sz="1406" spc="14" dirty="0">
                <a:latin typeface="Century Gothic"/>
                <a:cs typeface="Century Gothic"/>
              </a:rPr>
              <a:t>SO,</a:t>
            </a:r>
            <a:r>
              <a:rPr sz="1406" dirty="0">
                <a:latin typeface="Century Gothic"/>
                <a:cs typeface="Century Gothic"/>
              </a:rPr>
              <a:t> </a:t>
            </a:r>
            <a:r>
              <a:rPr sz="1406" spc="5" dirty="0">
                <a:latin typeface="Century Gothic"/>
                <a:cs typeface="Century Gothic"/>
              </a:rPr>
              <a:t>2</a:t>
            </a:r>
            <a:r>
              <a:rPr sz="1406" spc="18" dirty="0">
                <a:latin typeface="Century Gothic"/>
                <a:cs typeface="Century Gothic"/>
              </a:rPr>
              <a:t>0</a:t>
            </a:r>
            <a:r>
              <a:rPr sz="1406" spc="5" dirty="0">
                <a:latin typeface="Century Gothic"/>
                <a:cs typeface="Century Gothic"/>
              </a:rPr>
              <a:t>04</a:t>
            </a:r>
            <a:r>
              <a:rPr sz="1406" spc="9" dirty="0">
                <a:latin typeface="Century Gothic"/>
                <a:cs typeface="Century Gothic"/>
              </a:rPr>
              <a:t>)</a:t>
            </a:r>
            <a:endParaRPr sz="1406" dirty="0">
              <a:latin typeface="Century Gothic"/>
              <a:cs typeface="Century Gothic"/>
            </a:endParaRPr>
          </a:p>
          <a:p>
            <a:pPr marL="11516">
              <a:spcBef>
                <a:spcPts val="639"/>
              </a:spcBef>
              <a:tabLst>
                <a:tab pos="283302" algn="l"/>
              </a:tabLst>
            </a:pPr>
            <a:r>
              <a:rPr sz="1270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270" dirty="0">
                <a:solidFill>
                  <a:srgbClr val="CB0F0F"/>
                </a:solidFill>
                <a:latin typeface="Times New Roman"/>
                <a:cs typeface="Times New Roman"/>
              </a:rPr>
              <a:t>	</a:t>
            </a:r>
            <a:r>
              <a:rPr lang="hr-HR" sz="1587" spc="5" dirty="0">
                <a:latin typeface="Century Gothic"/>
                <a:cs typeface="Times New Roman"/>
              </a:rPr>
              <a:t>o</a:t>
            </a:r>
            <a:r>
              <a:rPr lang="hr-HR" sz="1587" spc="5" dirty="0">
                <a:latin typeface="Century Gothic"/>
                <a:cs typeface="Century Gothic"/>
              </a:rPr>
              <a:t>pis izvora i katalogizacija</a:t>
            </a:r>
            <a:endParaRPr sz="1587" dirty="0">
              <a:latin typeface="Century Gothic"/>
              <a:cs typeface="Century Gothic"/>
            </a:endParaRPr>
          </a:p>
          <a:p>
            <a:pPr marL="374857">
              <a:spcBef>
                <a:spcPts val="680"/>
              </a:spcBef>
            </a:pPr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34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134" spc="-7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406" spc="-5" dirty="0">
                <a:latin typeface="Century Gothic"/>
                <a:cs typeface="Times New Roman"/>
              </a:rPr>
              <a:t>s</a:t>
            </a:r>
            <a:r>
              <a:rPr lang="hr-HR" sz="1406" spc="-5" dirty="0">
                <a:latin typeface="Century Gothic"/>
                <a:cs typeface="Century Gothic"/>
              </a:rPr>
              <a:t>tvaranje </a:t>
            </a:r>
            <a:r>
              <a:rPr sz="1406" b="1" spc="18" dirty="0">
                <a:latin typeface="Century Gothic"/>
                <a:cs typeface="Century Gothic"/>
              </a:rPr>
              <a:t>de</a:t>
            </a:r>
            <a:r>
              <a:rPr sz="1406" b="1" spc="-9" dirty="0">
                <a:latin typeface="Century Gothic"/>
                <a:cs typeface="Century Gothic"/>
              </a:rPr>
              <a:t>s</a:t>
            </a:r>
            <a:r>
              <a:rPr lang="hr-HR" sz="1406" b="1" spc="-9" dirty="0">
                <a:latin typeface="Century Gothic"/>
                <a:cs typeface="Century Gothic"/>
              </a:rPr>
              <a:t>k</a:t>
            </a:r>
            <a:r>
              <a:rPr sz="1406" b="1" spc="9" dirty="0" err="1">
                <a:latin typeface="Century Gothic"/>
                <a:cs typeface="Century Gothic"/>
              </a:rPr>
              <a:t>ript</a:t>
            </a:r>
            <a:r>
              <a:rPr sz="1406" b="1" spc="18" dirty="0" err="1">
                <a:latin typeface="Century Gothic"/>
                <a:cs typeface="Century Gothic"/>
              </a:rPr>
              <a:t>i</a:t>
            </a:r>
            <a:r>
              <a:rPr sz="1406" b="1" spc="14" dirty="0" err="1">
                <a:latin typeface="Century Gothic"/>
                <a:cs typeface="Century Gothic"/>
              </a:rPr>
              <a:t>v</a:t>
            </a:r>
            <a:r>
              <a:rPr lang="hr-HR" sz="1406" b="1" spc="14" dirty="0" err="1">
                <a:latin typeface="Century Gothic"/>
                <a:cs typeface="Century Gothic"/>
              </a:rPr>
              <a:t>nih</a:t>
            </a:r>
            <a:r>
              <a:rPr lang="hr-HR" sz="1406" b="1" spc="14" dirty="0">
                <a:latin typeface="Century Gothic"/>
                <a:cs typeface="Century Gothic"/>
              </a:rPr>
              <a:t> </a:t>
            </a:r>
            <a:r>
              <a:rPr sz="1406" b="1" spc="23" dirty="0">
                <a:latin typeface="Century Gothic"/>
                <a:cs typeface="Century Gothic"/>
              </a:rPr>
              <a:t>m</a:t>
            </a:r>
            <a:r>
              <a:rPr sz="1406" b="1" spc="-5" dirty="0">
                <a:latin typeface="Century Gothic"/>
                <a:cs typeface="Century Gothic"/>
              </a:rPr>
              <a:t>e</a:t>
            </a:r>
            <a:r>
              <a:rPr sz="1406" b="1" spc="18" dirty="0">
                <a:latin typeface="Century Gothic"/>
                <a:cs typeface="Century Gothic"/>
              </a:rPr>
              <a:t>ta</a:t>
            </a:r>
            <a:r>
              <a:rPr lang="hr-HR" sz="1406" b="1" spc="18" dirty="0">
                <a:latin typeface="Century Gothic"/>
                <a:cs typeface="Century Gothic"/>
              </a:rPr>
              <a:t>po</a:t>
            </a:r>
            <a:r>
              <a:rPr sz="1406" b="1" spc="18" dirty="0">
                <a:latin typeface="Century Gothic"/>
                <a:cs typeface="Century Gothic"/>
              </a:rPr>
              <a:t>d</a:t>
            </a:r>
            <a:r>
              <a:rPr sz="1406" b="1" dirty="0">
                <a:latin typeface="Century Gothic"/>
                <a:cs typeface="Century Gothic"/>
              </a:rPr>
              <a:t>a</a:t>
            </a:r>
            <a:r>
              <a:rPr sz="1406" b="1" spc="18" dirty="0">
                <a:latin typeface="Century Gothic"/>
                <a:cs typeface="Century Gothic"/>
              </a:rPr>
              <a:t>ta</a:t>
            </a:r>
            <a:r>
              <a:rPr lang="hr-HR" sz="1406" b="1" spc="18" dirty="0">
                <a:latin typeface="Century Gothic"/>
                <a:cs typeface="Century Gothic"/>
              </a:rPr>
              <a:t>ka</a:t>
            </a:r>
            <a:r>
              <a:rPr sz="1406" b="1" spc="-41" dirty="0">
                <a:latin typeface="Century Gothic"/>
                <a:cs typeface="Century Gothic"/>
              </a:rPr>
              <a:t> </a:t>
            </a:r>
            <a:r>
              <a:rPr sz="1406" spc="9" dirty="0">
                <a:latin typeface="Century Gothic"/>
                <a:cs typeface="Century Gothic"/>
              </a:rPr>
              <a:t>o</a:t>
            </a:r>
            <a:r>
              <a:rPr lang="hr-HR" sz="1406" spc="9" dirty="0">
                <a:latin typeface="Century Gothic"/>
                <a:cs typeface="Century Gothic"/>
              </a:rPr>
              <a:t> </a:t>
            </a:r>
            <a:r>
              <a:rPr lang="hr-HR" sz="1406" u="sng" spc="9" dirty="0">
                <a:latin typeface="Century Gothic"/>
                <a:cs typeface="Century Gothic"/>
              </a:rPr>
              <a:t>fizičkom</a:t>
            </a:r>
            <a:r>
              <a:rPr lang="hr-HR" sz="1406" spc="9" dirty="0">
                <a:latin typeface="Century Gothic"/>
                <a:cs typeface="Century Gothic"/>
              </a:rPr>
              <a:t> obliku dokumenta</a:t>
            </a:r>
            <a:endParaRPr sz="1406" dirty="0">
              <a:latin typeface="Century Gothic"/>
              <a:cs typeface="Century Gothic"/>
            </a:endParaRPr>
          </a:p>
          <a:p>
            <a:pPr marL="374857">
              <a:spcBef>
                <a:spcPts val="676"/>
              </a:spcBef>
            </a:pPr>
            <a:r>
              <a:rPr sz="113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1134" dirty="0">
                <a:solidFill>
                  <a:srgbClr val="CB0F0F"/>
                </a:solidFill>
                <a:latin typeface="Times New Roman"/>
                <a:cs typeface="Times New Roman"/>
              </a:rPr>
              <a:t>  </a:t>
            </a:r>
            <a:r>
              <a:rPr sz="1134" spc="-73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406" spc="5" dirty="0">
                <a:latin typeface="Century Gothic"/>
                <a:cs typeface="Times New Roman"/>
              </a:rPr>
              <a:t>f</a:t>
            </a:r>
            <a:r>
              <a:rPr sz="1406" spc="14" dirty="0">
                <a:latin typeface="Century Gothic"/>
                <a:cs typeface="Century Gothic"/>
              </a:rPr>
              <a:t>un</a:t>
            </a:r>
            <a:r>
              <a:rPr lang="hr-HR" sz="1406" spc="14" dirty="0">
                <a:latin typeface="Century Gothic"/>
                <a:cs typeface="Century Gothic"/>
              </a:rPr>
              <a:t>k</a:t>
            </a:r>
            <a:r>
              <a:rPr sz="1406" spc="14" dirty="0">
                <a:latin typeface="Century Gothic"/>
                <a:cs typeface="Century Gothic"/>
              </a:rPr>
              <a:t>c</a:t>
            </a:r>
            <a:r>
              <a:rPr lang="hr-HR" sz="1406" spc="14" dirty="0" err="1">
                <a:latin typeface="Century Gothic"/>
                <a:cs typeface="Century Gothic"/>
              </a:rPr>
              <a:t>ije</a:t>
            </a:r>
            <a:r>
              <a:rPr sz="1406" spc="9" dirty="0">
                <a:latin typeface="Century Gothic"/>
                <a:cs typeface="Century Gothic"/>
              </a:rPr>
              <a:t>:</a:t>
            </a:r>
            <a:endParaRPr sz="1406" dirty="0">
              <a:latin typeface="Century Gothic"/>
              <a:cs typeface="Century Gothic"/>
            </a:endParaRPr>
          </a:p>
          <a:p>
            <a:pPr marL="920733" marR="4607" indent="-182534">
              <a:lnSpc>
                <a:spcPts val="1378"/>
              </a:lnSpc>
              <a:spcBef>
                <a:spcPts val="803"/>
              </a:spcBef>
            </a:pPr>
            <a:r>
              <a:rPr sz="997" spc="1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997" spc="1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997" spc="36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270" spc="23" dirty="0">
                <a:latin typeface="Century Gothic"/>
                <a:cs typeface="Times New Roman"/>
              </a:rPr>
              <a:t>r</a:t>
            </a:r>
            <a:r>
              <a:rPr lang="hr-HR" sz="1270" spc="23" dirty="0">
                <a:latin typeface="Century Gothic"/>
                <a:cs typeface="Century Gothic"/>
              </a:rPr>
              <a:t>anije </a:t>
            </a:r>
            <a:r>
              <a:rPr sz="1270" spc="-14" dirty="0">
                <a:latin typeface="Century Gothic"/>
                <a:cs typeface="Century Gothic"/>
              </a:rPr>
              <a:t>(</a:t>
            </a:r>
            <a:r>
              <a:rPr sz="1270" spc="-5" dirty="0">
                <a:latin typeface="Century Gothic"/>
                <a:cs typeface="Century Gothic"/>
              </a:rPr>
              <a:t>C</a:t>
            </a:r>
            <a:r>
              <a:rPr sz="1270" spc="-14" dirty="0">
                <a:latin typeface="Century Gothic"/>
                <a:cs typeface="Century Gothic"/>
              </a:rPr>
              <a:t>u</a:t>
            </a:r>
            <a:r>
              <a:rPr sz="1270" dirty="0">
                <a:latin typeface="Century Gothic"/>
                <a:cs typeface="Century Gothic"/>
              </a:rPr>
              <a:t>t</a:t>
            </a:r>
            <a:r>
              <a:rPr sz="1270" spc="-14" dirty="0">
                <a:latin typeface="Century Gothic"/>
                <a:cs typeface="Century Gothic"/>
              </a:rPr>
              <a:t>t</a:t>
            </a:r>
            <a:r>
              <a:rPr sz="1270" dirty="0">
                <a:latin typeface="Century Gothic"/>
                <a:cs typeface="Century Gothic"/>
              </a:rPr>
              <a:t>e</a:t>
            </a:r>
            <a:r>
              <a:rPr sz="1270" spc="-5" dirty="0">
                <a:latin typeface="Century Gothic"/>
                <a:cs typeface="Century Gothic"/>
              </a:rPr>
              <a:t>r</a:t>
            </a:r>
            <a:r>
              <a:rPr sz="1270" spc="-14" dirty="0">
                <a:latin typeface="Century Gothic"/>
                <a:cs typeface="Century Gothic"/>
              </a:rPr>
              <a:t>)</a:t>
            </a:r>
            <a:r>
              <a:rPr sz="1270" dirty="0">
                <a:latin typeface="Century Gothic"/>
                <a:cs typeface="Century Gothic"/>
              </a:rPr>
              <a:t>:</a:t>
            </a:r>
            <a:r>
              <a:rPr sz="1270" spc="18" dirty="0">
                <a:latin typeface="Century Gothic"/>
                <a:cs typeface="Century Gothic"/>
              </a:rPr>
              <a:t> </a:t>
            </a:r>
            <a:r>
              <a:rPr lang="hr-HR" sz="1270" dirty="0">
                <a:latin typeface="Century Gothic"/>
                <a:cs typeface="Century Gothic"/>
              </a:rPr>
              <a:t>pronalaženje izvora, prikazivanje dostupnih izvora, odabiranje najboljih izvora</a:t>
            </a:r>
            <a:endParaRPr sz="1270" dirty="0">
              <a:latin typeface="Century Gothic"/>
              <a:cs typeface="Century Gothic"/>
            </a:endParaRPr>
          </a:p>
          <a:p>
            <a:pPr marL="738198">
              <a:lnSpc>
                <a:spcPts val="1496"/>
              </a:lnSpc>
              <a:spcBef>
                <a:spcPts val="608"/>
              </a:spcBef>
            </a:pPr>
            <a:r>
              <a:rPr sz="997" spc="14" dirty="0">
                <a:solidFill>
                  <a:srgbClr val="CB0F0F"/>
                </a:solidFill>
                <a:latin typeface="Wingdings 3"/>
                <a:cs typeface="Wingdings 3"/>
              </a:rPr>
              <a:t></a:t>
            </a:r>
            <a:r>
              <a:rPr sz="997" spc="14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sz="997" spc="36" dirty="0">
                <a:solidFill>
                  <a:srgbClr val="CB0F0F"/>
                </a:solidFill>
                <a:latin typeface="Times New Roman"/>
                <a:cs typeface="Times New Roman"/>
              </a:rPr>
              <a:t> </a:t>
            </a:r>
            <a:r>
              <a:rPr lang="hr-HR" sz="1270" spc="-9" dirty="0">
                <a:latin typeface="Century Gothic"/>
                <a:cs typeface="Times New Roman"/>
              </a:rPr>
              <a:t>d</a:t>
            </a:r>
            <a:r>
              <a:rPr lang="hr-HR" sz="1270" spc="-9" dirty="0">
                <a:latin typeface="Century Gothic"/>
                <a:cs typeface="Century Gothic"/>
              </a:rPr>
              <a:t>anas: </a:t>
            </a:r>
            <a:r>
              <a:rPr sz="1270" spc="9" dirty="0">
                <a:latin typeface="Century Gothic"/>
                <a:cs typeface="Century Gothic"/>
              </a:rPr>
              <a:t> </a:t>
            </a:r>
            <a:r>
              <a:rPr sz="1270" spc="-27" dirty="0">
                <a:latin typeface="Century Gothic"/>
                <a:cs typeface="Century Gothic"/>
              </a:rPr>
              <a:t>(</a:t>
            </a:r>
            <a:r>
              <a:rPr sz="1270" spc="5" dirty="0">
                <a:latin typeface="Century Gothic"/>
                <a:cs typeface="Century Gothic"/>
              </a:rPr>
              <a:t>F</a:t>
            </a:r>
            <a:r>
              <a:rPr sz="1270" dirty="0">
                <a:latin typeface="Century Gothic"/>
                <a:cs typeface="Century Gothic"/>
              </a:rPr>
              <a:t>R</a:t>
            </a:r>
            <a:r>
              <a:rPr sz="1270" spc="-9" dirty="0">
                <a:latin typeface="Century Gothic"/>
                <a:cs typeface="Century Gothic"/>
              </a:rPr>
              <a:t>B</a:t>
            </a:r>
            <a:r>
              <a:rPr sz="1270" dirty="0">
                <a:latin typeface="Century Gothic"/>
                <a:cs typeface="Century Gothic"/>
              </a:rPr>
              <a:t>R</a:t>
            </a:r>
            <a:r>
              <a:rPr sz="1270" spc="-14" dirty="0">
                <a:latin typeface="Century Gothic"/>
                <a:cs typeface="Century Gothic"/>
              </a:rPr>
              <a:t>)</a:t>
            </a:r>
            <a:r>
              <a:rPr sz="1270" dirty="0">
                <a:latin typeface="Century Gothic"/>
                <a:cs typeface="Century Gothic"/>
              </a:rPr>
              <a:t>:</a:t>
            </a:r>
            <a:r>
              <a:rPr sz="1270" spc="5" dirty="0">
                <a:latin typeface="Century Gothic"/>
                <a:cs typeface="Century Gothic"/>
              </a:rPr>
              <a:t> </a:t>
            </a:r>
            <a:r>
              <a:rPr lang="hr-HR" sz="1270" dirty="0">
                <a:latin typeface="Century Gothic"/>
                <a:cs typeface="Century Gothic"/>
              </a:rPr>
              <a:t>pronalaženje, identifikacija, odabir i pribavljanje</a:t>
            </a:r>
            <a:endParaRPr sz="1270" dirty="0">
              <a:latin typeface="Century Gothic"/>
              <a:cs typeface="Century Gothic"/>
            </a:endParaRPr>
          </a:p>
        </p:txBody>
      </p:sp>
      <p:sp>
        <p:nvSpPr>
          <p:cNvPr id="15" name="Rezervirano mjesto podnožj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Polona Vilar,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75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AE737A-72D2-4F07-84A4-D46333E273A5}">
  <ds:schemaRefs>
    <ds:schemaRef ds:uri="4873beb7-5857-4685-be1f-d57550cc96cc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872</Words>
  <Application>Microsoft Office PowerPoint</Application>
  <PresentationFormat>Široki zaslon</PresentationFormat>
  <Paragraphs>236</Paragraphs>
  <Slides>21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1" baseType="lpstr">
      <vt:lpstr>Lucida Sans</vt:lpstr>
      <vt:lpstr>Times New Roman</vt:lpstr>
      <vt:lpstr>Wingdings 3</vt:lpstr>
      <vt:lpstr>Tahoma</vt:lpstr>
      <vt:lpstr>Arial Unicode MS</vt:lpstr>
      <vt:lpstr>Century Gothic</vt:lpstr>
      <vt:lpstr>Calibri</vt:lpstr>
      <vt:lpstr>Wingdings</vt:lpstr>
      <vt:lpstr>Arial</vt:lpstr>
      <vt:lpstr>Ion</vt:lpstr>
      <vt:lpstr>EINFOSE http://einfose.ffos.hr/</vt:lpstr>
      <vt:lpstr>Uvodno…</vt:lpstr>
      <vt:lpstr>Organizacija, organizirati</vt:lpstr>
      <vt:lpstr>Informacijski izvori</vt:lpstr>
      <vt:lpstr>nastavak …</vt:lpstr>
      <vt:lpstr>stvaranje zbirke</vt:lpstr>
      <vt:lpstr>Organizacija informacija</vt:lpstr>
      <vt:lpstr>temeljni koncepti</vt:lpstr>
      <vt:lpstr>Alati u organizaciji informacija (1)</vt:lpstr>
      <vt:lpstr>Alati u organizaciji informacija (2)</vt:lpstr>
      <vt:lpstr>Organizacija informacija</vt:lpstr>
      <vt:lpstr>Opis / metapodaci</vt:lpstr>
      <vt:lpstr>Standardi i opisi (1)</vt:lpstr>
      <vt:lpstr>Standardi i opisi (2)</vt:lpstr>
      <vt:lpstr>Vrste metapodataka</vt:lpstr>
      <vt:lpstr>PowerPoint prezentacija</vt:lpstr>
      <vt:lpstr>Primjer(i)</vt:lpstr>
      <vt:lpstr>Konteksti opisa</vt:lpstr>
      <vt:lpstr>PowerPoint prezentacija</vt:lpstr>
      <vt:lpstr>Informacijska tehnologija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2018-11-03T06:50:42Z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